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25" r:id="rId5"/>
    <p:sldId id="326" r:id="rId6"/>
    <p:sldId id="337" r:id="rId7"/>
    <p:sldId id="327" r:id="rId8"/>
    <p:sldId id="328" r:id="rId9"/>
    <p:sldId id="329" r:id="rId10"/>
    <p:sldId id="340" r:id="rId11"/>
    <p:sldId id="348" r:id="rId12"/>
    <p:sldId id="350" r:id="rId13"/>
    <p:sldId id="351" r:id="rId14"/>
    <p:sldId id="352" r:id="rId15"/>
    <p:sldId id="353" r:id="rId16"/>
    <p:sldId id="331" r:id="rId17"/>
    <p:sldId id="341" r:id="rId18"/>
    <p:sldId id="342" r:id="rId19"/>
    <p:sldId id="344" r:id="rId20"/>
    <p:sldId id="288" r:id="rId21"/>
    <p:sldId id="345" r:id="rId22"/>
    <p:sldId id="336" r:id="rId23"/>
    <p:sldId id="373" r:id="rId24"/>
    <p:sldId id="371" r:id="rId25"/>
    <p:sldId id="368" r:id="rId26"/>
    <p:sldId id="369" r:id="rId27"/>
    <p:sldId id="370" r:id="rId28"/>
    <p:sldId id="354" r:id="rId29"/>
    <p:sldId id="338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B2C2E"/>
    <a:srgbClr val="FFED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B6D68-7C52-4449-ABA3-796A17351191}" v="268" dt="2023-05-24T21:51:08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jle Sarup Hossain" userId="be2f972c51edbd7c" providerId="LiveId" clId="{5ECB6D68-7C52-4449-ABA3-796A17351191}"/>
    <pc:docChg chg="undo custSel addSld delSld modSld sldOrd">
      <pc:chgData name="Fajle Sarup Hossain" userId="be2f972c51edbd7c" providerId="LiveId" clId="{5ECB6D68-7C52-4449-ABA3-796A17351191}" dt="2023-05-24T21:55:45.124" v="4124" actId="113"/>
      <pc:docMkLst>
        <pc:docMk/>
      </pc:docMkLst>
      <pc:sldChg chg="del">
        <pc:chgData name="Fajle Sarup Hossain" userId="be2f972c51edbd7c" providerId="LiveId" clId="{5ECB6D68-7C52-4449-ABA3-796A17351191}" dt="2023-05-24T20:11:55.734" v="3770" actId="47"/>
        <pc:sldMkLst>
          <pc:docMk/>
          <pc:sldMk cId="758882227" sldId="335"/>
        </pc:sldMkLst>
      </pc:sldChg>
      <pc:sldChg chg="addSp delSp modSp mod">
        <pc:chgData name="Fajle Sarup Hossain" userId="be2f972c51edbd7c" providerId="LiveId" clId="{5ECB6D68-7C52-4449-ABA3-796A17351191}" dt="2023-05-24T20:16:34.038" v="3786" actId="20577"/>
        <pc:sldMkLst>
          <pc:docMk/>
          <pc:sldMk cId="2499958832" sldId="336"/>
        </pc:sldMkLst>
        <pc:spChg chg="add del mod">
          <ac:chgData name="Fajle Sarup Hossain" userId="be2f972c51edbd7c" providerId="LiveId" clId="{5ECB6D68-7C52-4449-ABA3-796A17351191}" dt="2023-05-24T17:56:44.742" v="1949"/>
          <ac:spMkLst>
            <pc:docMk/>
            <pc:sldMk cId="2499958832" sldId="336"/>
            <ac:spMk id="2" creationId="{2C40479F-A0AF-5D4C-0EF4-3C61D631BF53}"/>
          </ac:spMkLst>
        </pc:spChg>
        <pc:spChg chg="del">
          <ac:chgData name="Fajle Sarup Hossain" userId="be2f972c51edbd7c" providerId="LiveId" clId="{5ECB6D68-7C52-4449-ABA3-796A17351191}" dt="2023-05-24T11:17:56.523" v="11" actId="478"/>
          <ac:spMkLst>
            <pc:docMk/>
            <pc:sldMk cId="2499958832" sldId="336"/>
            <ac:spMk id="3" creationId="{B3E315A2-4CED-23BB-CA3C-C8962E2419FD}"/>
          </ac:spMkLst>
        </pc:spChg>
        <pc:spChg chg="add mod">
          <ac:chgData name="Fajle Sarup Hossain" userId="be2f972c51edbd7c" providerId="LiveId" clId="{5ECB6D68-7C52-4449-ABA3-796A17351191}" dt="2023-05-24T20:07:08.954" v="3760" actId="20577"/>
          <ac:spMkLst>
            <pc:docMk/>
            <pc:sldMk cId="2499958832" sldId="336"/>
            <ac:spMk id="6" creationId="{215A768F-2A4C-71A7-9C68-076986B8186B}"/>
          </ac:spMkLst>
        </pc:spChg>
        <pc:spChg chg="add mod">
          <ac:chgData name="Fajle Sarup Hossain" userId="be2f972c51edbd7c" providerId="LiveId" clId="{5ECB6D68-7C52-4449-ABA3-796A17351191}" dt="2023-05-24T19:34:05.004" v="3455" actId="1076"/>
          <ac:spMkLst>
            <pc:docMk/>
            <pc:sldMk cId="2499958832" sldId="336"/>
            <ac:spMk id="7" creationId="{D3A161FB-36C5-5FE2-D38C-34D17D8C841B}"/>
          </ac:spMkLst>
        </pc:spChg>
        <pc:spChg chg="mod">
          <ac:chgData name="Fajle Sarup Hossain" userId="be2f972c51edbd7c" providerId="LiveId" clId="{5ECB6D68-7C52-4449-ABA3-796A17351191}" dt="2023-05-24T12:16:33.626" v="580" actId="1076"/>
          <ac:spMkLst>
            <pc:docMk/>
            <pc:sldMk cId="2499958832" sldId="336"/>
            <ac:spMk id="8" creationId="{2205EC8C-AC41-F14C-3C63-5BF0F54D1D23}"/>
          </ac:spMkLst>
        </pc:spChg>
        <pc:spChg chg="del">
          <ac:chgData name="Fajle Sarup Hossain" userId="be2f972c51edbd7c" providerId="LiveId" clId="{5ECB6D68-7C52-4449-ABA3-796A17351191}" dt="2023-05-24T11:17:44.022" v="8" actId="478"/>
          <ac:spMkLst>
            <pc:docMk/>
            <pc:sldMk cId="2499958832" sldId="336"/>
            <ac:spMk id="10" creationId="{2834D170-5906-0CF8-1A7A-D82300A148C3}"/>
          </ac:spMkLst>
        </pc:spChg>
        <pc:spChg chg="add del mod">
          <ac:chgData name="Fajle Sarup Hossain" userId="be2f972c51edbd7c" providerId="LiveId" clId="{5ECB6D68-7C52-4449-ABA3-796A17351191}" dt="2023-05-24T11:17:59.117" v="12" actId="478"/>
          <ac:spMkLst>
            <pc:docMk/>
            <pc:sldMk cId="2499958832" sldId="336"/>
            <ac:spMk id="11" creationId="{F97919E7-84D3-13BD-9B75-3ED2CE70280F}"/>
          </ac:spMkLst>
        </pc:spChg>
        <pc:spChg chg="del">
          <ac:chgData name="Fajle Sarup Hossain" userId="be2f972c51edbd7c" providerId="LiveId" clId="{5ECB6D68-7C52-4449-ABA3-796A17351191}" dt="2023-05-24T11:17:51.327" v="10" actId="478"/>
          <ac:spMkLst>
            <pc:docMk/>
            <pc:sldMk cId="2499958832" sldId="336"/>
            <ac:spMk id="13" creationId="{3A54A66E-85D7-8FA8-B4B1-30700A4BF731}"/>
          </ac:spMkLst>
        </pc:spChg>
        <pc:spChg chg="add del mod">
          <ac:chgData name="Fajle Sarup Hossain" userId="be2f972c51edbd7c" providerId="LiveId" clId="{5ECB6D68-7C52-4449-ABA3-796A17351191}" dt="2023-05-24T11:21:10.614" v="26" actId="478"/>
          <ac:spMkLst>
            <pc:docMk/>
            <pc:sldMk cId="2499958832" sldId="336"/>
            <ac:spMk id="14" creationId="{0C591D12-CDF1-5C7A-7E3F-02865387F1EF}"/>
          </ac:spMkLst>
        </pc:spChg>
        <pc:spChg chg="add mod">
          <ac:chgData name="Fajle Sarup Hossain" userId="be2f972c51edbd7c" providerId="LiveId" clId="{5ECB6D68-7C52-4449-ABA3-796A17351191}" dt="2023-05-24T20:16:05.510" v="3776" actId="115"/>
          <ac:spMkLst>
            <pc:docMk/>
            <pc:sldMk cId="2499958832" sldId="336"/>
            <ac:spMk id="15" creationId="{3D879D4D-1D38-848D-9B17-ABA12AC53D8E}"/>
          </ac:spMkLst>
        </pc:spChg>
        <pc:spChg chg="add del mod">
          <ac:chgData name="Fajle Sarup Hossain" userId="be2f972c51edbd7c" providerId="LiveId" clId="{5ECB6D68-7C52-4449-ABA3-796A17351191}" dt="2023-05-24T12:01:29.896" v="240" actId="478"/>
          <ac:spMkLst>
            <pc:docMk/>
            <pc:sldMk cId="2499958832" sldId="336"/>
            <ac:spMk id="16" creationId="{BF801E71-FF1A-A703-FCAA-3D084388EB81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17" creationId="{A788B16C-C9C9-2224-84F0-526DC18D9330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18" creationId="{789DA7FE-0845-835B-4E0C-8096DA5C1805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19" creationId="{465A41EF-2E60-E7D4-C13B-A94DEE91940C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20" creationId="{B85F9D89-03D8-75BB-86AD-26543CEA4269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21" creationId="{797F6F47-6E7B-BAAF-D239-8984A64E57F1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22" creationId="{42E0ED04-1587-5C5B-67C6-08F97431DDCE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23" creationId="{73FE1340-46DA-9904-60A9-C02DF0FA9955}"/>
          </ac:spMkLst>
        </pc:spChg>
        <pc:spChg chg="add mod">
          <ac:chgData name="Fajle Sarup Hossain" userId="be2f972c51edbd7c" providerId="LiveId" clId="{5ECB6D68-7C52-4449-ABA3-796A17351191}" dt="2023-05-24T20:16:34.038" v="3786" actId="20577"/>
          <ac:spMkLst>
            <pc:docMk/>
            <pc:sldMk cId="2499958832" sldId="336"/>
            <ac:spMk id="23" creationId="{85A7B543-EBB1-4C2C-1584-A7412EE2EC60}"/>
          </ac:spMkLst>
        </pc:spChg>
        <pc:spChg chg="add mod">
          <ac:chgData name="Fajle Sarup Hossain" userId="be2f972c51edbd7c" providerId="LiveId" clId="{5ECB6D68-7C52-4449-ABA3-796A17351191}" dt="2023-05-24T19:33:46.143" v="3453" actId="1076"/>
          <ac:spMkLst>
            <pc:docMk/>
            <pc:sldMk cId="2499958832" sldId="336"/>
            <ac:spMk id="24" creationId="{147198BF-AEAC-3040-D6F4-4949DEA08432}"/>
          </ac:spMkLst>
        </pc:spChg>
        <pc:spChg chg="add del">
          <ac:chgData name="Fajle Sarup Hossain" userId="be2f972c51edbd7c" providerId="LiveId" clId="{5ECB6D68-7C52-4449-ABA3-796A17351191}" dt="2023-05-24T11:32:06.233" v="82"/>
          <ac:spMkLst>
            <pc:docMk/>
            <pc:sldMk cId="2499958832" sldId="336"/>
            <ac:spMk id="24" creationId="{5D6D2DBF-8EE9-CE60-389A-800F7324EBD6}"/>
          </ac:spMkLst>
        </pc:spChg>
        <pc:spChg chg="add del mod">
          <ac:chgData name="Fajle Sarup Hossain" userId="be2f972c51edbd7c" providerId="LiveId" clId="{5ECB6D68-7C52-4449-ABA3-796A17351191}" dt="2023-05-24T17:56:29.382" v="1946" actId="478"/>
          <ac:spMkLst>
            <pc:docMk/>
            <pc:sldMk cId="2499958832" sldId="336"/>
            <ac:spMk id="25" creationId="{1C5E4BB1-E60C-BC7C-8091-72D252B635D9}"/>
          </ac:spMkLst>
        </pc:spChg>
        <pc:spChg chg="add del mod">
          <ac:chgData name="Fajle Sarup Hossain" userId="be2f972c51edbd7c" providerId="LiveId" clId="{5ECB6D68-7C52-4449-ABA3-796A17351191}" dt="2023-05-24T17:56:16.205" v="1943" actId="478"/>
          <ac:spMkLst>
            <pc:docMk/>
            <pc:sldMk cId="2499958832" sldId="336"/>
            <ac:spMk id="26" creationId="{42C0CB84-83A4-0D28-C843-B3315133D5A7}"/>
          </ac:spMkLst>
        </pc:spChg>
        <pc:spChg chg="add del mod">
          <ac:chgData name="Fajle Sarup Hossain" userId="be2f972c51edbd7c" providerId="LiveId" clId="{5ECB6D68-7C52-4449-ABA3-796A17351191}" dt="2023-05-24T17:56:13.026" v="1942" actId="478"/>
          <ac:spMkLst>
            <pc:docMk/>
            <pc:sldMk cId="2499958832" sldId="336"/>
            <ac:spMk id="28" creationId="{442BFC0A-5B5B-014C-23D4-D433158A86C0}"/>
          </ac:spMkLst>
        </pc:spChg>
        <pc:spChg chg="add del mod">
          <ac:chgData name="Fajle Sarup Hossain" userId="be2f972c51edbd7c" providerId="LiveId" clId="{5ECB6D68-7C52-4449-ABA3-796A17351191}" dt="2023-05-24T17:56:09.855" v="1941" actId="478"/>
          <ac:spMkLst>
            <pc:docMk/>
            <pc:sldMk cId="2499958832" sldId="336"/>
            <ac:spMk id="29" creationId="{3C784963-4D81-4DA1-AC5F-77EF6E09D2ED}"/>
          </ac:spMkLst>
        </pc:spChg>
        <pc:graphicFrameChg chg="add del mod modGraphic">
          <ac:chgData name="Fajle Sarup Hossain" userId="be2f972c51edbd7c" providerId="LiveId" clId="{5ECB6D68-7C52-4449-ABA3-796A17351191}" dt="2023-05-24T18:11:13.904" v="2050" actId="478"/>
          <ac:graphicFrameMkLst>
            <pc:docMk/>
            <pc:sldMk cId="2499958832" sldId="336"/>
            <ac:graphicFrameMk id="3" creationId="{221C2898-87F5-D900-4C77-DCCAE945D135}"/>
          </ac:graphicFrameMkLst>
        </pc:graphicFrameChg>
        <pc:picChg chg="del">
          <ac:chgData name="Fajle Sarup Hossain" userId="be2f972c51edbd7c" providerId="LiveId" clId="{5ECB6D68-7C52-4449-ABA3-796A17351191}" dt="2023-05-24T11:17:40.220" v="7" actId="478"/>
          <ac:picMkLst>
            <pc:docMk/>
            <pc:sldMk cId="2499958832" sldId="336"/>
            <ac:picMk id="2" creationId="{1E265BB5-D256-4B07-1381-69533BB9C144}"/>
          </ac:picMkLst>
        </pc:picChg>
        <pc:picChg chg="add del mod">
          <ac:chgData name="Fajle Sarup Hossain" userId="be2f972c51edbd7c" providerId="LiveId" clId="{5ECB6D68-7C52-4449-ABA3-796A17351191}" dt="2023-05-24T11:17:27.565" v="1"/>
          <ac:picMkLst>
            <pc:docMk/>
            <pc:sldMk cId="2499958832" sldId="336"/>
            <ac:picMk id="4" creationId="{AA193116-8E12-D0E2-C2A8-F29F9F67B4F2}"/>
          </ac:picMkLst>
        </pc:picChg>
        <pc:picChg chg="add del mod">
          <ac:chgData name="Fajle Sarup Hossain" userId="be2f972c51edbd7c" providerId="LiveId" clId="{5ECB6D68-7C52-4449-ABA3-796A17351191}" dt="2023-05-24T11:17:31.835" v="3"/>
          <ac:picMkLst>
            <pc:docMk/>
            <pc:sldMk cId="2499958832" sldId="336"/>
            <ac:picMk id="5" creationId="{E72CF5A2-DBAF-CFE4-8DE6-3431769E3620}"/>
          </ac:picMkLst>
        </pc:picChg>
        <pc:picChg chg="add mod">
          <ac:chgData name="Fajle Sarup Hossain" userId="be2f972c51edbd7c" providerId="LiveId" clId="{5ECB6D68-7C52-4449-ABA3-796A17351191}" dt="2023-05-24T19:34:14.375" v="3458" actId="1076"/>
          <ac:picMkLst>
            <pc:docMk/>
            <pc:sldMk cId="2499958832" sldId="336"/>
            <ac:picMk id="5" creationId="{EA205AFD-4E7E-1746-C479-536E44BFD3F6}"/>
          </ac:picMkLst>
        </pc:picChg>
        <pc:picChg chg="del">
          <ac:chgData name="Fajle Sarup Hossain" userId="be2f972c51edbd7c" providerId="LiveId" clId="{5ECB6D68-7C52-4449-ABA3-796A17351191}" dt="2023-05-24T11:17:46.158" v="9" actId="478"/>
          <ac:picMkLst>
            <pc:docMk/>
            <pc:sldMk cId="2499958832" sldId="336"/>
            <ac:picMk id="7" creationId="{B6FF16CB-9387-938E-4CE1-7AC510087F5D}"/>
          </ac:picMkLst>
        </pc:picChg>
        <pc:picChg chg="add del mod">
          <ac:chgData name="Fajle Sarup Hossain" userId="be2f972c51edbd7c" providerId="LiveId" clId="{5ECB6D68-7C52-4449-ABA3-796A17351191}" dt="2023-05-24T19:30:23.934" v="3362" actId="931"/>
          <ac:picMkLst>
            <pc:docMk/>
            <pc:sldMk cId="2499958832" sldId="336"/>
            <ac:picMk id="11" creationId="{0300F311-620E-BB8D-5FAD-1B601F46F02F}"/>
          </ac:picMkLst>
        </pc:picChg>
        <pc:picChg chg="add del mod">
          <ac:chgData name="Fajle Sarup Hossain" userId="be2f972c51edbd7c" providerId="LiveId" clId="{5ECB6D68-7C52-4449-ABA3-796A17351191}" dt="2023-05-24T19:30:23.934" v="3362" actId="931"/>
          <ac:picMkLst>
            <pc:docMk/>
            <pc:sldMk cId="2499958832" sldId="336"/>
            <ac:picMk id="13" creationId="{20E572C8-BD9E-7532-39B2-C72D1B0B1AA7}"/>
          </ac:picMkLst>
        </pc:picChg>
        <pc:picChg chg="add del mod">
          <ac:chgData name="Fajle Sarup Hossain" userId="be2f972c51edbd7c" providerId="LiveId" clId="{5ECB6D68-7C52-4449-ABA3-796A17351191}" dt="2023-05-24T19:30:23.934" v="3362" actId="931"/>
          <ac:picMkLst>
            <pc:docMk/>
            <pc:sldMk cId="2499958832" sldId="336"/>
            <ac:picMk id="16" creationId="{70B9AADA-231E-02CA-4EBB-21F9A8AD5FF1}"/>
          </ac:picMkLst>
        </pc:picChg>
        <pc:picChg chg="add mod">
          <ac:chgData name="Fajle Sarup Hossain" userId="be2f972c51edbd7c" providerId="LiveId" clId="{5ECB6D68-7C52-4449-ABA3-796A17351191}" dt="2023-05-24T19:31:43.910" v="3377" actId="1076"/>
          <ac:picMkLst>
            <pc:docMk/>
            <pc:sldMk cId="2499958832" sldId="336"/>
            <ac:picMk id="18" creationId="{A00EE6A5-9031-5BF7-A234-EFA4CC8395E9}"/>
          </ac:picMkLst>
        </pc:picChg>
        <pc:picChg chg="add mod">
          <ac:chgData name="Fajle Sarup Hossain" userId="be2f972c51edbd7c" providerId="LiveId" clId="{5ECB6D68-7C52-4449-ABA3-796A17351191}" dt="2023-05-24T19:31:37.975" v="3376" actId="1076"/>
          <ac:picMkLst>
            <pc:docMk/>
            <pc:sldMk cId="2499958832" sldId="336"/>
            <ac:picMk id="20" creationId="{2AF97335-100E-F6EA-7B9C-64A5E8E2474C}"/>
          </ac:picMkLst>
        </pc:picChg>
        <pc:picChg chg="add mod">
          <ac:chgData name="Fajle Sarup Hossain" userId="be2f972c51edbd7c" providerId="LiveId" clId="{5ECB6D68-7C52-4449-ABA3-796A17351191}" dt="2023-05-24T19:31:47.483" v="3378" actId="1076"/>
          <ac:picMkLst>
            <pc:docMk/>
            <pc:sldMk cId="2499958832" sldId="336"/>
            <ac:picMk id="22" creationId="{D04DC393-5D03-4B8A-A2DB-F8E1AF09BD18}"/>
          </ac:picMkLst>
        </pc:picChg>
        <pc:picChg chg="del">
          <ac:chgData name="Fajle Sarup Hossain" userId="be2f972c51edbd7c" providerId="LiveId" clId="{5ECB6D68-7C52-4449-ABA3-796A17351191}" dt="2023-05-24T11:20:52.820" v="22" actId="478"/>
          <ac:picMkLst>
            <pc:docMk/>
            <pc:sldMk cId="2499958832" sldId="336"/>
            <ac:picMk id="39" creationId="{F90B3248-E185-8C9D-93CE-A79DE50A6F35}"/>
          </ac:picMkLst>
        </pc:picChg>
        <pc:picChg chg="add del">
          <ac:chgData name="Fajle Sarup Hossain" userId="be2f972c51edbd7c" providerId="LiveId" clId="{5ECB6D68-7C52-4449-ABA3-796A17351191}" dt="2023-05-24T11:32:06.233" v="82"/>
          <ac:picMkLst>
            <pc:docMk/>
            <pc:sldMk cId="2499958832" sldId="336"/>
            <ac:picMk id="2050" creationId="{9B49EBEC-67F9-46CF-EC7F-65E1B1CDE0B5}"/>
          </ac:picMkLst>
        </pc:picChg>
        <pc:picChg chg="add del">
          <ac:chgData name="Fajle Sarup Hossain" userId="be2f972c51edbd7c" providerId="LiveId" clId="{5ECB6D68-7C52-4449-ABA3-796A17351191}" dt="2023-05-24T11:32:06.233" v="82"/>
          <ac:picMkLst>
            <pc:docMk/>
            <pc:sldMk cId="2499958832" sldId="336"/>
            <ac:picMk id="2054" creationId="{25020BAF-9C6E-C272-4C27-4EF938DC5D44}"/>
          </ac:picMkLst>
        </pc:picChg>
      </pc:sldChg>
      <pc:sldChg chg="modSp mod">
        <pc:chgData name="Fajle Sarup Hossain" userId="be2f972c51edbd7c" providerId="LiveId" clId="{5ECB6D68-7C52-4449-ABA3-796A17351191}" dt="2023-05-24T21:52:59.271" v="4113" actId="1076"/>
        <pc:sldMkLst>
          <pc:docMk/>
          <pc:sldMk cId="1838534659" sldId="341"/>
        </pc:sldMkLst>
        <pc:spChg chg="mod">
          <ac:chgData name="Fajle Sarup Hossain" userId="be2f972c51edbd7c" providerId="LiveId" clId="{5ECB6D68-7C52-4449-ABA3-796A17351191}" dt="2023-05-24T21:52:59.271" v="4113" actId="1076"/>
          <ac:spMkLst>
            <pc:docMk/>
            <pc:sldMk cId="1838534659" sldId="341"/>
            <ac:spMk id="9" creationId="{85A5F822-44D2-EC8A-5315-CB6725528BD0}"/>
          </ac:spMkLst>
        </pc:spChg>
      </pc:sldChg>
      <pc:sldChg chg="addSp modSp mod">
        <pc:chgData name="Fajle Sarup Hossain" userId="be2f972c51edbd7c" providerId="LiveId" clId="{5ECB6D68-7C52-4449-ABA3-796A17351191}" dt="2023-05-24T21:53:16.877" v="4116" actId="1076"/>
        <pc:sldMkLst>
          <pc:docMk/>
          <pc:sldMk cId="4071586339" sldId="342"/>
        </pc:sldMkLst>
        <pc:spChg chg="add mod">
          <ac:chgData name="Fajle Sarup Hossain" userId="be2f972c51edbd7c" providerId="LiveId" clId="{5ECB6D68-7C52-4449-ABA3-796A17351191}" dt="2023-05-24T21:53:16.877" v="4116" actId="1076"/>
          <ac:spMkLst>
            <pc:docMk/>
            <pc:sldMk cId="4071586339" sldId="342"/>
            <ac:spMk id="2" creationId="{7394BC04-2B8B-34E2-EB75-618A708B58ED}"/>
          </ac:spMkLst>
        </pc:spChg>
        <pc:spChg chg="mod">
          <ac:chgData name="Fajle Sarup Hossain" userId="be2f972c51edbd7c" providerId="LiveId" clId="{5ECB6D68-7C52-4449-ABA3-796A17351191}" dt="2023-05-24T21:53:12.273" v="4115" actId="1076"/>
          <ac:spMkLst>
            <pc:docMk/>
            <pc:sldMk cId="4071586339" sldId="342"/>
            <ac:spMk id="12" creationId="{5AE97FC8-64E4-2C69-03F6-7A39FEFF351F}"/>
          </ac:spMkLst>
        </pc:spChg>
      </pc:sldChg>
      <pc:sldChg chg="del">
        <pc:chgData name="Fajle Sarup Hossain" userId="be2f972c51edbd7c" providerId="LiveId" clId="{5ECB6D68-7C52-4449-ABA3-796A17351191}" dt="2023-05-24T21:33:03.263" v="3835" actId="47"/>
        <pc:sldMkLst>
          <pc:docMk/>
          <pc:sldMk cId="2993942985" sldId="343"/>
        </pc:sldMkLst>
      </pc:sldChg>
      <pc:sldChg chg="modSp mod">
        <pc:chgData name="Fajle Sarup Hossain" userId="be2f972c51edbd7c" providerId="LiveId" clId="{5ECB6D68-7C52-4449-ABA3-796A17351191}" dt="2023-05-24T20:13:14.376" v="3773" actId="14100"/>
        <pc:sldMkLst>
          <pc:docMk/>
          <pc:sldMk cId="1871162861" sldId="348"/>
        </pc:sldMkLst>
        <pc:picChg chg="mod">
          <ac:chgData name="Fajle Sarup Hossain" userId="be2f972c51edbd7c" providerId="LiveId" clId="{5ECB6D68-7C52-4449-ABA3-796A17351191}" dt="2023-05-24T20:13:14.376" v="3773" actId="14100"/>
          <ac:picMkLst>
            <pc:docMk/>
            <pc:sldMk cId="1871162861" sldId="348"/>
            <ac:picMk id="7" creationId="{3F6CCEE2-7785-8FE8-84B7-3CECE2929BCA}"/>
          </ac:picMkLst>
        </pc:picChg>
      </pc:sldChg>
      <pc:sldChg chg="addSp delSp modSp add mod ord">
        <pc:chgData name="Fajle Sarup Hossain" userId="be2f972c51edbd7c" providerId="LiveId" clId="{5ECB6D68-7C52-4449-ABA3-796A17351191}" dt="2023-05-24T21:16:13.417" v="3814" actId="1076"/>
        <pc:sldMkLst>
          <pc:docMk/>
          <pc:sldMk cId="1105867981" sldId="354"/>
        </pc:sldMkLst>
        <pc:spChg chg="del mod">
          <ac:chgData name="Fajle Sarup Hossain" userId="be2f972c51edbd7c" providerId="LiveId" clId="{5ECB6D68-7C52-4449-ABA3-796A17351191}" dt="2023-05-24T21:16:09.120" v="3813" actId="478"/>
          <ac:spMkLst>
            <pc:docMk/>
            <pc:sldMk cId="1105867981" sldId="354"/>
            <ac:spMk id="13" creationId="{3A54A66E-85D7-8FA8-B4B1-30700A4BF731}"/>
          </ac:spMkLst>
        </pc:spChg>
        <pc:picChg chg="add del mod">
          <ac:chgData name="Fajle Sarup Hossain" userId="be2f972c51edbd7c" providerId="LiveId" clId="{5ECB6D68-7C52-4449-ABA3-796A17351191}" dt="2023-05-24T20:26:58.802" v="3793" actId="478"/>
          <ac:picMkLst>
            <pc:docMk/>
            <pc:sldMk cId="1105867981" sldId="354"/>
            <ac:picMk id="5" creationId="{9093AD1E-1F24-EBA2-B79B-3841B8249EB9}"/>
          </ac:picMkLst>
        </pc:picChg>
        <pc:picChg chg="del">
          <ac:chgData name="Fajle Sarup Hossain" userId="be2f972c51edbd7c" providerId="LiveId" clId="{5ECB6D68-7C52-4449-ABA3-796A17351191}" dt="2023-05-24T20:24:50.054" v="3787" actId="478"/>
          <ac:picMkLst>
            <pc:docMk/>
            <pc:sldMk cId="1105867981" sldId="354"/>
            <ac:picMk id="7" creationId="{B6FF16CB-9387-938E-4CE1-7AC510087F5D}"/>
          </ac:picMkLst>
        </pc:picChg>
        <pc:picChg chg="add mod">
          <ac:chgData name="Fajle Sarup Hossain" userId="be2f972c51edbd7c" providerId="LiveId" clId="{5ECB6D68-7C52-4449-ABA3-796A17351191}" dt="2023-05-24T21:16:13.417" v="3814" actId="1076"/>
          <ac:picMkLst>
            <pc:docMk/>
            <pc:sldMk cId="1105867981" sldId="354"/>
            <ac:picMk id="11" creationId="{21E48D17-326D-041E-31E9-22F5F11EC6B7}"/>
          </ac:picMkLst>
        </pc:picChg>
      </pc:sldChg>
      <pc:sldChg chg="add del">
        <pc:chgData name="Fajle Sarup Hossain" userId="be2f972c51edbd7c" providerId="LiveId" clId="{5ECB6D68-7C52-4449-ABA3-796A17351191}" dt="2023-05-24T11:18:10.298" v="16" actId="47"/>
        <pc:sldMkLst>
          <pc:docMk/>
          <pc:sldMk cId="1535817498" sldId="355"/>
        </pc:sldMkLst>
      </pc:sldChg>
      <pc:sldChg chg="add del">
        <pc:chgData name="Fajle Sarup Hossain" userId="be2f972c51edbd7c" providerId="LiveId" clId="{5ECB6D68-7C52-4449-ABA3-796A17351191}" dt="2023-05-24T11:18:13.861" v="17" actId="47"/>
        <pc:sldMkLst>
          <pc:docMk/>
          <pc:sldMk cId="2502987340" sldId="356"/>
        </pc:sldMkLst>
      </pc:sldChg>
      <pc:sldChg chg="add del">
        <pc:chgData name="Fajle Sarup Hossain" userId="be2f972c51edbd7c" providerId="LiveId" clId="{5ECB6D68-7C52-4449-ABA3-796A17351191}" dt="2023-05-24T12:44:48.472" v="1813" actId="47"/>
        <pc:sldMkLst>
          <pc:docMk/>
          <pc:sldMk cId="89732443" sldId="357"/>
        </pc:sldMkLst>
      </pc:sldChg>
      <pc:sldChg chg="add del">
        <pc:chgData name="Fajle Sarup Hossain" userId="be2f972c51edbd7c" providerId="LiveId" clId="{5ECB6D68-7C52-4449-ABA3-796A17351191}" dt="2023-05-24T11:21:16.753" v="30" actId="47"/>
        <pc:sldMkLst>
          <pc:docMk/>
          <pc:sldMk cId="315035678" sldId="358"/>
        </pc:sldMkLst>
      </pc:sldChg>
      <pc:sldChg chg="add del">
        <pc:chgData name="Fajle Sarup Hossain" userId="be2f972c51edbd7c" providerId="LiveId" clId="{5ECB6D68-7C52-4449-ABA3-796A17351191}" dt="2023-05-24T12:44:45.324" v="1812" actId="47"/>
        <pc:sldMkLst>
          <pc:docMk/>
          <pc:sldMk cId="2820099446" sldId="359"/>
        </pc:sldMkLst>
      </pc:sldChg>
      <pc:sldChg chg="addSp modSp add del mod">
        <pc:chgData name="Fajle Sarup Hossain" userId="be2f972c51edbd7c" providerId="LiveId" clId="{5ECB6D68-7C52-4449-ABA3-796A17351191}" dt="2023-05-24T12:44:35.319" v="1807" actId="47"/>
        <pc:sldMkLst>
          <pc:docMk/>
          <pc:sldMk cId="2077532708" sldId="360"/>
        </pc:sldMkLst>
        <pc:spChg chg="add mod">
          <ac:chgData name="Fajle Sarup Hossain" userId="be2f972c51edbd7c" providerId="LiveId" clId="{5ECB6D68-7C52-4449-ABA3-796A17351191}" dt="2023-05-24T11:33:31.306" v="88" actId="1076"/>
          <ac:spMkLst>
            <pc:docMk/>
            <pc:sldMk cId="2077532708" sldId="360"/>
            <ac:spMk id="2" creationId="{3BFEEF8A-0B3A-0734-E3F5-4F7C344C48BF}"/>
          </ac:spMkLst>
        </pc:spChg>
      </pc:sldChg>
      <pc:sldChg chg="addSp delSp modSp add del mod">
        <pc:chgData name="Fajle Sarup Hossain" userId="be2f972c51edbd7c" providerId="LiveId" clId="{5ECB6D68-7C52-4449-ABA3-796A17351191}" dt="2023-05-24T11:35:52.522" v="113" actId="47"/>
        <pc:sldMkLst>
          <pc:docMk/>
          <pc:sldMk cId="696557702" sldId="361"/>
        </pc:sldMkLst>
        <pc:spChg chg="add del mod">
          <ac:chgData name="Fajle Sarup Hossain" userId="be2f972c51edbd7c" providerId="LiveId" clId="{5ECB6D68-7C52-4449-ABA3-796A17351191}" dt="2023-05-24T11:35:08.431" v="101" actId="478"/>
          <ac:spMkLst>
            <pc:docMk/>
            <pc:sldMk cId="696557702" sldId="361"/>
            <ac:spMk id="2" creationId="{D209368E-0EA5-2C67-29DB-022BBED1D5D6}"/>
          </ac:spMkLst>
        </pc:spChg>
        <pc:spChg chg="add del">
          <ac:chgData name="Fajle Sarup Hossain" userId="be2f972c51edbd7c" providerId="LiveId" clId="{5ECB6D68-7C52-4449-ABA3-796A17351191}" dt="2023-05-24T11:33:57.396" v="92"/>
          <ac:spMkLst>
            <pc:docMk/>
            <pc:sldMk cId="696557702" sldId="361"/>
            <ac:spMk id="3" creationId="{43C491A2-32F2-9FB2-14B4-C6C317C1E231}"/>
          </ac:spMkLst>
        </pc:spChg>
        <pc:spChg chg="add del">
          <ac:chgData name="Fajle Sarup Hossain" userId="be2f972c51edbd7c" providerId="LiveId" clId="{5ECB6D68-7C52-4449-ABA3-796A17351191}" dt="2023-05-24T11:34:02.179" v="94"/>
          <ac:spMkLst>
            <pc:docMk/>
            <pc:sldMk cId="696557702" sldId="361"/>
            <ac:spMk id="4" creationId="{EC8D0B8C-DCFE-1602-0FA9-8C7308921117}"/>
          </ac:spMkLst>
        </pc:spChg>
        <pc:spChg chg="add del">
          <ac:chgData name="Fajle Sarup Hossain" userId="be2f972c51edbd7c" providerId="LiveId" clId="{5ECB6D68-7C52-4449-ABA3-796A17351191}" dt="2023-05-24T11:34:20.716" v="97"/>
          <ac:spMkLst>
            <pc:docMk/>
            <pc:sldMk cId="696557702" sldId="361"/>
            <ac:spMk id="5" creationId="{0D7AF1E7-6A1A-1EE5-76A6-C0DFA234A64A}"/>
          </ac:spMkLst>
        </pc:spChg>
        <pc:spChg chg="add del">
          <ac:chgData name="Fajle Sarup Hossain" userId="be2f972c51edbd7c" providerId="LiveId" clId="{5ECB6D68-7C52-4449-ABA3-796A17351191}" dt="2023-05-24T11:35:06.164" v="100"/>
          <ac:spMkLst>
            <pc:docMk/>
            <pc:sldMk cId="696557702" sldId="361"/>
            <ac:spMk id="6" creationId="{7024A9D9-C744-4443-1E6E-325406EE6568}"/>
          </ac:spMkLst>
        </pc:spChg>
        <pc:spChg chg="add del mod">
          <ac:chgData name="Fajle Sarup Hossain" userId="be2f972c51edbd7c" providerId="LiveId" clId="{5ECB6D68-7C52-4449-ABA3-796A17351191}" dt="2023-05-24T11:35:44.418" v="110"/>
          <ac:spMkLst>
            <pc:docMk/>
            <pc:sldMk cId="696557702" sldId="361"/>
            <ac:spMk id="7" creationId="{D89BFEB9-CF18-86F5-36AC-8925819D08E3}"/>
          </ac:spMkLst>
        </pc:spChg>
        <pc:spChg chg="add del">
          <ac:chgData name="Fajle Sarup Hossain" userId="be2f972c51edbd7c" providerId="LiveId" clId="{5ECB6D68-7C52-4449-ABA3-796A17351191}" dt="2023-05-24T11:35:25.144" v="104"/>
          <ac:spMkLst>
            <pc:docMk/>
            <pc:sldMk cId="696557702" sldId="361"/>
            <ac:spMk id="10" creationId="{47C1BFDE-3E24-66B0-9C93-E67354D9A0EE}"/>
          </ac:spMkLst>
        </pc:spChg>
        <pc:spChg chg="add del">
          <ac:chgData name="Fajle Sarup Hossain" userId="be2f972c51edbd7c" providerId="LiveId" clId="{5ECB6D68-7C52-4449-ABA3-796A17351191}" dt="2023-05-24T11:35:37.868" v="106"/>
          <ac:spMkLst>
            <pc:docMk/>
            <pc:sldMk cId="696557702" sldId="361"/>
            <ac:spMk id="11" creationId="{D568F77C-BEC6-C7C1-0CEF-30AC6181A570}"/>
          </ac:spMkLst>
        </pc:spChg>
        <pc:spChg chg="add del">
          <ac:chgData name="Fajle Sarup Hossain" userId="be2f972c51edbd7c" providerId="LiveId" clId="{5ECB6D68-7C52-4449-ABA3-796A17351191}" dt="2023-05-24T11:35:42.701" v="108"/>
          <ac:spMkLst>
            <pc:docMk/>
            <pc:sldMk cId="696557702" sldId="361"/>
            <ac:spMk id="12" creationId="{58AF7848-F084-C1E0-EEF8-0D1BB7A8AC77}"/>
          </ac:spMkLst>
        </pc:spChg>
      </pc:sldChg>
      <pc:sldChg chg="addSp delSp modSp add del mod">
        <pc:chgData name="Fajle Sarup Hossain" userId="be2f972c51edbd7c" providerId="LiveId" clId="{5ECB6D68-7C52-4449-ABA3-796A17351191}" dt="2023-05-24T12:44:39.215" v="1808" actId="47"/>
        <pc:sldMkLst>
          <pc:docMk/>
          <pc:sldMk cId="3913358599" sldId="362"/>
        </pc:sldMkLst>
        <pc:spChg chg="add del">
          <ac:chgData name="Fajle Sarup Hossain" userId="be2f972c51edbd7c" providerId="LiveId" clId="{5ECB6D68-7C52-4449-ABA3-796A17351191}" dt="2023-05-24T11:35:48.436" v="112"/>
          <ac:spMkLst>
            <pc:docMk/>
            <pc:sldMk cId="3913358599" sldId="362"/>
            <ac:spMk id="2" creationId="{01B83FB3-F4C4-AD8B-61C6-6D60FBAA6C78}"/>
          </ac:spMkLst>
        </pc:spChg>
        <pc:spChg chg="add mod">
          <ac:chgData name="Fajle Sarup Hossain" userId="be2f972c51edbd7c" providerId="LiveId" clId="{5ECB6D68-7C52-4449-ABA3-796A17351191}" dt="2023-05-24T11:42:33.151" v="210" actId="20577"/>
          <ac:spMkLst>
            <pc:docMk/>
            <pc:sldMk cId="3913358599" sldId="362"/>
            <ac:spMk id="3" creationId="{E701E7E2-7E94-B644-771E-DB2D07C902C0}"/>
          </ac:spMkLst>
        </pc:spChg>
        <pc:spChg chg="add del mod">
          <ac:chgData name="Fajle Sarup Hossain" userId="be2f972c51edbd7c" providerId="LiveId" clId="{5ECB6D68-7C52-4449-ABA3-796A17351191}" dt="2023-05-24T11:36:44.706" v="129"/>
          <ac:spMkLst>
            <pc:docMk/>
            <pc:sldMk cId="3913358599" sldId="362"/>
            <ac:spMk id="4" creationId="{964D524D-EFDB-247B-AA07-B0AFFD1FAB31}"/>
          </ac:spMkLst>
        </pc:spChg>
        <pc:spChg chg="add del">
          <ac:chgData name="Fajle Sarup Hossain" userId="be2f972c51edbd7c" providerId="LiveId" clId="{5ECB6D68-7C52-4449-ABA3-796A17351191}" dt="2023-05-24T11:37:08.203" v="131"/>
          <ac:spMkLst>
            <pc:docMk/>
            <pc:sldMk cId="3913358599" sldId="362"/>
            <ac:spMk id="5" creationId="{AC79D4EA-CD56-720A-5D66-872254AA2FBA}"/>
          </ac:spMkLst>
        </pc:spChg>
        <pc:spChg chg="add del">
          <ac:chgData name="Fajle Sarup Hossain" userId="be2f972c51edbd7c" providerId="LiveId" clId="{5ECB6D68-7C52-4449-ABA3-796A17351191}" dt="2023-05-24T11:38:48.287" v="133"/>
          <ac:spMkLst>
            <pc:docMk/>
            <pc:sldMk cId="3913358599" sldId="362"/>
            <ac:spMk id="6" creationId="{FFF79451-B0E2-D810-2904-6AE0977718DD}"/>
          </ac:spMkLst>
        </pc:spChg>
        <pc:spChg chg="add del">
          <ac:chgData name="Fajle Sarup Hossain" userId="be2f972c51edbd7c" providerId="LiveId" clId="{5ECB6D68-7C52-4449-ABA3-796A17351191}" dt="2023-05-24T11:39:31.072" v="135"/>
          <ac:spMkLst>
            <pc:docMk/>
            <pc:sldMk cId="3913358599" sldId="362"/>
            <ac:spMk id="7" creationId="{E5BD8CBF-02FD-8E79-8F3B-CF9B8CA60D51}"/>
          </ac:spMkLst>
        </pc:spChg>
        <pc:spChg chg="add mod">
          <ac:chgData name="Fajle Sarup Hossain" userId="be2f972c51edbd7c" providerId="LiveId" clId="{5ECB6D68-7C52-4449-ABA3-796A17351191}" dt="2023-05-24T11:39:42.845" v="137" actId="571"/>
          <ac:spMkLst>
            <pc:docMk/>
            <pc:sldMk cId="3913358599" sldId="362"/>
            <ac:spMk id="10" creationId="{D8A343A2-09F2-C488-A8BA-FAA30BB26DD0}"/>
          </ac:spMkLst>
        </pc:spChg>
      </pc:sldChg>
      <pc:sldChg chg="addSp delSp modSp add del mod">
        <pc:chgData name="Fajle Sarup Hossain" userId="be2f972c51edbd7c" providerId="LiveId" clId="{5ECB6D68-7C52-4449-ABA3-796A17351191}" dt="2023-05-24T11:40:35.233" v="144" actId="47"/>
        <pc:sldMkLst>
          <pc:docMk/>
          <pc:sldMk cId="3390854471" sldId="363"/>
        </pc:sldMkLst>
        <pc:spChg chg="add mod">
          <ac:chgData name="Fajle Sarup Hossain" userId="be2f972c51edbd7c" providerId="LiveId" clId="{5ECB6D68-7C52-4449-ABA3-796A17351191}" dt="2023-05-24T11:40:29.015" v="143" actId="1076"/>
          <ac:spMkLst>
            <pc:docMk/>
            <pc:sldMk cId="3390854471" sldId="363"/>
            <ac:spMk id="2" creationId="{3CD98A19-6477-DAE2-31E0-4ED8B4544324}"/>
          </ac:spMkLst>
        </pc:spChg>
        <pc:spChg chg="add del">
          <ac:chgData name="Fajle Sarup Hossain" userId="be2f972c51edbd7c" providerId="LiveId" clId="{5ECB6D68-7C52-4449-ABA3-796A17351191}" dt="2023-05-24T11:40:25.044" v="142"/>
          <ac:spMkLst>
            <pc:docMk/>
            <pc:sldMk cId="3390854471" sldId="363"/>
            <ac:spMk id="3" creationId="{9B44F186-FB29-55A8-B933-949C44CFC5AA}"/>
          </ac:spMkLst>
        </pc:spChg>
      </pc:sldChg>
      <pc:sldChg chg="addSp delSp modSp add del mod">
        <pc:chgData name="Fajle Sarup Hossain" userId="be2f972c51edbd7c" providerId="LiveId" clId="{5ECB6D68-7C52-4449-ABA3-796A17351191}" dt="2023-05-24T12:44:44.361" v="1811" actId="47"/>
        <pc:sldMkLst>
          <pc:docMk/>
          <pc:sldMk cId="1823098325" sldId="364"/>
        </pc:sldMkLst>
        <pc:spChg chg="add del mod">
          <ac:chgData name="Fajle Sarup Hossain" userId="be2f972c51edbd7c" providerId="LiveId" clId="{5ECB6D68-7C52-4449-ABA3-796A17351191}" dt="2023-05-24T11:42:05.009" v="208" actId="478"/>
          <ac:spMkLst>
            <pc:docMk/>
            <pc:sldMk cId="1823098325" sldId="364"/>
            <ac:spMk id="2" creationId="{2BBACCB5-8C04-C822-30F8-D9E6A15A25F8}"/>
          </ac:spMkLst>
        </pc:spChg>
        <pc:spChg chg="add del">
          <ac:chgData name="Fajle Sarup Hossain" userId="be2f972c51edbd7c" providerId="LiveId" clId="{5ECB6D68-7C52-4449-ABA3-796A17351191}" dt="2023-05-24T11:41:53.550" v="193"/>
          <ac:spMkLst>
            <pc:docMk/>
            <pc:sldMk cId="1823098325" sldId="364"/>
            <ac:spMk id="3" creationId="{41D58203-2702-BBD7-3C3D-6650434C2081}"/>
          </ac:spMkLst>
        </pc:spChg>
        <pc:spChg chg="add del">
          <ac:chgData name="Fajle Sarup Hossain" userId="be2f972c51edbd7c" providerId="LiveId" clId="{5ECB6D68-7C52-4449-ABA3-796A17351191}" dt="2023-05-24T11:41:57.084" v="196"/>
          <ac:spMkLst>
            <pc:docMk/>
            <pc:sldMk cId="1823098325" sldId="364"/>
            <ac:spMk id="4" creationId="{8516658B-0F37-D432-3943-42C5F0DBAB18}"/>
          </ac:spMkLst>
        </pc:spChg>
        <pc:spChg chg="add del">
          <ac:chgData name="Fajle Sarup Hossain" userId="be2f972c51edbd7c" providerId="LiveId" clId="{5ECB6D68-7C52-4449-ABA3-796A17351191}" dt="2023-05-24T11:42:02.121" v="207"/>
          <ac:spMkLst>
            <pc:docMk/>
            <pc:sldMk cId="1823098325" sldId="364"/>
            <ac:spMk id="5" creationId="{9DB04BC6-B7D9-AB3C-0BEE-930DC6EE8E38}"/>
          </ac:spMkLst>
        </pc:spChg>
      </pc:sldChg>
      <pc:sldChg chg="addSp delSp modSp add del mod">
        <pc:chgData name="Fajle Sarup Hossain" userId="be2f972c51edbd7c" providerId="LiveId" clId="{5ECB6D68-7C52-4449-ABA3-796A17351191}" dt="2023-05-24T12:44:40.761" v="1809" actId="47"/>
        <pc:sldMkLst>
          <pc:docMk/>
          <pc:sldMk cId="2701841146" sldId="365"/>
        </pc:sldMkLst>
        <pc:spChg chg="add del">
          <ac:chgData name="Fajle Sarup Hossain" userId="be2f972c51edbd7c" providerId="LiveId" clId="{5ECB6D68-7C52-4449-ABA3-796A17351191}" dt="2023-05-24T11:41:09.234" v="189"/>
          <ac:spMkLst>
            <pc:docMk/>
            <pc:sldMk cId="2701841146" sldId="365"/>
            <ac:spMk id="2" creationId="{441149DF-125F-7446-E0E7-F6107F4AD308}"/>
          </ac:spMkLst>
        </pc:spChg>
        <pc:spChg chg="del mod">
          <ac:chgData name="Fajle Sarup Hossain" userId="be2f972c51edbd7c" providerId="LiveId" clId="{5ECB6D68-7C52-4449-ABA3-796A17351191}" dt="2023-05-24T11:41:13.110" v="190" actId="478"/>
          <ac:spMkLst>
            <pc:docMk/>
            <pc:sldMk cId="2701841146" sldId="365"/>
            <ac:spMk id="3" creationId="{E701E7E2-7E94-B644-771E-DB2D07C902C0}"/>
          </ac:spMkLst>
        </pc:spChg>
        <pc:spChg chg="add del mod">
          <ac:chgData name="Fajle Sarup Hossain" userId="be2f972c51edbd7c" providerId="LiveId" clId="{5ECB6D68-7C52-4449-ABA3-796A17351191}" dt="2023-05-24T11:44:18.961" v="231" actId="478"/>
          <ac:spMkLst>
            <pc:docMk/>
            <pc:sldMk cId="2701841146" sldId="365"/>
            <ac:spMk id="4" creationId="{CDC0BA0B-35AD-90EE-F1DB-76A4024B28B3}"/>
          </ac:spMkLst>
        </pc:spChg>
        <pc:spChg chg="add del">
          <ac:chgData name="Fajle Sarup Hossain" userId="be2f972c51edbd7c" providerId="LiveId" clId="{5ECB6D68-7C52-4449-ABA3-796A17351191}" dt="2023-05-24T11:44:11.283" v="213"/>
          <ac:spMkLst>
            <pc:docMk/>
            <pc:sldMk cId="2701841146" sldId="365"/>
            <ac:spMk id="5" creationId="{15DADEF9-E3E4-E6B0-CB4F-6CADEB14F139}"/>
          </ac:spMkLst>
        </pc:spChg>
        <pc:spChg chg="add del">
          <ac:chgData name="Fajle Sarup Hossain" userId="be2f972c51edbd7c" providerId="LiveId" clId="{5ECB6D68-7C52-4449-ABA3-796A17351191}" dt="2023-05-24T11:44:18.961" v="231" actId="478"/>
          <ac:spMkLst>
            <pc:docMk/>
            <pc:sldMk cId="2701841146" sldId="365"/>
            <ac:spMk id="6" creationId="{C89EB736-4BA0-A579-BB34-8800E563B17A}"/>
          </ac:spMkLst>
        </pc:spChg>
        <pc:spChg chg="add del mod">
          <ac:chgData name="Fajle Sarup Hossain" userId="be2f972c51edbd7c" providerId="LiveId" clId="{5ECB6D68-7C52-4449-ABA3-796A17351191}" dt="2023-05-24T11:45:21.873" v="234" actId="478"/>
          <ac:spMkLst>
            <pc:docMk/>
            <pc:sldMk cId="2701841146" sldId="365"/>
            <ac:spMk id="7" creationId="{71C0F1A8-E978-B3CA-E6E7-B6983348B8BE}"/>
          </ac:spMkLst>
        </pc:spChg>
      </pc:sldChg>
      <pc:sldChg chg="addSp delSp modSp new del mod">
        <pc:chgData name="Fajle Sarup Hossain" userId="be2f972c51edbd7c" providerId="LiveId" clId="{5ECB6D68-7C52-4449-ABA3-796A17351191}" dt="2023-05-24T12:44:42.798" v="1810" actId="47"/>
        <pc:sldMkLst>
          <pc:docMk/>
          <pc:sldMk cId="3832281211" sldId="366"/>
        </pc:sldMkLst>
        <pc:spChg chg="add del">
          <ac:chgData name="Fajle Sarup Hossain" userId="be2f972c51edbd7c" providerId="LiveId" clId="{5ECB6D68-7C52-4449-ABA3-796A17351191}" dt="2023-05-24T11:45:52.157" v="239"/>
          <ac:spMkLst>
            <pc:docMk/>
            <pc:sldMk cId="3832281211" sldId="366"/>
            <ac:spMk id="3" creationId="{2F4D9A10-AA19-550D-AE82-4896A7BB091E}"/>
          </ac:spMkLst>
        </pc:spChg>
        <pc:spChg chg="add del mod">
          <ac:chgData name="Fajle Sarup Hossain" userId="be2f972c51edbd7c" providerId="LiveId" clId="{5ECB6D68-7C52-4449-ABA3-796A17351191}" dt="2023-05-24T11:45:52.157" v="239"/>
          <ac:spMkLst>
            <pc:docMk/>
            <pc:sldMk cId="3832281211" sldId="366"/>
            <ac:spMk id="6" creationId="{822E428A-EE8F-3B60-90E6-31EFEBD53E69}"/>
          </ac:spMkLst>
        </pc:spChg>
      </pc:sldChg>
      <pc:sldChg chg="addSp delSp modSp new del mod">
        <pc:chgData name="Fajle Sarup Hossain" userId="be2f972c51edbd7c" providerId="LiveId" clId="{5ECB6D68-7C52-4449-ABA3-796A17351191}" dt="2023-05-24T12:35:31.551" v="1123" actId="47"/>
        <pc:sldMkLst>
          <pc:docMk/>
          <pc:sldMk cId="2779149195" sldId="367"/>
        </pc:sldMkLst>
        <pc:spChg chg="mod">
          <ac:chgData name="Fajle Sarup Hossain" userId="be2f972c51edbd7c" providerId="LiveId" clId="{5ECB6D68-7C52-4449-ABA3-796A17351191}" dt="2023-05-24T12:02:15.472" v="250" actId="404"/>
          <ac:spMkLst>
            <pc:docMk/>
            <pc:sldMk cId="2779149195" sldId="367"/>
            <ac:spMk id="2" creationId="{C011FAF3-AA62-C87E-610E-E086F9B709A1}"/>
          </ac:spMkLst>
        </pc:spChg>
        <pc:spChg chg="add del">
          <ac:chgData name="Fajle Sarup Hossain" userId="be2f972c51edbd7c" providerId="LiveId" clId="{5ECB6D68-7C52-4449-ABA3-796A17351191}" dt="2023-05-24T12:02:36.757" v="252" actId="478"/>
          <ac:spMkLst>
            <pc:docMk/>
            <pc:sldMk cId="2779149195" sldId="367"/>
            <ac:spMk id="5" creationId="{57D66569-F170-895E-C8CC-2FE179D971BD}"/>
          </ac:spMkLst>
        </pc:spChg>
      </pc:sldChg>
      <pc:sldChg chg="addSp delSp modSp add mod">
        <pc:chgData name="Fajle Sarup Hossain" userId="be2f972c51edbd7c" providerId="LiveId" clId="{5ECB6D68-7C52-4449-ABA3-796A17351191}" dt="2023-05-24T21:51:30.960" v="4100" actId="208"/>
        <pc:sldMkLst>
          <pc:docMk/>
          <pc:sldMk cId="3883795083" sldId="368"/>
        </pc:sldMkLst>
        <pc:spChg chg="add del">
          <ac:chgData name="Fajle Sarup Hossain" userId="be2f972c51edbd7c" providerId="LiveId" clId="{5ECB6D68-7C52-4449-ABA3-796A17351191}" dt="2023-05-24T12:19:37.400" v="681"/>
          <ac:spMkLst>
            <pc:docMk/>
            <pc:sldMk cId="3883795083" sldId="368"/>
            <ac:spMk id="2" creationId="{D155A011-244B-9628-C507-AE50548B364E}"/>
          </ac:spMkLst>
        </pc:spChg>
        <pc:spChg chg="add del">
          <ac:chgData name="Fajle Sarup Hossain" userId="be2f972c51edbd7c" providerId="LiveId" clId="{5ECB6D68-7C52-4449-ABA3-796A17351191}" dt="2023-05-24T12:22:37.274" v="735"/>
          <ac:spMkLst>
            <pc:docMk/>
            <pc:sldMk cId="3883795083" sldId="368"/>
            <ac:spMk id="3" creationId="{A9353930-69A2-9A73-05A5-D7B6DD14F304}"/>
          </ac:spMkLst>
        </pc:spChg>
        <pc:spChg chg="add del mod">
          <ac:chgData name="Fajle Sarup Hossain" userId="be2f972c51edbd7c" providerId="LiveId" clId="{5ECB6D68-7C52-4449-ABA3-796A17351191}" dt="2023-05-24T12:32:34.784" v="987"/>
          <ac:spMkLst>
            <pc:docMk/>
            <pc:sldMk cId="3883795083" sldId="368"/>
            <ac:spMk id="4" creationId="{9C3029FF-DDF7-CCE5-9AA5-0A04C9C43F10}"/>
          </ac:spMkLst>
        </pc:spChg>
        <pc:spChg chg="add del">
          <ac:chgData name="Fajle Sarup Hossain" userId="be2f972c51edbd7c" providerId="LiveId" clId="{5ECB6D68-7C52-4449-ABA3-796A17351191}" dt="2023-05-24T12:33:30.281" v="993"/>
          <ac:spMkLst>
            <pc:docMk/>
            <pc:sldMk cId="3883795083" sldId="368"/>
            <ac:spMk id="7" creationId="{779DCC1C-3FA7-4BF9-D518-36CB16A859BC}"/>
          </ac:spMkLst>
        </pc:spChg>
        <pc:spChg chg="add mod">
          <ac:chgData name="Fajle Sarup Hossain" userId="be2f972c51edbd7c" providerId="LiveId" clId="{5ECB6D68-7C52-4449-ABA3-796A17351191}" dt="2023-05-24T12:37:23.617" v="1218" actId="20577"/>
          <ac:spMkLst>
            <pc:docMk/>
            <pc:sldMk cId="3883795083" sldId="368"/>
            <ac:spMk id="10" creationId="{26C19513-5DAC-E08F-8BED-122F6186C4FE}"/>
          </ac:spMkLst>
        </pc:spChg>
        <pc:spChg chg="mod">
          <ac:chgData name="Fajle Sarup Hossain" userId="be2f972c51edbd7c" providerId="LiveId" clId="{5ECB6D68-7C52-4449-ABA3-796A17351191}" dt="2023-05-24T12:16:53.064" v="585" actId="14100"/>
          <ac:spMkLst>
            <pc:docMk/>
            <pc:sldMk cId="3883795083" sldId="368"/>
            <ac:spMk id="15" creationId="{3D879D4D-1D38-848D-9B17-ABA12AC53D8E}"/>
          </ac:spMkLst>
        </pc:spChg>
        <pc:spChg chg="mod">
          <ac:chgData name="Fajle Sarup Hossain" userId="be2f972c51edbd7c" providerId="LiveId" clId="{5ECB6D68-7C52-4449-ABA3-796A17351191}" dt="2023-05-24T12:26:27.274" v="898" actId="20577"/>
          <ac:spMkLst>
            <pc:docMk/>
            <pc:sldMk cId="3883795083" sldId="368"/>
            <ac:spMk id="25" creationId="{1C5E4BB1-E60C-BC7C-8091-72D252B635D9}"/>
          </ac:spMkLst>
        </pc:spChg>
        <pc:spChg chg="mod">
          <ac:chgData name="Fajle Sarup Hossain" userId="be2f972c51edbd7c" providerId="LiveId" clId="{5ECB6D68-7C52-4449-ABA3-796A17351191}" dt="2023-05-24T12:36:51.215" v="1163" actId="1076"/>
          <ac:spMkLst>
            <pc:docMk/>
            <pc:sldMk cId="3883795083" sldId="368"/>
            <ac:spMk id="26" creationId="{42C0CB84-83A4-0D28-C843-B3315133D5A7}"/>
          </ac:spMkLst>
        </pc:spChg>
        <pc:spChg chg="mod">
          <ac:chgData name="Fajle Sarup Hossain" userId="be2f972c51edbd7c" providerId="LiveId" clId="{5ECB6D68-7C52-4449-ABA3-796A17351191}" dt="2023-05-24T12:36:47.532" v="1162" actId="14100"/>
          <ac:spMkLst>
            <pc:docMk/>
            <pc:sldMk cId="3883795083" sldId="368"/>
            <ac:spMk id="28" creationId="{442BFC0A-5B5B-014C-23D4-D433158A86C0}"/>
          </ac:spMkLst>
        </pc:spChg>
        <pc:spChg chg="del">
          <ac:chgData name="Fajle Sarup Hossain" userId="be2f972c51edbd7c" providerId="LiveId" clId="{5ECB6D68-7C52-4449-ABA3-796A17351191}" dt="2023-05-24T12:29:56.455" v="974" actId="478"/>
          <ac:spMkLst>
            <pc:docMk/>
            <pc:sldMk cId="3883795083" sldId="368"/>
            <ac:spMk id="29" creationId="{3C784963-4D81-4DA1-AC5F-77EF6E09D2ED}"/>
          </ac:spMkLst>
        </pc:spChg>
        <pc:picChg chg="add del mod">
          <ac:chgData name="Fajle Sarup Hossain" userId="be2f972c51edbd7c" providerId="LiveId" clId="{5ECB6D68-7C52-4449-ABA3-796A17351191}" dt="2023-05-24T21:26:02.284" v="3825" actId="931"/>
          <ac:picMkLst>
            <pc:docMk/>
            <pc:sldMk cId="3883795083" sldId="368"/>
            <ac:picMk id="3" creationId="{8917108A-89CE-121E-3BA5-4C8D1A5E6C48}"/>
          </ac:picMkLst>
        </pc:picChg>
        <pc:picChg chg="add mod">
          <ac:chgData name="Fajle Sarup Hossain" userId="be2f972c51edbd7c" providerId="LiveId" clId="{5ECB6D68-7C52-4449-ABA3-796A17351191}" dt="2023-05-24T21:51:30.960" v="4100" actId="208"/>
          <ac:picMkLst>
            <pc:docMk/>
            <pc:sldMk cId="3883795083" sldId="368"/>
            <ac:picMk id="3" creationId="{E7258469-4878-DFF1-CC7F-0FB974080287}"/>
          </ac:picMkLst>
        </pc:picChg>
        <pc:picChg chg="add del mod">
          <ac:chgData name="Fajle Sarup Hossain" userId="be2f972c51edbd7c" providerId="LiveId" clId="{5ECB6D68-7C52-4449-ABA3-796A17351191}" dt="2023-05-24T21:50:51.039" v="4093" actId="478"/>
          <ac:picMkLst>
            <pc:docMk/>
            <pc:sldMk cId="3883795083" sldId="368"/>
            <ac:picMk id="6" creationId="{C54611B7-7DAB-5CA8-EB5C-E1DA727F2290}"/>
          </ac:picMkLst>
        </pc:picChg>
      </pc:sldChg>
      <pc:sldChg chg="addSp delSp modSp add mod">
        <pc:chgData name="Fajle Sarup Hossain" userId="be2f972c51edbd7c" providerId="LiveId" clId="{5ECB6D68-7C52-4449-ABA3-796A17351191}" dt="2023-05-24T20:06:43.150" v="3757" actId="9405"/>
        <pc:sldMkLst>
          <pc:docMk/>
          <pc:sldMk cId="2186085021" sldId="369"/>
        </pc:sldMkLst>
        <pc:spChg chg="add mod">
          <ac:chgData name="Fajle Sarup Hossain" userId="be2f972c51edbd7c" providerId="LiveId" clId="{5ECB6D68-7C52-4449-ABA3-796A17351191}" dt="2023-05-24T12:49:18.157" v="1937" actId="1076"/>
          <ac:spMkLst>
            <pc:docMk/>
            <pc:sldMk cId="2186085021" sldId="369"/>
            <ac:spMk id="2" creationId="{AF220115-08DC-53E8-FDBF-6C18E092C698}"/>
          </ac:spMkLst>
        </pc:spChg>
        <pc:spChg chg="add mod">
          <ac:chgData name="Fajle Sarup Hossain" userId="be2f972c51edbd7c" providerId="LiveId" clId="{5ECB6D68-7C52-4449-ABA3-796A17351191}" dt="2023-05-24T12:49:14.012" v="1936" actId="1076"/>
          <ac:spMkLst>
            <pc:docMk/>
            <pc:sldMk cId="2186085021" sldId="369"/>
            <ac:spMk id="3" creationId="{9531EA90-439E-CBC9-97EB-39B5B0A05BCC}"/>
          </ac:spMkLst>
        </pc:spChg>
        <pc:spChg chg="add mod">
          <ac:chgData name="Fajle Sarup Hossain" userId="be2f972c51edbd7c" providerId="LiveId" clId="{5ECB6D68-7C52-4449-ABA3-796A17351191}" dt="2023-05-24T12:49:08.489" v="1934" actId="1076"/>
          <ac:spMkLst>
            <pc:docMk/>
            <pc:sldMk cId="2186085021" sldId="369"/>
            <ac:spMk id="4" creationId="{EF226139-6D29-BBCE-E1F0-00993BDD4EF4}"/>
          </ac:spMkLst>
        </pc:spChg>
        <pc:spChg chg="add del mod">
          <ac:chgData name="Fajle Sarup Hossain" userId="be2f972c51edbd7c" providerId="LiveId" clId="{5ECB6D68-7C52-4449-ABA3-796A17351191}" dt="2023-05-24T12:46:19.979" v="1821"/>
          <ac:spMkLst>
            <pc:docMk/>
            <pc:sldMk cId="2186085021" sldId="369"/>
            <ac:spMk id="5" creationId="{F6FD75CD-F9D9-283D-960B-A7AF2B577B4A}"/>
          </ac:spMkLst>
        </pc:spChg>
        <pc:spChg chg="add del mod">
          <ac:chgData name="Fajle Sarup Hossain" userId="be2f972c51edbd7c" providerId="LiveId" clId="{5ECB6D68-7C52-4449-ABA3-796A17351191}" dt="2023-05-24T20:02:58.667" v="3725" actId="11529"/>
          <ac:spMkLst>
            <pc:docMk/>
            <pc:sldMk cId="2186085021" sldId="369"/>
            <ac:spMk id="20" creationId="{BB9BE206-3E70-699C-6A59-4DDF0856AE04}"/>
          </ac:spMkLst>
        </pc:spChg>
        <pc:spChg chg="mod">
          <ac:chgData name="Fajle Sarup Hossain" userId="be2f972c51edbd7c" providerId="LiveId" clId="{5ECB6D68-7C52-4449-ABA3-796A17351191}" dt="2023-05-24T12:49:20.928" v="1938" actId="1076"/>
          <ac:spMkLst>
            <pc:docMk/>
            <pc:sldMk cId="2186085021" sldId="369"/>
            <ac:spMk id="25" creationId="{1C5E4BB1-E60C-BC7C-8091-72D252B635D9}"/>
          </ac:spMkLst>
        </pc:spChg>
        <pc:spChg chg="del mod">
          <ac:chgData name="Fajle Sarup Hossain" userId="be2f972c51edbd7c" providerId="LiveId" clId="{5ECB6D68-7C52-4449-ABA3-796A17351191}" dt="2023-05-24T12:44:23.551" v="1806" actId="478"/>
          <ac:spMkLst>
            <pc:docMk/>
            <pc:sldMk cId="2186085021" sldId="369"/>
            <ac:spMk id="26" creationId="{42C0CB84-83A4-0D28-C843-B3315133D5A7}"/>
          </ac:spMkLst>
        </pc:spChg>
        <pc:spChg chg="mod">
          <ac:chgData name="Fajle Sarup Hossain" userId="be2f972c51edbd7c" providerId="LiveId" clId="{5ECB6D68-7C52-4449-ABA3-796A17351191}" dt="2023-05-24T12:49:11.367" v="1935" actId="1076"/>
          <ac:spMkLst>
            <pc:docMk/>
            <pc:sldMk cId="2186085021" sldId="369"/>
            <ac:spMk id="28" creationId="{442BFC0A-5B5B-014C-23D4-D433158A86C0}"/>
          </ac:spMkLst>
        </pc:spChg>
        <pc:grpChg chg="del mod">
          <ac:chgData name="Fajle Sarup Hossain" userId="be2f972c51edbd7c" providerId="LiveId" clId="{5ECB6D68-7C52-4449-ABA3-796A17351191}" dt="2023-05-24T20:04:51.998" v="3739"/>
          <ac:grpSpMkLst>
            <pc:docMk/>
            <pc:sldMk cId="2186085021" sldId="369"/>
            <ac:grpSpMk id="29" creationId="{669E4866-6A17-A814-F097-38ADA4312589}"/>
          </ac:grpSpMkLst>
        </pc:grpChg>
        <pc:graphicFrameChg chg="add del mod modGraphic">
          <ac:chgData name="Fajle Sarup Hossain" userId="be2f972c51edbd7c" providerId="LiveId" clId="{5ECB6D68-7C52-4449-ABA3-796A17351191}" dt="2023-05-24T20:00:35.595" v="3708" actId="478"/>
          <ac:graphicFrameMkLst>
            <pc:docMk/>
            <pc:sldMk cId="2186085021" sldId="369"/>
            <ac:graphicFrameMk id="7" creationId="{ED42FCE1-45D0-FDB2-C783-04CABE6BEA44}"/>
          </ac:graphicFrameMkLst>
        </pc:graphicFrameChg>
        <pc:picChg chg="add mod">
          <ac:chgData name="Fajle Sarup Hossain" userId="be2f972c51edbd7c" providerId="LiveId" clId="{5ECB6D68-7C52-4449-ABA3-796A17351191}" dt="2023-05-24T19:56:37.761" v="3687" actId="1076"/>
          <ac:picMkLst>
            <pc:docMk/>
            <pc:sldMk cId="2186085021" sldId="369"/>
            <ac:picMk id="5" creationId="{892703C5-59CB-A518-80DB-4578D6985775}"/>
          </ac:picMkLst>
        </pc:picChg>
        <pc:picChg chg="add mod">
          <ac:chgData name="Fajle Sarup Hossain" userId="be2f972c51edbd7c" providerId="LiveId" clId="{5ECB6D68-7C52-4449-ABA3-796A17351191}" dt="2023-05-24T19:57:14.305" v="3690" actId="1076"/>
          <ac:picMkLst>
            <pc:docMk/>
            <pc:sldMk cId="2186085021" sldId="369"/>
            <ac:picMk id="6" creationId="{69223C07-9501-014E-C21C-6B3807A6734C}"/>
          </ac:picMkLst>
        </pc:picChg>
        <pc:picChg chg="del">
          <ac:chgData name="Fajle Sarup Hossain" userId="be2f972c51edbd7c" providerId="LiveId" clId="{5ECB6D68-7C52-4449-ABA3-796A17351191}" dt="2023-05-24T12:35:36.400" v="1124" actId="478"/>
          <ac:picMkLst>
            <pc:docMk/>
            <pc:sldMk cId="2186085021" sldId="369"/>
            <ac:picMk id="6" creationId="{C54611B7-7DAB-5CA8-EB5C-E1DA727F2290}"/>
          </ac:picMkLst>
        </pc:picChg>
        <pc:picChg chg="add mod">
          <ac:chgData name="Fajle Sarup Hossain" userId="be2f972c51edbd7c" providerId="LiveId" clId="{5ECB6D68-7C52-4449-ABA3-796A17351191}" dt="2023-05-24T12:46:18.999" v="1819" actId="1076"/>
          <ac:picMkLst>
            <pc:docMk/>
            <pc:sldMk cId="2186085021" sldId="369"/>
            <ac:picMk id="10" creationId="{6400582E-A18D-1373-AEE9-B51B6630C0D7}"/>
          </ac:picMkLst>
        </pc:picChg>
        <pc:picChg chg="add mod">
          <ac:chgData name="Fajle Sarup Hossain" userId="be2f972c51edbd7c" providerId="LiveId" clId="{5ECB6D68-7C52-4449-ABA3-796A17351191}" dt="2023-05-24T20:00:47.183" v="3710" actId="1076"/>
          <ac:picMkLst>
            <pc:docMk/>
            <pc:sldMk cId="2186085021" sldId="369"/>
            <ac:picMk id="12" creationId="{A5621899-81D6-020D-45EF-84DA2D45784E}"/>
          </ac:picMkLst>
        </pc:picChg>
        <pc:inkChg chg="add del">
          <ac:chgData name="Fajle Sarup Hossain" userId="be2f972c51edbd7c" providerId="LiveId" clId="{5ECB6D68-7C52-4449-ABA3-796A17351191}" dt="2023-05-24T20:02:33.392" v="3719" actId="9405"/>
          <ac:inkMkLst>
            <pc:docMk/>
            <pc:sldMk cId="2186085021" sldId="369"/>
            <ac:inkMk id="19" creationId="{C57700D1-CCDA-0FEE-4520-AA120F81E001}"/>
          </ac:inkMkLst>
        </pc:inkChg>
        <pc:inkChg chg="add del">
          <ac:chgData name="Fajle Sarup Hossain" userId="be2f972c51edbd7c" providerId="LiveId" clId="{5ECB6D68-7C52-4449-ABA3-796A17351191}" dt="2023-05-24T20:04:14.691" v="3732"/>
          <ac:inkMkLst>
            <pc:docMk/>
            <pc:sldMk cId="2186085021" sldId="369"/>
            <ac:inkMk id="21" creationId="{DAEE50E9-BB24-D1C7-8A24-19328675D37A}"/>
          </ac:inkMkLst>
        </pc:inkChg>
        <pc:inkChg chg="add del">
          <ac:chgData name="Fajle Sarup Hossain" userId="be2f972c51edbd7c" providerId="LiveId" clId="{5ECB6D68-7C52-4449-ABA3-796A17351191}" dt="2023-05-24T20:04:16.131" v="3733"/>
          <ac:inkMkLst>
            <pc:docMk/>
            <pc:sldMk cId="2186085021" sldId="369"/>
            <ac:inkMk id="22" creationId="{CF6E378E-751B-B4CC-9024-2117741D08B1}"/>
          </ac:inkMkLst>
        </pc:inkChg>
        <pc:inkChg chg="add del">
          <ac:chgData name="Fajle Sarup Hossain" userId="be2f972c51edbd7c" providerId="LiveId" clId="{5ECB6D68-7C52-4449-ABA3-796A17351191}" dt="2023-05-24T20:04:43.636" v="3738"/>
          <ac:inkMkLst>
            <pc:docMk/>
            <pc:sldMk cId="2186085021" sldId="369"/>
            <ac:inkMk id="23" creationId="{E5B2EC6A-00E6-B00A-3D69-592216F49D5A}"/>
          </ac:inkMkLst>
        </pc:inkChg>
        <pc:inkChg chg="add del mod">
          <ac:chgData name="Fajle Sarup Hossain" userId="be2f972c51edbd7c" providerId="LiveId" clId="{5ECB6D68-7C52-4449-ABA3-796A17351191}" dt="2023-05-24T20:04:53.447" v="3740"/>
          <ac:inkMkLst>
            <pc:docMk/>
            <pc:sldMk cId="2186085021" sldId="369"/>
            <ac:inkMk id="24" creationId="{069D8A3B-79BB-4114-F05C-FCA98A329D38}"/>
          </ac:inkMkLst>
        </pc:inkChg>
        <pc:inkChg chg="add del mod">
          <ac:chgData name="Fajle Sarup Hossain" userId="be2f972c51edbd7c" providerId="LiveId" clId="{5ECB6D68-7C52-4449-ABA3-796A17351191}" dt="2023-05-24T20:04:51.998" v="3739"/>
          <ac:inkMkLst>
            <pc:docMk/>
            <pc:sldMk cId="2186085021" sldId="369"/>
            <ac:inkMk id="26" creationId="{AEE51991-EDEB-D816-2785-3B876ADF5B10}"/>
          </ac:inkMkLst>
        </pc:inkChg>
        <pc:inkChg chg="add">
          <ac:chgData name="Fajle Sarup Hossain" userId="be2f972c51edbd7c" providerId="LiveId" clId="{5ECB6D68-7C52-4449-ABA3-796A17351191}" dt="2023-05-24T20:04:23.384" v="3734" actId="9405"/>
          <ac:inkMkLst>
            <pc:docMk/>
            <pc:sldMk cId="2186085021" sldId="369"/>
            <ac:inkMk id="30" creationId="{A20607C2-A9EC-6A56-C7A4-3C72ECDE733C}"/>
          </ac:inkMkLst>
        </pc:inkChg>
        <pc:inkChg chg="add">
          <ac:chgData name="Fajle Sarup Hossain" userId="be2f972c51edbd7c" providerId="LiveId" clId="{5ECB6D68-7C52-4449-ABA3-796A17351191}" dt="2023-05-24T20:04:26.708" v="3735" actId="9405"/>
          <ac:inkMkLst>
            <pc:docMk/>
            <pc:sldMk cId="2186085021" sldId="369"/>
            <ac:inkMk id="31" creationId="{C7CC3574-A4BC-FD2F-9526-A414DFC7432E}"/>
          </ac:inkMkLst>
        </pc:inkChg>
        <pc:inkChg chg="add">
          <ac:chgData name="Fajle Sarup Hossain" userId="be2f972c51edbd7c" providerId="LiveId" clId="{5ECB6D68-7C52-4449-ABA3-796A17351191}" dt="2023-05-24T20:04:31.886" v="3736" actId="9405"/>
          <ac:inkMkLst>
            <pc:docMk/>
            <pc:sldMk cId="2186085021" sldId="369"/>
            <ac:inkMk id="32" creationId="{01F23502-328B-C451-8FB7-45CA3598DB88}"/>
          </ac:inkMkLst>
        </pc:inkChg>
        <pc:inkChg chg="add">
          <ac:chgData name="Fajle Sarup Hossain" userId="be2f972c51edbd7c" providerId="LiveId" clId="{5ECB6D68-7C52-4449-ABA3-796A17351191}" dt="2023-05-24T20:04:35.819" v="3737" actId="9405"/>
          <ac:inkMkLst>
            <pc:docMk/>
            <pc:sldMk cId="2186085021" sldId="369"/>
            <ac:inkMk id="33" creationId="{3AF7F1E9-D643-2A25-08E0-E8E5DE92CFDE}"/>
          </ac:inkMkLst>
        </pc:inkChg>
        <pc:inkChg chg="add del">
          <ac:chgData name="Fajle Sarup Hossain" userId="be2f972c51edbd7c" providerId="LiveId" clId="{5ECB6D68-7C52-4449-ABA3-796A17351191}" dt="2023-05-24T20:05:01.269" v="3742" actId="9405"/>
          <ac:inkMkLst>
            <pc:docMk/>
            <pc:sldMk cId="2186085021" sldId="369"/>
            <ac:inkMk id="34" creationId="{407DA3FF-D3AE-2121-6515-1D72187029AC}"/>
          </ac:inkMkLst>
        </pc:inkChg>
        <pc:inkChg chg="add del">
          <ac:chgData name="Fajle Sarup Hossain" userId="be2f972c51edbd7c" providerId="LiveId" clId="{5ECB6D68-7C52-4449-ABA3-796A17351191}" dt="2023-05-24T20:05:15.914" v="3744"/>
          <ac:inkMkLst>
            <pc:docMk/>
            <pc:sldMk cId="2186085021" sldId="369"/>
            <ac:inkMk id="35" creationId="{A1AE3094-54B1-A7B6-43D7-543C2F627B78}"/>
          </ac:inkMkLst>
        </pc:inkChg>
        <pc:inkChg chg="add del">
          <ac:chgData name="Fajle Sarup Hossain" userId="be2f972c51edbd7c" providerId="LiveId" clId="{5ECB6D68-7C52-4449-ABA3-796A17351191}" dt="2023-05-24T20:05:40.240" v="3746" actId="9405"/>
          <ac:inkMkLst>
            <pc:docMk/>
            <pc:sldMk cId="2186085021" sldId="369"/>
            <ac:inkMk id="36" creationId="{B1AD2FC6-70EE-F795-D00B-E121752D730D}"/>
          </ac:inkMkLst>
        </pc:inkChg>
        <pc:inkChg chg="add del">
          <ac:chgData name="Fajle Sarup Hossain" userId="be2f972c51edbd7c" providerId="LiveId" clId="{5ECB6D68-7C52-4449-ABA3-796A17351191}" dt="2023-05-24T20:05:47.853" v="3748" actId="9405"/>
          <ac:inkMkLst>
            <pc:docMk/>
            <pc:sldMk cId="2186085021" sldId="369"/>
            <ac:inkMk id="37" creationId="{0F42762E-C153-757E-235D-4C21692EFDC0}"/>
          </ac:inkMkLst>
        </pc:inkChg>
        <pc:inkChg chg="add del">
          <ac:chgData name="Fajle Sarup Hossain" userId="be2f972c51edbd7c" providerId="LiveId" clId="{5ECB6D68-7C52-4449-ABA3-796A17351191}" dt="2023-05-24T20:05:57.149" v="3750" actId="9405"/>
          <ac:inkMkLst>
            <pc:docMk/>
            <pc:sldMk cId="2186085021" sldId="369"/>
            <ac:inkMk id="38" creationId="{E3317A84-432D-5F02-6220-4A4D0A3C59E4}"/>
          </ac:inkMkLst>
        </pc:inkChg>
        <pc:inkChg chg="add del">
          <ac:chgData name="Fajle Sarup Hossain" userId="be2f972c51edbd7c" providerId="LiveId" clId="{5ECB6D68-7C52-4449-ABA3-796A17351191}" dt="2023-05-24T20:06:15.716" v="3754" actId="9405"/>
          <ac:inkMkLst>
            <pc:docMk/>
            <pc:sldMk cId="2186085021" sldId="369"/>
            <ac:inkMk id="39" creationId="{E9C1836D-08C6-9644-7CB3-84220CBD65EB}"/>
          </ac:inkMkLst>
        </pc:inkChg>
        <pc:inkChg chg="add del">
          <ac:chgData name="Fajle Sarup Hossain" userId="be2f972c51edbd7c" providerId="LiveId" clId="{5ECB6D68-7C52-4449-ABA3-796A17351191}" dt="2023-05-24T20:06:15.196" v="3753" actId="9405"/>
          <ac:inkMkLst>
            <pc:docMk/>
            <pc:sldMk cId="2186085021" sldId="369"/>
            <ac:inkMk id="40" creationId="{ABBD1829-A9EE-6C3B-7CCB-92031FF1ABBF}"/>
          </ac:inkMkLst>
        </pc:inkChg>
        <pc:inkChg chg="add">
          <ac:chgData name="Fajle Sarup Hossain" userId="be2f972c51edbd7c" providerId="LiveId" clId="{5ECB6D68-7C52-4449-ABA3-796A17351191}" dt="2023-05-24T20:06:22.942" v="3755" actId="9405"/>
          <ac:inkMkLst>
            <pc:docMk/>
            <pc:sldMk cId="2186085021" sldId="369"/>
            <ac:inkMk id="41" creationId="{21D4E894-DFF6-4ABB-D2AC-906D0E0B16F2}"/>
          </ac:inkMkLst>
        </pc:inkChg>
        <pc:inkChg chg="add del">
          <ac:chgData name="Fajle Sarup Hossain" userId="be2f972c51edbd7c" providerId="LiveId" clId="{5ECB6D68-7C52-4449-ABA3-796A17351191}" dt="2023-05-24T20:06:43.150" v="3757" actId="9405"/>
          <ac:inkMkLst>
            <pc:docMk/>
            <pc:sldMk cId="2186085021" sldId="369"/>
            <ac:inkMk id="42" creationId="{5C25329B-1ED7-4E12-44F9-12AC0AF6696E}"/>
          </ac:inkMkLst>
        </pc:inkChg>
        <pc:cxnChg chg="add mod">
          <ac:chgData name="Fajle Sarup Hossain" userId="be2f972c51edbd7c" providerId="LiveId" clId="{5ECB6D68-7C52-4449-ABA3-796A17351191}" dt="2023-05-24T20:01:22.100" v="3713" actId="1582"/>
          <ac:cxnSpMkLst>
            <pc:docMk/>
            <pc:sldMk cId="2186085021" sldId="369"/>
            <ac:cxnSpMk id="14" creationId="{1B534F4C-F264-002E-77AA-FE8143466419}"/>
          </ac:cxnSpMkLst>
        </pc:cxnChg>
        <pc:cxnChg chg="add mod">
          <ac:chgData name="Fajle Sarup Hossain" userId="be2f972c51edbd7c" providerId="LiveId" clId="{5ECB6D68-7C52-4449-ABA3-796A17351191}" dt="2023-05-24T20:01:59.712" v="3717" actId="14100"/>
          <ac:cxnSpMkLst>
            <pc:docMk/>
            <pc:sldMk cId="2186085021" sldId="369"/>
            <ac:cxnSpMk id="17" creationId="{68E1B514-9B72-B35C-2A44-C85336382293}"/>
          </ac:cxnSpMkLst>
        </pc:cxnChg>
      </pc:sldChg>
      <pc:sldChg chg="addSp delSp modSp add mod">
        <pc:chgData name="Fajle Sarup Hossain" userId="be2f972c51edbd7c" providerId="LiveId" clId="{5ECB6D68-7C52-4449-ABA3-796A17351191}" dt="2023-05-24T21:15:33.307" v="3812" actId="1076"/>
        <pc:sldMkLst>
          <pc:docMk/>
          <pc:sldMk cId="1077554566" sldId="370"/>
        </pc:sldMkLst>
        <pc:spChg chg="del">
          <ac:chgData name="Fajle Sarup Hossain" userId="be2f972c51edbd7c" providerId="LiveId" clId="{5ECB6D68-7C52-4449-ABA3-796A17351191}" dt="2023-05-24T12:46:54.035" v="1829" actId="478"/>
          <ac:spMkLst>
            <pc:docMk/>
            <pc:sldMk cId="1077554566" sldId="370"/>
            <ac:spMk id="2" creationId="{AF220115-08DC-53E8-FDBF-6C18E092C698}"/>
          </ac:spMkLst>
        </pc:spChg>
        <pc:spChg chg="del">
          <ac:chgData name="Fajle Sarup Hossain" userId="be2f972c51edbd7c" providerId="LiveId" clId="{5ECB6D68-7C52-4449-ABA3-796A17351191}" dt="2023-05-24T12:46:50.909" v="1828" actId="478"/>
          <ac:spMkLst>
            <pc:docMk/>
            <pc:sldMk cId="1077554566" sldId="370"/>
            <ac:spMk id="3" creationId="{9531EA90-439E-CBC9-97EB-39B5B0A05BCC}"/>
          </ac:spMkLst>
        </pc:spChg>
        <pc:spChg chg="mod">
          <ac:chgData name="Fajle Sarup Hossain" userId="be2f972c51edbd7c" providerId="LiveId" clId="{5ECB6D68-7C52-4449-ABA3-796A17351191}" dt="2023-05-24T12:46:41.847" v="1824" actId="20577"/>
          <ac:spMkLst>
            <pc:docMk/>
            <pc:sldMk cId="1077554566" sldId="370"/>
            <ac:spMk id="4" creationId="{EF226139-6D29-BBCE-E1F0-00993BDD4EF4}"/>
          </ac:spMkLst>
        </pc:spChg>
        <pc:spChg chg="add mod">
          <ac:chgData name="Fajle Sarup Hossain" userId="be2f972c51edbd7c" providerId="LiveId" clId="{5ECB6D68-7C52-4449-ABA3-796A17351191}" dt="2023-05-24T12:48:00.458" v="1868" actId="1076"/>
          <ac:spMkLst>
            <pc:docMk/>
            <pc:sldMk cId="1077554566" sldId="370"/>
            <ac:spMk id="12" creationId="{0121A5C2-A331-C2EE-5F3E-808F1F606240}"/>
          </ac:spMkLst>
        </pc:spChg>
        <pc:spChg chg="add mod">
          <ac:chgData name="Fajle Sarup Hossain" userId="be2f972c51edbd7c" providerId="LiveId" clId="{5ECB6D68-7C52-4449-ABA3-796A17351191}" dt="2023-05-24T12:48:13.471" v="1888" actId="20577"/>
          <ac:spMkLst>
            <pc:docMk/>
            <pc:sldMk cId="1077554566" sldId="370"/>
            <ac:spMk id="13" creationId="{66DB5766-8E25-6AB3-79FD-75A91D288F7A}"/>
          </ac:spMkLst>
        </pc:spChg>
        <pc:spChg chg="mod">
          <ac:chgData name="Fajle Sarup Hossain" userId="be2f972c51edbd7c" providerId="LiveId" clId="{5ECB6D68-7C52-4449-ABA3-796A17351191}" dt="2023-05-24T12:48:46.578" v="1932" actId="403"/>
          <ac:spMkLst>
            <pc:docMk/>
            <pc:sldMk cId="1077554566" sldId="370"/>
            <ac:spMk id="25" creationId="{1C5E4BB1-E60C-BC7C-8091-72D252B635D9}"/>
          </ac:spMkLst>
        </pc:spChg>
        <pc:spChg chg="del mod">
          <ac:chgData name="Fajle Sarup Hossain" userId="be2f972c51edbd7c" providerId="LiveId" clId="{5ECB6D68-7C52-4449-ABA3-796A17351191}" dt="2023-05-24T12:46:48.118" v="1827" actId="478"/>
          <ac:spMkLst>
            <pc:docMk/>
            <pc:sldMk cId="1077554566" sldId="370"/>
            <ac:spMk id="28" creationId="{442BFC0A-5B5B-014C-23D4-D433158A86C0}"/>
          </ac:spMkLst>
        </pc:spChg>
        <pc:picChg chg="add del mod">
          <ac:chgData name="Fajle Sarup Hossain" userId="be2f972c51edbd7c" providerId="LiveId" clId="{5ECB6D68-7C52-4449-ABA3-796A17351191}" dt="2023-05-24T21:15:16.111" v="3808" actId="478"/>
          <ac:picMkLst>
            <pc:docMk/>
            <pc:sldMk cId="1077554566" sldId="370"/>
            <ac:picMk id="3" creationId="{CA2E888A-DAC6-A0B6-6180-07C280365E63}"/>
          </ac:picMkLst>
        </pc:picChg>
        <pc:picChg chg="add del mod">
          <ac:chgData name="Fajle Sarup Hossain" userId="be2f972c51edbd7c" providerId="LiveId" clId="{5ECB6D68-7C52-4449-ABA3-796A17351191}" dt="2023-05-24T21:13:30.702" v="3801" actId="478"/>
          <ac:picMkLst>
            <pc:docMk/>
            <pc:sldMk cId="1077554566" sldId="370"/>
            <ac:picMk id="6" creationId="{C8CBE5FD-C32D-6893-24EF-ED4048CE7227}"/>
          </ac:picMkLst>
        </pc:picChg>
        <pc:picChg chg="add mod">
          <ac:chgData name="Fajle Sarup Hossain" userId="be2f972c51edbd7c" providerId="LiveId" clId="{5ECB6D68-7C52-4449-ABA3-796A17351191}" dt="2023-05-24T21:15:33.307" v="3812" actId="1076"/>
          <ac:picMkLst>
            <pc:docMk/>
            <pc:sldMk cId="1077554566" sldId="370"/>
            <ac:picMk id="7" creationId="{4EE6B9EF-F4CD-C06F-2DBC-A719A3536B2E}"/>
          </ac:picMkLst>
        </pc:picChg>
        <pc:picChg chg="del">
          <ac:chgData name="Fajle Sarup Hossain" userId="be2f972c51edbd7c" providerId="LiveId" clId="{5ECB6D68-7C52-4449-ABA3-796A17351191}" dt="2023-05-24T12:46:37.547" v="1823" actId="478"/>
          <ac:picMkLst>
            <pc:docMk/>
            <pc:sldMk cId="1077554566" sldId="370"/>
            <ac:picMk id="10" creationId="{6400582E-A18D-1373-AEE9-B51B6630C0D7}"/>
          </ac:picMkLst>
        </pc:picChg>
        <pc:picChg chg="add mod">
          <ac:chgData name="Fajle Sarup Hossain" userId="be2f972c51edbd7c" providerId="LiveId" clId="{5ECB6D68-7C52-4449-ABA3-796A17351191}" dt="2023-05-24T12:47:40.173" v="1846" actId="1076"/>
          <ac:picMkLst>
            <pc:docMk/>
            <pc:sldMk cId="1077554566" sldId="370"/>
            <ac:picMk id="11" creationId="{A86AD790-922D-4FB3-C524-50FAD5ADE0C3}"/>
          </ac:picMkLst>
        </pc:picChg>
      </pc:sldChg>
      <pc:sldChg chg="modSp add mod">
        <pc:chgData name="Fajle Sarup Hossain" userId="be2f972c51edbd7c" providerId="LiveId" clId="{5ECB6D68-7C52-4449-ABA3-796A17351191}" dt="2023-05-24T21:55:45.124" v="4124" actId="113"/>
        <pc:sldMkLst>
          <pc:docMk/>
          <pc:sldMk cId="4266815251" sldId="371"/>
        </pc:sldMkLst>
        <pc:spChg chg="mod">
          <ac:chgData name="Fajle Sarup Hossain" userId="be2f972c51edbd7c" providerId="LiveId" clId="{5ECB6D68-7C52-4449-ABA3-796A17351191}" dt="2023-05-24T21:55:34.556" v="4122" actId="113"/>
          <ac:spMkLst>
            <pc:docMk/>
            <pc:sldMk cId="4266815251" sldId="371"/>
            <ac:spMk id="25" creationId="{1C5E4BB1-E60C-BC7C-8091-72D252B635D9}"/>
          </ac:spMkLst>
        </pc:spChg>
        <pc:spChg chg="mod">
          <ac:chgData name="Fajle Sarup Hossain" userId="be2f972c51edbd7c" providerId="LiveId" clId="{5ECB6D68-7C52-4449-ABA3-796A17351191}" dt="2023-05-24T21:55:39.365" v="4123" actId="113"/>
          <ac:spMkLst>
            <pc:docMk/>
            <pc:sldMk cId="4266815251" sldId="371"/>
            <ac:spMk id="26" creationId="{42C0CB84-83A4-0D28-C843-B3315133D5A7}"/>
          </ac:spMkLst>
        </pc:spChg>
        <pc:spChg chg="mod">
          <ac:chgData name="Fajle Sarup Hossain" userId="be2f972c51edbd7c" providerId="LiveId" clId="{5ECB6D68-7C52-4449-ABA3-796A17351191}" dt="2023-05-24T21:55:45.124" v="4124" actId="113"/>
          <ac:spMkLst>
            <pc:docMk/>
            <pc:sldMk cId="4266815251" sldId="371"/>
            <ac:spMk id="28" creationId="{442BFC0A-5B5B-014C-23D4-D433158A86C0}"/>
          </ac:spMkLst>
        </pc:spChg>
        <pc:spChg chg="mod">
          <ac:chgData name="Fajle Sarup Hossain" userId="be2f972c51edbd7c" providerId="LiveId" clId="{5ECB6D68-7C52-4449-ABA3-796A17351191}" dt="2023-05-24T21:46:16.691" v="4038" actId="1076"/>
          <ac:spMkLst>
            <pc:docMk/>
            <pc:sldMk cId="4266815251" sldId="371"/>
            <ac:spMk id="29" creationId="{3C784963-4D81-4DA1-AC5F-77EF6E09D2ED}"/>
          </ac:spMkLst>
        </pc:spChg>
      </pc:sldChg>
      <pc:sldChg chg="addSp delSp modSp add del mod ord">
        <pc:chgData name="Fajle Sarup Hossain" userId="be2f972c51edbd7c" providerId="LiveId" clId="{5ECB6D68-7C52-4449-ABA3-796A17351191}" dt="2023-05-24T20:12:00.141" v="3771" actId="47"/>
        <pc:sldMkLst>
          <pc:docMk/>
          <pc:sldMk cId="1886079214" sldId="372"/>
        </pc:sldMkLst>
        <pc:spChg chg="del">
          <ac:chgData name="Fajle Sarup Hossain" userId="be2f972c51edbd7c" providerId="LiveId" clId="{5ECB6D68-7C52-4449-ABA3-796A17351191}" dt="2023-05-24T18:12:31.650" v="2065" actId="478"/>
          <ac:spMkLst>
            <pc:docMk/>
            <pc:sldMk cId="1886079214" sldId="372"/>
            <ac:spMk id="6" creationId="{215A768F-2A4C-71A7-9C68-076986B8186B}"/>
          </ac:spMkLst>
        </pc:spChg>
        <pc:graphicFrameChg chg="add mod modGraphic">
          <ac:chgData name="Fajle Sarup Hossain" userId="be2f972c51edbd7c" providerId="LiveId" clId="{5ECB6D68-7C52-4449-ABA3-796A17351191}" dt="2023-05-24T18:27:21.400" v="2164" actId="207"/>
          <ac:graphicFrameMkLst>
            <pc:docMk/>
            <pc:sldMk cId="1886079214" sldId="372"/>
            <ac:graphicFrameMk id="4" creationId="{52E6C232-11AD-DFB6-39E3-0F269B590C6B}"/>
          </ac:graphicFrameMkLst>
        </pc:graphicFrameChg>
        <pc:graphicFrameChg chg="add del mod">
          <ac:chgData name="Fajle Sarup Hossain" userId="be2f972c51edbd7c" providerId="LiveId" clId="{5ECB6D68-7C52-4449-ABA3-796A17351191}" dt="2023-05-24T18:20:33.227" v="2102"/>
          <ac:graphicFrameMkLst>
            <pc:docMk/>
            <pc:sldMk cId="1886079214" sldId="372"/>
            <ac:graphicFrameMk id="7" creationId="{63B20F9C-99DE-ABBB-07F1-0A092E3C6F63}"/>
          </ac:graphicFrameMkLst>
        </pc:graphicFrameChg>
        <pc:graphicFrameChg chg="add del mod">
          <ac:chgData name="Fajle Sarup Hossain" userId="be2f972c51edbd7c" providerId="LiveId" clId="{5ECB6D68-7C52-4449-ABA3-796A17351191}" dt="2023-05-24T18:20:32.566" v="2101"/>
          <ac:graphicFrameMkLst>
            <pc:docMk/>
            <pc:sldMk cId="1886079214" sldId="372"/>
            <ac:graphicFrameMk id="10" creationId="{042B2B55-16E1-1484-A232-14DC3611D602}"/>
          </ac:graphicFrameMkLst>
        </pc:graphicFrameChg>
        <pc:graphicFrameChg chg="add del mod">
          <ac:chgData name="Fajle Sarup Hossain" userId="be2f972c51edbd7c" providerId="LiveId" clId="{5ECB6D68-7C52-4449-ABA3-796A17351191}" dt="2023-05-24T18:20:32.349" v="2100"/>
          <ac:graphicFrameMkLst>
            <pc:docMk/>
            <pc:sldMk cId="1886079214" sldId="372"/>
            <ac:graphicFrameMk id="11" creationId="{9544F213-A130-E559-6CE7-BAD20118F64C}"/>
          </ac:graphicFrameMkLst>
        </pc:graphicFrameChg>
        <pc:graphicFrameChg chg="add del mod">
          <ac:chgData name="Fajle Sarup Hossain" userId="be2f972c51edbd7c" providerId="LiveId" clId="{5ECB6D68-7C52-4449-ABA3-796A17351191}" dt="2023-05-24T18:20:32.082" v="2099"/>
          <ac:graphicFrameMkLst>
            <pc:docMk/>
            <pc:sldMk cId="1886079214" sldId="372"/>
            <ac:graphicFrameMk id="12" creationId="{44941F24-FC04-9824-40D0-F5180D5172BC}"/>
          </ac:graphicFrameMkLst>
        </pc:graphicFrameChg>
        <pc:graphicFrameChg chg="add mod modGraphic">
          <ac:chgData name="Fajle Sarup Hossain" userId="be2f972c51edbd7c" providerId="LiveId" clId="{5ECB6D68-7C52-4449-ABA3-796A17351191}" dt="2023-05-24T18:21:53.745" v="2127" actId="1076"/>
          <ac:graphicFrameMkLst>
            <pc:docMk/>
            <pc:sldMk cId="1886079214" sldId="372"/>
            <ac:graphicFrameMk id="13" creationId="{0C2A13BA-39AB-8AD7-87C6-2C8624684102}"/>
          </ac:graphicFrameMkLst>
        </pc:graphicFrameChg>
        <pc:graphicFrameChg chg="add mod modGraphic">
          <ac:chgData name="Fajle Sarup Hossain" userId="be2f972c51edbd7c" providerId="LiveId" clId="{5ECB6D68-7C52-4449-ABA3-796A17351191}" dt="2023-05-24T18:23:39.117" v="2143" actId="207"/>
          <ac:graphicFrameMkLst>
            <pc:docMk/>
            <pc:sldMk cId="1886079214" sldId="372"/>
            <ac:graphicFrameMk id="14" creationId="{08A48F3A-FEC3-C5D3-BFDF-334DED29844C}"/>
          </ac:graphicFrameMkLst>
        </pc:graphicFrameChg>
        <pc:graphicFrameChg chg="add mod modGraphic">
          <ac:chgData name="Fajle Sarup Hossain" userId="be2f972c51edbd7c" providerId="LiveId" clId="{5ECB6D68-7C52-4449-ABA3-796A17351191}" dt="2023-05-24T18:23:54.451" v="2147" actId="207"/>
          <ac:graphicFrameMkLst>
            <pc:docMk/>
            <pc:sldMk cId="1886079214" sldId="372"/>
            <ac:graphicFrameMk id="16" creationId="{D38DD93A-BC7C-45E2-9645-92C9E6EC3FC5}"/>
          </ac:graphicFrameMkLst>
        </pc:graphicFrameChg>
        <pc:graphicFrameChg chg="add mod">
          <ac:chgData name="Fajle Sarup Hossain" userId="be2f972c51edbd7c" providerId="LiveId" clId="{5ECB6D68-7C52-4449-ABA3-796A17351191}" dt="2023-05-24T18:24:57.153" v="2154"/>
          <ac:graphicFrameMkLst>
            <pc:docMk/>
            <pc:sldMk cId="1886079214" sldId="372"/>
            <ac:graphicFrameMk id="17" creationId="{D6FE9E17-95F0-B4A6-8DD4-8984CB5CFECF}"/>
          </ac:graphicFrameMkLst>
        </pc:graphicFrameChg>
        <pc:graphicFrameChg chg="add mod">
          <ac:chgData name="Fajle Sarup Hossain" userId="be2f972c51edbd7c" providerId="LiveId" clId="{5ECB6D68-7C52-4449-ABA3-796A17351191}" dt="2023-05-24T18:25:01.400" v="2156" actId="1076"/>
          <ac:graphicFrameMkLst>
            <pc:docMk/>
            <pc:sldMk cId="1886079214" sldId="372"/>
            <ac:graphicFrameMk id="18" creationId="{FC5F89F3-A2FF-17B4-20AD-BE4AD8B42299}"/>
          </ac:graphicFrameMkLst>
        </pc:graphicFrameChg>
        <pc:graphicFrameChg chg="add mod modGraphic">
          <ac:chgData name="Fajle Sarup Hossain" userId="be2f972c51edbd7c" providerId="LiveId" clId="{5ECB6D68-7C52-4449-ABA3-796A17351191}" dt="2023-05-24T18:29:09.496" v="2169" actId="14100"/>
          <ac:graphicFrameMkLst>
            <pc:docMk/>
            <pc:sldMk cId="1886079214" sldId="372"/>
            <ac:graphicFrameMk id="19" creationId="{2F2274F6-6BA8-2F0C-2A3D-2A5B7E9A162B}"/>
          </ac:graphicFrameMkLst>
        </pc:graphicFrameChg>
        <pc:picChg chg="add del mod">
          <ac:chgData name="Fajle Sarup Hossain" userId="be2f972c51edbd7c" providerId="LiveId" clId="{5ECB6D68-7C52-4449-ABA3-796A17351191}" dt="2023-05-24T18:14:41.259" v="2071" actId="478"/>
          <ac:picMkLst>
            <pc:docMk/>
            <pc:sldMk cId="1886079214" sldId="372"/>
            <ac:picMk id="2" creationId="{303EFE91-8879-9235-6675-DAFE4905E62A}"/>
          </ac:picMkLst>
        </pc:picChg>
        <pc:picChg chg="add del mod">
          <ac:chgData name="Fajle Sarup Hossain" userId="be2f972c51edbd7c" providerId="LiveId" clId="{5ECB6D68-7C52-4449-ABA3-796A17351191}" dt="2023-05-24T18:14:39.402" v="2070" actId="478"/>
          <ac:picMkLst>
            <pc:docMk/>
            <pc:sldMk cId="1886079214" sldId="372"/>
            <ac:picMk id="3" creationId="{7F658E5E-959D-ED3D-84D1-F1D002C7CA38}"/>
          </ac:picMkLst>
        </pc:picChg>
        <pc:picChg chg="mod">
          <ac:chgData name="Fajle Sarup Hossain" userId="be2f972c51edbd7c" providerId="LiveId" clId="{5ECB6D68-7C52-4449-ABA3-796A17351191}" dt="2023-05-24T18:16:44.020" v="2077" actId="339"/>
          <ac:picMkLst>
            <pc:docMk/>
            <pc:sldMk cId="1886079214" sldId="372"/>
            <ac:picMk id="5" creationId="{EA205AFD-4E7E-1746-C479-536E44BFD3F6}"/>
          </ac:picMkLst>
        </pc:picChg>
      </pc:sldChg>
      <pc:sldChg chg="addSp delSp modSp add mod">
        <pc:chgData name="Fajle Sarup Hossain" userId="be2f972c51edbd7c" providerId="LiveId" clId="{5ECB6D68-7C52-4449-ABA3-796A17351191}" dt="2023-05-24T20:11:32.381" v="3769" actId="1076"/>
        <pc:sldMkLst>
          <pc:docMk/>
          <pc:sldMk cId="1961472954" sldId="373"/>
        </pc:sldMkLst>
        <pc:spChg chg="add del mod">
          <ac:chgData name="Fajle Sarup Hossain" userId="be2f972c51edbd7c" providerId="LiveId" clId="{5ECB6D68-7C52-4449-ABA3-796A17351191}" dt="2023-05-24T19:03:48.710" v="2473" actId="478"/>
          <ac:spMkLst>
            <pc:docMk/>
            <pc:sldMk cId="1961472954" sldId="373"/>
            <ac:spMk id="70" creationId="{A6799EB7-D2AC-ADA2-4BF7-E5F5732B98EE}"/>
          </ac:spMkLst>
        </pc:spChg>
        <pc:spChg chg="add del mod">
          <ac:chgData name="Fajle Sarup Hossain" userId="be2f972c51edbd7c" providerId="LiveId" clId="{5ECB6D68-7C52-4449-ABA3-796A17351191}" dt="2023-05-24T19:05:15.436" v="2480" actId="478"/>
          <ac:spMkLst>
            <pc:docMk/>
            <pc:sldMk cId="1961472954" sldId="373"/>
            <ac:spMk id="71" creationId="{07F0B7E5-3032-BEC8-28B3-1F472C9F8D86}"/>
          </ac:spMkLst>
        </pc:spChg>
        <pc:spChg chg="add del mod">
          <ac:chgData name="Fajle Sarup Hossain" userId="be2f972c51edbd7c" providerId="LiveId" clId="{5ECB6D68-7C52-4449-ABA3-796A17351191}" dt="2023-05-24T19:11:47.454" v="2542" actId="478"/>
          <ac:spMkLst>
            <pc:docMk/>
            <pc:sldMk cId="1961472954" sldId="373"/>
            <ac:spMk id="72" creationId="{C2176A45-0538-E0CF-F9BD-C0D5DFD209DA}"/>
          </ac:spMkLst>
        </pc:spChg>
        <pc:spChg chg="add mod">
          <ac:chgData name="Fajle Sarup Hossain" userId="be2f972c51edbd7c" providerId="LiveId" clId="{5ECB6D68-7C52-4449-ABA3-796A17351191}" dt="2023-05-24T19:06:04.673" v="2490" actId="1076"/>
          <ac:spMkLst>
            <pc:docMk/>
            <pc:sldMk cId="1961472954" sldId="373"/>
            <ac:spMk id="73" creationId="{C6AE0817-B62A-D82B-B417-5DAEAA795BD9}"/>
          </ac:spMkLst>
        </pc:spChg>
        <pc:spChg chg="add mod">
          <ac:chgData name="Fajle Sarup Hossain" userId="be2f972c51edbd7c" providerId="LiveId" clId="{5ECB6D68-7C52-4449-ABA3-796A17351191}" dt="2023-05-24T19:07:09.090" v="2501" actId="1076"/>
          <ac:spMkLst>
            <pc:docMk/>
            <pc:sldMk cId="1961472954" sldId="373"/>
            <ac:spMk id="74" creationId="{3F56A6F7-2BEC-2A5F-6B3C-0D5CAE461219}"/>
          </ac:spMkLst>
        </pc:spChg>
        <pc:spChg chg="add mod ord">
          <ac:chgData name="Fajle Sarup Hossain" userId="be2f972c51edbd7c" providerId="LiveId" clId="{5ECB6D68-7C52-4449-ABA3-796A17351191}" dt="2023-05-24T19:07:45.155" v="2508" actId="166"/>
          <ac:spMkLst>
            <pc:docMk/>
            <pc:sldMk cId="1961472954" sldId="373"/>
            <ac:spMk id="75" creationId="{3034F86A-43E3-A42D-20DE-0FF97473D5A2}"/>
          </ac:spMkLst>
        </pc:spChg>
        <pc:spChg chg="add mod">
          <ac:chgData name="Fajle Sarup Hossain" userId="be2f972c51edbd7c" providerId="LiveId" clId="{5ECB6D68-7C52-4449-ABA3-796A17351191}" dt="2023-05-24T19:07:23.391" v="2504" actId="1076"/>
          <ac:spMkLst>
            <pc:docMk/>
            <pc:sldMk cId="1961472954" sldId="373"/>
            <ac:spMk id="76" creationId="{CF57F4DF-18F0-EA56-7066-579BCC4EF952}"/>
          </ac:spMkLst>
        </pc:spChg>
        <pc:spChg chg="add del mod">
          <ac:chgData name="Fajle Sarup Hossain" userId="be2f972c51edbd7c" providerId="LiveId" clId="{5ECB6D68-7C52-4449-ABA3-796A17351191}" dt="2023-05-24T19:08:23.903" v="2514" actId="478"/>
          <ac:spMkLst>
            <pc:docMk/>
            <pc:sldMk cId="1961472954" sldId="373"/>
            <ac:spMk id="77" creationId="{8BCC2801-255F-F4D7-5F59-12185FCF3B36}"/>
          </ac:spMkLst>
        </pc:spChg>
        <pc:spChg chg="add del mod">
          <ac:chgData name="Fajle Sarup Hossain" userId="be2f972c51edbd7c" providerId="LiveId" clId="{5ECB6D68-7C52-4449-ABA3-796A17351191}" dt="2023-05-24T19:10:59.022" v="2532" actId="478"/>
          <ac:spMkLst>
            <pc:docMk/>
            <pc:sldMk cId="1961472954" sldId="373"/>
            <ac:spMk id="90" creationId="{8361F880-120E-0B92-B74C-85062A70F060}"/>
          </ac:spMkLst>
        </pc:spChg>
        <pc:spChg chg="add del mod">
          <ac:chgData name="Fajle Sarup Hossain" userId="be2f972c51edbd7c" providerId="LiveId" clId="{5ECB6D68-7C52-4449-ABA3-796A17351191}" dt="2023-05-24T20:09:48.600" v="3762" actId="478"/>
          <ac:spMkLst>
            <pc:docMk/>
            <pc:sldMk cId="1961472954" sldId="373"/>
            <ac:spMk id="109" creationId="{BA66F9C2-B883-8334-5CD7-FAB4AC3253CD}"/>
          </ac:spMkLst>
        </pc:spChg>
        <pc:spChg chg="add mod">
          <ac:chgData name="Fajle Sarup Hossain" userId="be2f972c51edbd7c" providerId="LiveId" clId="{5ECB6D68-7C52-4449-ABA3-796A17351191}" dt="2023-05-24T19:37:16.151" v="3507" actId="1076"/>
          <ac:spMkLst>
            <pc:docMk/>
            <pc:sldMk cId="1961472954" sldId="373"/>
            <ac:spMk id="110" creationId="{07978DE7-C0CD-ACFD-AC14-0474A3BFBFA0}"/>
          </ac:spMkLst>
        </pc:spChg>
        <pc:spChg chg="add mod">
          <ac:chgData name="Fajle Sarup Hossain" userId="be2f972c51edbd7c" providerId="LiveId" clId="{5ECB6D68-7C52-4449-ABA3-796A17351191}" dt="2023-05-24T19:36:29.121" v="3492" actId="1076"/>
          <ac:spMkLst>
            <pc:docMk/>
            <pc:sldMk cId="1961472954" sldId="373"/>
            <ac:spMk id="111" creationId="{4A3D5913-D0E6-B0F6-1E99-1C389578AB69}"/>
          </ac:spMkLst>
        </pc:spChg>
        <pc:spChg chg="add mod">
          <ac:chgData name="Fajle Sarup Hossain" userId="be2f972c51edbd7c" providerId="LiveId" clId="{5ECB6D68-7C52-4449-ABA3-796A17351191}" dt="2023-05-24T19:37:20.020" v="3508" actId="1076"/>
          <ac:spMkLst>
            <pc:docMk/>
            <pc:sldMk cId="1961472954" sldId="373"/>
            <ac:spMk id="112" creationId="{B1DFE3AD-B498-7FFA-E982-28C4877A80EC}"/>
          </ac:spMkLst>
        </pc:spChg>
        <pc:spChg chg="add mod">
          <ac:chgData name="Fajle Sarup Hossain" userId="be2f972c51edbd7c" providerId="LiveId" clId="{5ECB6D68-7C52-4449-ABA3-796A17351191}" dt="2023-05-24T19:38:32.532" v="3552" actId="1076"/>
          <ac:spMkLst>
            <pc:docMk/>
            <pc:sldMk cId="1961472954" sldId="373"/>
            <ac:spMk id="113" creationId="{8DD52030-45C8-3C59-3B00-0E7884ED384C}"/>
          </ac:spMkLst>
        </pc:spChg>
        <pc:spChg chg="add mod">
          <ac:chgData name="Fajle Sarup Hossain" userId="be2f972c51edbd7c" providerId="LiveId" clId="{5ECB6D68-7C52-4449-ABA3-796A17351191}" dt="2023-05-24T19:51:07.080" v="3619" actId="404"/>
          <ac:spMkLst>
            <pc:docMk/>
            <pc:sldMk cId="1961472954" sldId="373"/>
            <ac:spMk id="114" creationId="{15981FF6-1B60-30B4-49B6-A52AFC18EDDD}"/>
          </ac:spMkLst>
        </pc:spChg>
        <pc:spChg chg="add mod">
          <ac:chgData name="Fajle Sarup Hossain" userId="be2f972c51edbd7c" providerId="LiveId" clId="{5ECB6D68-7C52-4449-ABA3-796A17351191}" dt="2023-05-24T19:39:53.248" v="3586" actId="1076"/>
          <ac:spMkLst>
            <pc:docMk/>
            <pc:sldMk cId="1961472954" sldId="373"/>
            <ac:spMk id="117" creationId="{9D96E453-10DE-624C-44AD-0B4AD61A4A2F}"/>
          </ac:spMkLst>
        </pc:spChg>
        <pc:spChg chg="add mod">
          <ac:chgData name="Fajle Sarup Hossain" userId="be2f972c51edbd7c" providerId="LiveId" clId="{5ECB6D68-7C52-4449-ABA3-796A17351191}" dt="2023-05-24T19:39:49.355" v="3585" actId="1076"/>
          <ac:spMkLst>
            <pc:docMk/>
            <pc:sldMk cId="1961472954" sldId="373"/>
            <ac:spMk id="118" creationId="{453ACCFA-2BD0-DA90-8454-FB3C3E727B6D}"/>
          </ac:spMkLst>
        </pc:spChg>
        <pc:spChg chg="add del mod">
          <ac:chgData name="Fajle Sarup Hossain" userId="be2f972c51edbd7c" providerId="LiveId" clId="{5ECB6D68-7C52-4449-ABA3-796A17351191}" dt="2023-05-24T19:45:04.188" v="3591"/>
          <ac:spMkLst>
            <pc:docMk/>
            <pc:sldMk cId="1961472954" sldId="373"/>
            <ac:spMk id="119" creationId="{BD2E00CA-4942-8D95-CB98-E0D1EB1E63D2}"/>
          </ac:spMkLst>
        </pc:spChg>
        <pc:spChg chg="add mod">
          <ac:chgData name="Fajle Sarup Hossain" userId="be2f972c51edbd7c" providerId="LiveId" clId="{5ECB6D68-7C52-4449-ABA3-796A17351191}" dt="2023-05-24T19:45:48.128" v="3593" actId="1076"/>
          <ac:spMkLst>
            <pc:docMk/>
            <pc:sldMk cId="1961472954" sldId="373"/>
            <ac:spMk id="120" creationId="{3246D516-9B8A-4D68-3C02-C0A7173E381E}"/>
          </ac:spMkLst>
        </pc:spChg>
        <pc:spChg chg="add mod">
          <ac:chgData name="Fajle Sarup Hossain" userId="be2f972c51edbd7c" providerId="LiveId" clId="{5ECB6D68-7C52-4449-ABA3-796A17351191}" dt="2023-05-24T19:50:59.546" v="3618" actId="403"/>
          <ac:spMkLst>
            <pc:docMk/>
            <pc:sldMk cId="1961472954" sldId="373"/>
            <ac:spMk id="121" creationId="{B80409F1-A3A6-3E6E-E0F7-6C47B31FBB79}"/>
          </ac:spMkLst>
        </pc:spChg>
        <pc:spChg chg="add mod">
          <ac:chgData name="Fajle Sarup Hossain" userId="be2f972c51edbd7c" providerId="LiveId" clId="{5ECB6D68-7C52-4449-ABA3-796A17351191}" dt="2023-05-24T19:50:10.286" v="3609" actId="1076"/>
          <ac:spMkLst>
            <pc:docMk/>
            <pc:sldMk cId="1961472954" sldId="373"/>
            <ac:spMk id="122" creationId="{77D97DD9-23A1-8972-C556-9699C3AA2F2B}"/>
          </ac:spMkLst>
        </pc:spChg>
        <pc:spChg chg="add mod">
          <ac:chgData name="Fajle Sarup Hossain" userId="be2f972c51edbd7c" providerId="LiveId" clId="{5ECB6D68-7C52-4449-ABA3-796A17351191}" dt="2023-05-24T19:50:51.335" v="3615" actId="1076"/>
          <ac:spMkLst>
            <pc:docMk/>
            <pc:sldMk cId="1961472954" sldId="373"/>
            <ac:spMk id="123" creationId="{3AF15BAA-5643-28EF-2432-383F648A82C2}"/>
          </ac:spMkLst>
        </pc:spChg>
        <pc:spChg chg="add mod">
          <ac:chgData name="Fajle Sarup Hossain" userId="be2f972c51edbd7c" providerId="LiveId" clId="{5ECB6D68-7C52-4449-ABA3-796A17351191}" dt="2023-05-24T19:51:42.551" v="3629" actId="1076"/>
          <ac:spMkLst>
            <pc:docMk/>
            <pc:sldMk cId="1961472954" sldId="373"/>
            <ac:spMk id="124" creationId="{0E46EB3F-A877-BEE4-2D4B-66302AACA5E8}"/>
          </ac:spMkLst>
        </pc:spChg>
        <pc:spChg chg="add mod">
          <ac:chgData name="Fajle Sarup Hossain" userId="be2f972c51edbd7c" providerId="LiveId" clId="{5ECB6D68-7C52-4449-ABA3-796A17351191}" dt="2023-05-24T19:51:47.083" v="3630" actId="571"/>
          <ac:spMkLst>
            <pc:docMk/>
            <pc:sldMk cId="1961472954" sldId="373"/>
            <ac:spMk id="125" creationId="{D3D25A6A-C71D-3E0B-D55B-E61DBE410986}"/>
          </ac:spMkLst>
        </pc:spChg>
        <pc:spChg chg="add mod">
          <ac:chgData name="Fajle Sarup Hossain" userId="be2f972c51edbd7c" providerId="LiveId" clId="{5ECB6D68-7C52-4449-ABA3-796A17351191}" dt="2023-05-24T19:52:25.211" v="3651" actId="1076"/>
          <ac:spMkLst>
            <pc:docMk/>
            <pc:sldMk cId="1961472954" sldId="373"/>
            <ac:spMk id="126" creationId="{BB8391CC-B21F-4540-264F-26B9BCD787F5}"/>
          </ac:spMkLst>
        </pc:spChg>
        <pc:spChg chg="add mod">
          <ac:chgData name="Fajle Sarup Hossain" userId="be2f972c51edbd7c" providerId="LiveId" clId="{5ECB6D68-7C52-4449-ABA3-796A17351191}" dt="2023-05-24T19:52:49.586" v="3666" actId="1076"/>
          <ac:spMkLst>
            <pc:docMk/>
            <pc:sldMk cId="1961472954" sldId="373"/>
            <ac:spMk id="127" creationId="{8A45072F-4BB3-3A69-7ECA-68AEE0EB14CC}"/>
          </ac:spMkLst>
        </pc:spChg>
        <pc:spChg chg="add mod">
          <ac:chgData name="Fajle Sarup Hossain" userId="be2f972c51edbd7c" providerId="LiveId" clId="{5ECB6D68-7C52-4449-ABA3-796A17351191}" dt="2023-05-24T19:55:04.698" v="3685" actId="1076"/>
          <ac:spMkLst>
            <pc:docMk/>
            <pc:sldMk cId="1961472954" sldId="373"/>
            <ac:spMk id="138" creationId="{F386DA82-F378-A731-6CCD-20F084973931}"/>
          </ac:spMkLst>
        </pc:spChg>
        <pc:graphicFrameChg chg="del mod">
          <ac:chgData name="Fajle Sarup Hossain" userId="be2f972c51edbd7c" providerId="LiveId" clId="{5ECB6D68-7C52-4449-ABA3-796A17351191}" dt="2023-05-24T18:49:17.652" v="2370" actId="478"/>
          <ac:graphicFrameMkLst>
            <pc:docMk/>
            <pc:sldMk cId="1961472954" sldId="373"/>
            <ac:graphicFrameMk id="4" creationId="{52E6C232-11AD-DFB6-39E3-0F269B590C6B}"/>
          </ac:graphicFrameMkLst>
        </pc:graphicFrameChg>
        <pc:graphicFrameChg chg="del">
          <ac:chgData name="Fajle Sarup Hossain" userId="be2f972c51edbd7c" providerId="LiveId" clId="{5ECB6D68-7C52-4449-ABA3-796A17351191}" dt="2023-05-24T18:48:37.416" v="2358" actId="478"/>
          <ac:graphicFrameMkLst>
            <pc:docMk/>
            <pc:sldMk cId="1961472954" sldId="373"/>
            <ac:graphicFrameMk id="13" creationId="{0C2A13BA-39AB-8AD7-87C6-2C8624684102}"/>
          </ac:graphicFrameMkLst>
        </pc:graphicFrameChg>
        <pc:graphicFrameChg chg="del mod">
          <ac:chgData name="Fajle Sarup Hossain" userId="be2f972c51edbd7c" providerId="LiveId" clId="{5ECB6D68-7C52-4449-ABA3-796A17351191}" dt="2023-05-24T18:49:14.184" v="2369" actId="478"/>
          <ac:graphicFrameMkLst>
            <pc:docMk/>
            <pc:sldMk cId="1961472954" sldId="373"/>
            <ac:graphicFrameMk id="14" creationId="{08A48F3A-FEC3-C5D3-BFDF-334DED29844C}"/>
          </ac:graphicFrameMkLst>
        </pc:graphicFrameChg>
        <pc:graphicFrameChg chg="del mod">
          <ac:chgData name="Fajle Sarup Hossain" userId="be2f972c51edbd7c" providerId="LiveId" clId="{5ECB6D68-7C52-4449-ABA3-796A17351191}" dt="2023-05-24T18:49:11.685" v="2368" actId="478"/>
          <ac:graphicFrameMkLst>
            <pc:docMk/>
            <pc:sldMk cId="1961472954" sldId="373"/>
            <ac:graphicFrameMk id="16" creationId="{D38DD93A-BC7C-45E2-9645-92C9E6EC3FC5}"/>
          </ac:graphicFrameMkLst>
        </pc:graphicFrameChg>
        <pc:graphicFrameChg chg="del">
          <ac:chgData name="Fajle Sarup Hossain" userId="be2f972c51edbd7c" providerId="LiveId" clId="{5ECB6D68-7C52-4449-ABA3-796A17351191}" dt="2023-05-24T18:48:35.918" v="2357" actId="478"/>
          <ac:graphicFrameMkLst>
            <pc:docMk/>
            <pc:sldMk cId="1961472954" sldId="373"/>
            <ac:graphicFrameMk id="17" creationId="{D6FE9E17-95F0-B4A6-8DD4-8984CB5CFECF}"/>
          </ac:graphicFrameMkLst>
        </pc:graphicFrameChg>
        <pc:graphicFrameChg chg="del">
          <ac:chgData name="Fajle Sarup Hossain" userId="be2f972c51edbd7c" providerId="LiveId" clId="{5ECB6D68-7C52-4449-ABA3-796A17351191}" dt="2023-05-24T18:49:04.894" v="2367" actId="478"/>
          <ac:graphicFrameMkLst>
            <pc:docMk/>
            <pc:sldMk cId="1961472954" sldId="373"/>
            <ac:graphicFrameMk id="18" creationId="{FC5F89F3-A2FF-17B4-20AD-BE4AD8B42299}"/>
          </ac:graphicFrameMkLst>
        </pc:graphicFrameChg>
        <pc:graphicFrameChg chg="del">
          <ac:chgData name="Fajle Sarup Hossain" userId="be2f972c51edbd7c" providerId="LiveId" clId="{5ECB6D68-7C52-4449-ABA3-796A17351191}" dt="2023-05-24T18:31:08.351" v="2171" actId="478"/>
          <ac:graphicFrameMkLst>
            <pc:docMk/>
            <pc:sldMk cId="1961472954" sldId="373"/>
            <ac:graphicFrameMk id="19" creationId="{2F2274F6-6BA8-2F0C-2A3D-2A5B7E9A162B}"/>
          </ac:graphicFrameMkLst>
        </pc:graphicFrameChg>
        <pc:graphicFrameChg chg="add del mod">
          <ac:chgData name="Fajle Sarup Hossain" userId="be2f972c51edbd7c" providerId="LiveId" clId="{5ECB6D68-7C52-4449-ABA3-796A17351191}" dt="2023-05-24T18:36:38.880" v="2200"/>
          <ac:graphicFrameMkLst>
            <pc:docMk/>
            <pc:sldMk cId="1961472954" sldId="373"/>
            <ac:graphicFrameMk id="23" creationId="{E0352753-6A68-D5CC-FFFE-84EFCCA0B32C}"/>
          </ac:graphicFrameMkLst>
        </pc:graphicFrameChg>
        <pc:graphicFrameChg chg="add del mod">
          <ac:chgData name="Fajle Sarup Hossain" userId="be2f972c51edbd7c" providerId="LiveId" clId="{5ECB6D68-7C52-4449-ABA3-796A17351191}" dt="2023-05-24T18:36:38.562" v="2199"/>
          <ac:graphicFrameMkLst>
            <pc:docMk/>
            <pc:sldMk cId="1961472954" sldId="373"/>
            <ac:graphicFrameMk id="24" creationId="{A17F02E5-8A36-A763-38E2-D2B505B6BF8A}"/>
          </ac:graphicFrameMkLst>
        </pc:graphicFrameChg>
        <pc:graphicFrameChg chg="add del mod">
          <ac:chgData name="Fajle Sarup Hossain" userId="be2f972c51edbd7c" providerId="LiveId" clId="{5ECB6D68-7C52-4449-ABA3-796A17351191}" dt="2023-05-24T18:36:53.261" v="2204"/>
          <ac:graphicFrameMkLst>
            <pc:docMk/>
            <pc:sldMk cId="1961472954" sldId="373"/>
            <ac:graphicFrameMk id="25" creationId="{42D039CF-1713-B91C-7647-63551A6216C9}"/>
          </ac:graphicFrameMkLst>
        </pc:graphicFrameChg>
        <pc:graphicFrameChg chg="add del mod">
          <ac:chgData name="Fajle Sarup Hossain" userId="be2f972c51edbd7c" providerId="LiveId" clId="{5ECB6D68-7C52-4449-ABA3-796A17351191}" dt="2023-05-24T18:36:52.950" v="2203"/>
          <ac:graphicFrameMkLst>
            <pc:docMk/>
            <pc:sldMk cId="1961472954" sldId="373"/>
            <ac:graphicFrameMk id="26" creationId="{B7959072-09D4-FA6E-D575-DFF18E95D208}"/>
          </ac:graphicFrameMkLst>
        </pc:graphicFrameChg>
        <pc:graphicFrameChg chg="add del mod modGraphic">
          <ac:chgData name="Fajle Sarup Hossain" userId="be2f972c51edbd7c" providerId="LiveId" clId="{5ECB6D68-7C52-4449-ABA3-796A17351191}" dt="2023-05-24T18:44:51.701" v="2302" actId="478"/>
          <ac:graphicFrameMkLst>
            <pc:docMk/>
            <pc:sldMk cId="1961472954" sldId="373"/>
            <ac:graphicFrameMk id="35" creationId="{48D63103-C672-61E8-6D43-F6C46BE66DD0}"/>
          </ac:graphicFrameMkLst>
        </pc:graphicFrameChg>
        <pc:graphicFrameChg chg="add del mod modGraphic">
          <ac:chgData name="Fajle Sarup Hossain" userId="be2f972c51edbd7c" providerId="LiveId" clId="{5ECB6D68-7C52-4449-ABA3-796A17351191}" dt="2023-05-24T18:56:50.667" v="2431" actId="478"/>
          <ac:graphicFrameMkLst>
            <pc:docMk/>
            <pc:sldMk cId="1961472954" sldId="373"/>
            <ac:graphicFrameMk id="55" creationId="{AD946723-8B8E-CB08-68E0-8898FDC8ABD6}"/>
          </ac:graphicFrameMkLst>
        </pc:graphicFrameChg>
        <pc:graphicFrameChg chg="add del mod modGraphic">
          <ac:chgData name="Fajle Sarup Hossain" userId="be2f972c51edbd7c" providerId="LiveId" clId="{5ECB6D68-7C52-4449-ABA3-796A17351191}" dt="2023-05-24T18:58:41.875" v="2446" actId="478"/>
          <ac:graphicFrameMkLst>
            <pc:docMk/>
            <pc:sldMk cId="1961472954" sldId="373"/>
            <ac:graphicFrameMk id="60" creationId="{75FAE11B-4B96-E3DF-B4FE-2DF4C377808D}"/>
          </ac:graphicFrameMkLst>
        </pc:graphicFrameChg>
        <pc:graphicFrameChg chg="add del mod modGraphic">
          <ac:chgData name="Fajle Sarup Hossain" userId="be2f972c51edbd7c" providerId="LiveId" clId="{5ECB6D68-7C52-4449-ABA3-796A17351191}" dt="2023-05-24T19:01:12.931" v="2457" actId="478"/>
          <ac:graphicFrameMkLst>
            <pc:docMk/>
            <pc:sldMk cId="1961472954" sldId="373"/>
            <ac:graphicFrameMk id="61" creationId="{E109D5DE-A447-CE88-ADAA-F50860E99502}"/>
          </ac:graphicFrameMkLst>
        </pc:graphicFrameChg>
        <pc:graphicFrameChg chg="add del mod modGraphic">
          <ac:chgData name="Fajle Sarup Hossain" userId="be2f972c51edbd7c" providerId="LiveId" clId="{5ECB6D68-7C52-4449-ABA3-796A17351191}" dt="2023-05-24T19:01:11.433" v="2456" actId="478"/>
          <ac:graphicFrameMkLst>
            <pc:docMk/>
            <pc:sldMk cId="1961472954" sldId="373"/>
            <ac:graphicFrameMk id="62" creationId="{E06C8F34-B968-0EEE-462A-5908AB335418}"/>
          </ac:graphicFrameMkLst>
        </pc:graphicFrameChg>
        <pc:graphicFrameChg chg="add del mod modGraphic">
          <ac:chgData name="Fajle Sarup Hossain" userId="be2f972c51edbd7c" providerId="LiveId" clId="{5ECB6D68-7C52-4449-ABA3-796A17351191}" dt="2023-05-24T19:01:09.796" v="2455" actId="478"/>
          <ac:graphicFrameMkLst>
            <pc:docMk/>
            <pc:sldMk cId="1961472954" sldId="373"/>
            <ac:graphicFrameMk id="63" creationId="{48770BD6-05FD-0CAF-6E6D-B41FC4FCB7DE}"/>
          </ac:graphicFrameMkLst>
        </pc:graphicFrameChg>
        <pc:picChg chg="add del mod">
          <ac:chgData name="Fajle Sarup Hossain" userId="be2f972c51edbd7c" providerId="LiveId" clId="{5ECB6D68-7C52-4449-ABA3-796A17351191}" dt="2023-05-24T18:57:38.470" v="2432" actId="478"/>
          <ac:picMkLst>
            <pc:docMk/>
            <pc:sldMk cId="1961472954" sldId="373"/>
            <ac:picMk id="3" creationId="{C169B62F-CC0A-F21F-8B0E-34722C344D6B}"/>
          </ac:picMkLst>
        </pc:picChg>
        <pc:picChg chg="mod">
          <ac:chgData name="Fajle Sarup Hossain" userId="be2f972c51edbd7c" providerId="LiveId" clId="{5ECB6D68-7C52-4449-ABA3-796A17351191}" dt="2023-05-24T18:50:03.222" v="2377" actId="1076"/>
          <ac:picMkLst>
            <pc:docMk/>
            <pc:sldMk cId="1961472954" sldId="373"/>
            <ac:picMk id="5" creationId="{EA205AFD-4E7E-1746-C479-536E44BFD3F6}"/>
          </ac:picMkLst>
        </pc:picChg>
        <pc:picChg chg="add del mod">
          <ac:chgData name="Fajle Sarup Hossain" userId="be2f972c51edbd7c" providerId="LiveId" clId="{5ECB6D68-7C52-4449-ABA3-796A17351191}" dt="2023-05-24T18:57:40" v="2433" actId="478"/>
          <ac:picMkLst>
            <pc:docMk/>
            <pc:sldMk cId="1961472954" sldId="373"/>
            <ac:picMk id="7" creationId="{9BC46730-3611-0FB6-AA3C-A5143B1F9BF7}"/>
          </ac:picMkLst>
        </pc:picChg>
        <pc:picChg chg="add del mod">
          <ac:chgData name="Fajle Sarup Hossain" userId="be2f972c51edbd7c" providerId="LiveId" clId="{5ECB6D68-7C52-4449-ABA3-796A17351191}" dt="2023-05-24T18:57:41.684" v="2434" actId="478"/>
          <ac:picMkLst>
            <pc:docMk/>
            <pc:sldMk cId="1961472954" sldId="373"/>
            <ac:picMk id="11" creationId="{9B9BE744-81D9-1A53-8BAE-A9993DC0A183}"/>
          </ac:picMkLst>
        </pc:picChg>
        <pc:picChg chg="add del mod">
          <ac:chgData name="Fajle Sarup Hossain" userId="be2f972c51edbd7c" providerId="LiveId" clId="{5ECB6D68-7C52-4449-ABA3-796A17351191}" dt="2023-05-24T18:38:20.922" v="2213" actId="478"/>
          <ac:picMkLst>
            <pc:docMk/>
            <pc:sldMk cId="1961472954" sldId="373"/>
            <ac:picMk id="20" creationId="{6C2D5C3C-550B-5A5A-9A0F-68B797F87FB5}"/>
          </ac:picMkLst>
        </pc:picChg>
        <pc:picChg chg="add del mod">
          <ac:chgData name="Fajle Sarup Hossain" userId="be2f972c51edbd7c" providerId="LiveId" clId="{5ECB6D68-7C52-4449-ABA3-796A17351191}" dt="2023-05-24T18:38:19.736" v="2212" actId="478"/>
          <ac:picMkLst>
            <pc:docMk/>
            <pc:sldMk cId="1961472954" sldId="373"/>
            <ac:picMk id="21" creationId="{46D66EE0-EEE9-BD00-5DF5-9E57C0878F8C}"/>
          </ac:picMkLst>
        </pc:picChg>
        <pc:picChg chg="add del mod">
          <ac:chgData name="Fajle Sarup Hossain" userId="be2f972c51edbd7c" providerId="LiveId" clId="{5ECB6D68-7C52-4449-ABA3-796A17351191}" dt="2023-05-24T18:36:54.086" v="2205"/>
          <ac:picMkLst>
            <pc:docMk/>
            <pc:sldMk cId="1961472954" sldId="373"/>
            <ac:picMk id="22" creationId="{5BB1E00D-70E7-B80A-4472-26AC52EE6CF8}"/>
          </ac:picMkLst>
        </pc:picChg>
        <pc:picChg chg="add del mod">
          <ac:chgData name="Fajle Sarup Hossain" userId="be2f972c51edbd7c" providerId="LiveId" clId="{5ECB6D68-7C52-4449-ABA3-796A17351191}" dt="2023-05-24T18:38:17.945" v="2211" actId="478"/>
          <ac:picMkLst>
            <pc:docMk/>
            <pc:sldMk cId="1961472954" sldId="373"/>
            <ac:picMk id="28" creationId="{30D2E216-B682-BC56-A895-72538D1E3866}"/>
          </ac:picMkLst>
        </pc:picChg>
        <pc:picChg chg="add mod">
          <ac:chgData name="Fajle Sarup Hossain" userId="be2f972c51edbd7c" providerId="LiveId" clId="{5ECB6D68-7C52-4449-ABA3-796A17351191}" dt="2023-05-24T18:50:35.306" v="2385" actId="1076"/>
          <ac:picMkLst>
            <pc:docMk/>
            <pc:sldMk cId="1961472954" sldId="373"/>
            <ac:picMk id="30" creationId="{26A392BE-49E9-062D-79B3-AAC4047FC1B5}"/>
          </ac:picMkLst>
        </pc:picChg>
        <pc:picChg chg="add del mod">
          <ac:chgData name="Fajle Sarup Hossain" userId="be2f972c51edbd7c" providerId="LiveId" clId="{5ECB6D68-7C52-4449-ABA3-796A17351191}" dt="2023-05-24T18:41:02.577" v="2268"/>
          <ac:picMkLst>
            <pc:docMk/>
            <pc:sldMk cId="1961472954" sldId="373"/>
            <ac:picMk id="31" creationId="{6C1F91C6-00CC-F4E1-011D-C6EAD0BF6047}"/>
          </ac:picMkLst>
        </pc:picChg>
        <pc:picChg chg="add del mod">
          <ac:chgData name="Fajle Sarup Hossain" userId="be2f972c51edbd7c" providerId="LiveId" clId="{5ECB6D68-7C52-4449-ABA3-796A17351191}" dt="2023-05-24T18:41:02.277" v="2267"/>
          <ac:picMkLst>
            <pc:docMk/>
            <pc:sldMk cId="1961472954" sldId="373"/>
            <ac:picMk id="32" creationId="{1287C8EC-9C14-720E-FA2F-C300BC0E7111}"/>
          </ac:picMkLst>
        </pc:picChg>
        <pc:picChg chg="add del mod">
          <ac:chgData name="Fajle Sarup Hossain" userId="be2f972c51edbd7c" providerId="LiveId" clId="{5ECB6D68-7C52-4449-ABA3-796A17351191}" dt="2023-05-24T18:41:37.308" v="2279" actId="478"/>
          <ac:picMkLst>
            <pc:docMk/>
            <pc:sldMk cId="1961472954" sldId="373"/>
            <ac:picMk id="33" creationId="{19F03628-FA06-AA44-1306-6BEF0D5452B9}"/>
          </ac:picMkLst>
        </pc:picChg>
        <pc:picChg chg="add del mod">
          <ac:chgData name="Fajle Sarup Hossain" userId="be2f972c51edbd7c" providerId="LiveId" clId="{5ECB6D68-7C52-4449-ABA3-796A17351191}" dt="2023-05-24T18:48:33.374" v="2356" actId="478"/>
          <ac:picMkLst>
            <pc:docMk/>
            <pc:sldMk cId="1961472954" sldId="373"/>
            <ac:picMk id="34" creationId="{838485F1-9D6B-6E6D-22DB-E38889FB2B0A}"/>
          </ac:picMkLst>
        </pc:picChg>
        <pc:picChg chg="add del mod">
          <ac:chgData name="Fajle Sarup Hossain" userId="be2f972c51edbd7c" providerId="LiveId" clId="{5ECB6D68-7C52-4449-ABA3-796A17351191}" dt="2023-05-24T18:46:53.231" v="2336" actId="478"/>
          <ac:picMkLst>
            <pc:docMk/>
            <pc:sldMk cId="1961472954" sldId="373"/>
            <ac:picMk id="37" creationId="{27BC15A5-423F-E42A-2252-7A73BDD3069F}"/>
          </ac:picMkLst>
        </pc:picChg>
        <pc:picChg chg="add del mod">
          <ac:chgData name="Fajle Sarup Hossain" userId="be2f972c51edbd7c" providerId="LiveId" clId="{5ECB6D68-7C52-4449-ABA3-796A17351191}" dt="2023-05-24T18:45:18.501" v="2317"/>
          <ac:picMkLst>
            <pc:docMk/>
            <pc:sldMk cId="1961472954" sldId="373"/>
            <ac:picMk id="38" creationId="{EBBCE87B-265F-7FA1-FC6B-12D3A842AE2E}"/>
          </ac:picMkLst>
        </pc:picChg>
        <pc:picChg chg="add del mod">
          <ac:chgData name="Fajle Sarup Hossain" userId="be2f972c51edbd7c" providerId="LiveId" clId="{5ECB6D68-7C52-4449-ABA3-796A17351191}" dt="2023-05-24T18:45:17.893" v="2316"/>
          <ac:picMkLst>
            <pc:docMk/>
            <pc:sldMk cId="1961472954" sldId="373"/>
            <ac:picMk id="39" creationId="{6DE8628A-66BE-4703-6077-37C3250010CF}"/>
          </ac:picMkLst>
        </pc:picChg>
        <pc:picChg chg="add del mod">
          <ac:chgData name="Fajle Sarup Hossain" userId="be2f972c51edbd7c" providerId="LiveId" clId="{5ECB6D68-7C52-4449-ABA3-796A17351191}" dt="2023-05-24T18:45:17.693" v="2315"/>
          <ac:picMkLst>
            <pc:docMk/>
            <pc:sldMk cId="1961472954" sldId="373"/>
            <ac:picMk id="40" creationId="{BAD824DB-B6EC-DB77-8128-AC6A2AF016C7}"/>
          </ac:picMkLst>
        </pc:picChg>
        <pc:picChg chg="add del mod">
          <ac:chgData name="Fajle Sarup Hossain" userId="be2f972c51edbd7c" providerId="LiveId" clId="{5ECB6D68-7C52-4449-ABA3-796A17351191}" dt="2023-05-24T18:45:17.508" v="2314"/>
          <ac:picMkLst>
            <pc:docMk/>
            <pc:sldMk cId="1961472954" sldId="373"/>
            <ac:picMk id="41" creationId="{1418B08E-F0B0-8669-98DA-30F34F3B1D5A}"/>
          </ac:picMkLst>
        </pc:picChg>
        <pc:picChg chg="add del mod">
          <ac:chgData name="Fajle Sarup Hossain" userId="be2f972c51edbd7c" providerId="LiveId" clId="{5ECB6D68-7C52-4449-ABA3-796A17351191}" dt="2023-05-24T18:45:17.292" v="2313"/>
          <ac:picMkLst>
            <pc:docMk/>
            <pc:sldMk cId="1961472954" sldId="373"/>
            <ac:picMk id="42" creationId="{9FA2F300-F950-C215-D172-ABD04E96F24D}"/>
          </ac:picMkLst>
        </pc:picChg>
        <pc:picChg chg="add del mod">
          <ac:chgData name="Fajle Sarup Hossain" userId="be2f972c51edbd7c" providerId="LiveId" clId="{5ECB6D68-7C52-4449-ABA3-796A17351191}" dt="2023-05-24T18:46:52.320" v="2335" actId="478"/>
          <ac:picMkLst>
            <pc:docMk/>
            <pc:sldMk cId="1961472954" sldId="373"/>
            <ac:picMk id="43" creationId="{7D020D41-CB49-78E6-8C6D-9D8D918982E9}"/>
          </ac:picMkLst>
        </pc:picChg>
        <pc:picChg chg="add del mod">
          <ac:chgData name="Fajle Sarup Hossain" userId="be2f972c51edbd7c" providerId="LiveId" clId="{5ECB6D68-7C52-4449-ABA3-796A17351191}" dt="2023-05-24T18:46:51.577" v="2334" actId="478"/>
          <ac:picMkLst>
            <pc:docMk/>
            <pc:sldMk cId="1961472954" sldId="373"/>
            <ac:picMk id="44" creationId="{71F57DB3-752C-CDE6-5689-617C0A1328D1}"/>
          </ac:picMkLst>
        </pc:picChg>
        <pc:picChg chg="add del mod">
          <ac:chgData name="Fajle Sarup Hossain" userId="be2f972c51edbd7c" providerId="LiveId" clId="{5ECB6D68-7C52-4449-ABA3-796A17351191}" dt="2023-05-24T18:46:50.727" v="2333" actId="478"/>
          <ac:picMkLst>
            <pc:docMk/>
            <pc:sldMk cId="1961472954" sldId="373"/>
            <ac:picMk id="45" creationId="{AEA7A5E3-2B95-84B9-8D1A-EAC6D178A0DE}"/>
          </ac:picMkLst>
        </pc:picChg>
        <pc:picChg chg="add del mod">
          <ac:chgData name="Fajle Sarup Hossain" userId="be2f972c51edbd7c" providerId="LiveId" clId="{5ECB6D68-7C52-4449-ABA3-796A17351191}" dt="2023-05-24T18:46:49.531" v="2332" actId="478"/>
          <ac:picMkLst>
            <pc:docMk/>
            <pc:sldMk cId="1961472954" sldId="373"/>
            <ac:picMk id="46" creationId="{CF71A1E4-1A28-ACE8-81CB-8490690E7091}"/>
          </ac:picMkLst>
        </pc:picChg>
        <pc:picChg chg="add del mod">
          <ac:chgData name="Fajle Sarup Hossain" userId="be2f972c51edbd7c" providerId="LiveId" clId="{5ECB6D68-7C52-4449-ABA3-796A17351191}" dt="2023-05-24T18:46:48.775" v="2331" actId="478"/>
          <ac:picMkLst>
            <pc:docMk/>
            <pc:sldMk cId="1961472954" sldId="373"/>
            <ac:picMk id="47" creationId="{3837DE83-4925-B161-02F6-04BDE80F71FA}"/>
          </ac:picMkLst>
        </pc:picChg>
        <pc:picChg chg="add del mod">
          <ac:chgData name="Fajle Sarup Hossain" userId="be2f972c51edbd7c" providerId="LiveId" clId="{5ECB6D68-7C52-4449-ABA3-796A17351191}" dt="2023-05-24T18:46:45.531" v="2330" actId="478"/>
          <ac:picMkLst>
            <pc:docMk/>
            <pc:sldMk cId="1961472954" sldId="373"/>
            <ac:picMk id="48" creationId="{C3483F49-00C5-D03B-C08C-021D71F48437}"/>
          </ac:picMkLst>
        </pc:picChg>
        <pc:picChg chg="add mod ord">
          <ac:chgData name="Fajle Sarup Hossain" userId="be2f972c51edbd7c" providerId="LiveId" clId="{5ECB6D68-7C52-4449-ABA3-796A17351191}" dt="2023-05-24T19:08:07.231" v="2511" actId="166"/>
          <ac:picMkLst>
            <pc:docMk/>
            <pc:sldMk cId="1961472954" sldId="373"/>
            <ac:picMk id="50" creationId="{14005E8C-8F18-2A8E-AAA4-ECF84741F234}"/>
          </ac:picMkLst>
        </pc:picChg>
        <pc:picChg chg="add del mod">
          <ac:chgData name="Fajle Sarup Hossain" userId="be2f972c51edbd7c" providerId="LiveId" clId="{5ECB6D68-7C52-4449-ABA3-796A17351191}" dt="2023-05-24T18:48:31.754" v="2355" actId="478"/>
          <ac:picMkLst>
            <pc:docMk/>
            <pc:sldMk cId="1961472954" sldId="373"/>
            <ac:picMk id="51" creationId="{49842F64-94B5-91E6-26F6-899758596F22}"/>
          </ac:picMkLst>
        </pc:picChg>
        <pc:picChg chg="add mod ord">
          <ac:chgData name="Fajle Sarup Hossain" userId="be2f972c51edbd7c" providerId="LiveId" clId="{5ECB6D68-7C52-4449-ABA3-796A17351191}" dt="2023-05-24T19:07:58.039" v="2510" actId="166"/>
          <ac:picMkLst>
            <pc:docMk/>
            <pc:sldMk cId="1961472954" sldId="373"/>
            <ac:picMk id="52" creationId="{AE475616-F07A-A888-EDCC-EE5186DD142A}"/>
          </ac:picMkLst>
        </pc:picChg>
        <pc:picChg chg="add mod ord">
          <ac:chgData name="Fajle Sarup Hossain" userId="be2f972c51edbd7c" providerId="LiveId" clId="{5ECB6D68-7C52-4449-ABA3-796A17351191}" dt="2023-05-24T19:07:33.143" v="2507" actId="166"/>
          <ac:picMkLst>
            <pc:docMk/>
            <pc:sldMk cId="1961472954" sldId="373"/>
            <ac:picMk id="53" creationId="{4DD1A699-0245-D92E-8137-FCD9566C2016}"/>
          </ac:picMkLst>
        </pc:picChg>
        <pc:picChg chg="add mod">
          <ac:chgData name="Fajle Sarup Hossain" userId="be2f972c51edbd7c" providerId="LiveId" clId="{5ECB6D68-7C52-4449-ABA3-796A17351191}" dt="2023-05-24T18:50:52.600" v="2388" actId="1076"/>
          <ac:picMkLst>
            <pc:docMk/>
            <pc:sldMk cId="1961472954" sldId="373"/>
            <ac:picMk id="54" creationId="{9CE8EB83-B73C-2E31-3B03-04653C67F80E}"/>
          </ac:picMkLst>
        </pc:picChg>
        <pc:picChg chg="add mod">
          <ac:chgData name="Fajle Sarup Hossain" userId="be2f972c51edbd7c" providerId="LiveId" clId="{5ECB6D68-7C52-4449-ABA3-796A17351191}" dt="2023-05-24T18:56:45.225" v="2430" actId="1076"/>
          <ac:picMkLst>
            <pc:docMk/>
            <pc:sldMk cId="1961472954" sldId="373"/>
            <ac:picMk id="57" creationId="{9BA27B3C-DF1B-868A-92E3-4124CC4CA86F}"/>
          </ac:picMkLst>
        </pc:picChg>
        <pc:picChg chg="add mod modCrop">
          <ac:chgData name="Fajle Sarup Hossain" userId="be2f972c51edbd7c" providerId="LiveId" clId="{5ECB6D68-7C52-4449-ABA3-796A17351191}" dt="2023-05-24T18:56:40.785" v="2429" actId="1076"/>
          <ac:picMkLst>
            <pc:docMk/>
            <pc:sldMk cId="1961472954" sldId="373"/>
            <ac:picMk id="58" creationId="{097151DE-C17A-1CB8-AAC9-9884D0DC9FBB}"/>
          </ac:picMkLst>
        </pc:picChg>
        <pc:picChg chg="add mod">
          <ac:chgData name="Fajle Sarup Hossain" userId="be2f972c51edbd7c" providerId="LiveId" clId="{5ECB6D68-7C52-4449-ABA3-796A17351191}" dt="2023-05-24T19:03:09.172" v="2471" actId="1076"/>
          <ac:picMkLst>
            <pc:docMk/>
            <pc:sldMk cId="1961472954" sldId="373"/>
            <ac:picMk id="59" creationId="{88848170-1045-88DD-D75F-3BCF106DF1A5}"/>
          </ac:picMkLst>
        </pc:picChg>
        <pc:picChg chg="add mod">
          <ac:chgData name="Fajle Sarup Hossain" userId="be2f972c51edbd7c" providerId="LiveId" clId="{5ECB6D68-7C52-4449-ABA3-796A17351191}" dt="2023-05-24T19:01:30.185" v="2460" actId="1076"/>
          <ac:picMkLst>
            <pc:docMk/>
            <pc:sldMk cId="1961472954" sldId="373"/>
            <ac:picMk id="65" creationId="{EB6A96B0-7F36-42CC-BB4C-D97F433230CD}"/>
          </ac:picMkLst>
        </pc:picChg>
        <pc:picChg chg="add mod">
          <ac:chgData name="Fajle Sarup Hossain" userId="be2f972c51edbd7c" providerId="LiveId" clId="{5ECB6D68-7C52-4449-ABA3-796A17351191}" dt="2023-05-24T19:02:12.190" v="2466" actId="1076"/>
          <ac:picMkLst>
            <pc:docMk/>
            <pc:sldMk cId="1961472954" sldId="373"/>
            <ac:picMk id="67" creationId="{0480F6CF-C7B7-0048-43FF-D214DEDCCE6C}"/>
          </ac:picMkLst>
        </pc:picChg>
        <pc:picChg chg="add mod">
          <ac:chgData name="Fajle Sarup Hossain" userId="be2f972c51edbd7c" providerId="LiveId" clId="{5ECB6D68-7C52-4449-ABA3-796A17351191}" dt="2023-05-24T19:02:08.384" v="2465" actId="1076"/>
          <ac:picMkLst>
            <pc:docMk/>
            <pc:sldMk cId="1961472954" sldId="373"/>
            <ac:picMk id="69" creationId="{9F7C5860-2B28-9AD2-5F61-D970284FDA23}"/>
          </ac:picMkLst>
        </pc:picChg>
        <pc:picChg chg="add mod">
          <ac:chgData name="Fajle Sarup Hossain" userId="be2f972c51edbd7c" providerId="LiveId" clId="{5ECB6D68-7C52-4449-ABA3-796A17351191}" dt="2023-05-24T20:11:32.381" v="3769" actId="1076"/>
          <ac:picMkLst>
            <pc:docMk/>
            <pc:sldMk cId="1961472954" sldId="373"/>
            <ac:picMk id="140" creationId="{B49150A9-0027-D44F-1CE2-864E00EEAFF5}"/>
          </ac:picMkLst>
        </pc:picChg>
        <pc:cxnChg chg="add mod">
          <ac:chgData name="Fajle Sarup Hossain" userId="be2f972c51edbd7c" providerId="LiveId" clId="{5ECB6D68-7C52-4449-ABA3-796A17351191}" dt="2023-05-24T19:10:42.182" v="2529" actId="14100"/>
          <ac:cxnSpMkLst>
            <pc:docMk/>
            <pc:sldMk cId="1961472954" sldId="373"/>
            <ac:cxnSpMk id="79" creationId="{9CEBEC37-2ADC-1D06-C217-E550CED74259}"/>
          </ac:cxnSpMkLst>
        </pc:cxnChg>
        <pc:cxnChg chg="add mod">
          <ac:chgData name="Fajle Sarup Hossain" userId="be2f972c51edbd7c" providerId="LiveId" clId="{5ECB6D68-7C52-4449-ABA3-796A17351191}" dt="2023-05-24T19:10:16.402" v="2525" actId="14100"/>
          <ac:cxnSpMkLst>
            <pc:docMk/>
            <pc:sldMk cId="1961472954" sldId="373"/>
            <ac:cxnSpMk id="81" creationId="{06B904B9-6A31-4420-37DF-5A93A547CD23}"/>
          </ac:cxnSpMkLst>
        </pc:cxnChg>
        <pc:cxnChg chg="add mod">
          <ac:chgData name="Fajle Sarup Hossain" userId="be2f972c51edbd7c" providerId="LiveId" clId="{5ECB6D68-7C52-4449-ABA3-796A17351191}" dt="2023-05-24T19:11:20.445" v="2537" actId="14100"/>
          <ac:cxnSpMkLst>
            <pc:docMk/>
            <pc:sldMk cId="1961472954" sldId="373"/>
            <ac:cxnSpMk id="91" creationId="{573DE854-5AED-DE56-8EFE-CAFBF3480629}"/>
          </ac:cxnSpMkLst>
        </pc:cxnChg>
        <pc:cxnChg chg="add mod">
          <ac:chgData name="Fajle Sarup Hossain" userId="be2f972c51edbd7c" providerId="LiveId" clId="{5ECB6D68-7C52-4449-ABA3-796A17351191}" dt="2023-05-24T19:11:39.402" v="2541" actId="14100"/>
          <ac:cxnSpMkLst>
            <pc:docMk/>
            <pc:sldMk cId="1961472954" sldId="373"/>
            <ac:cxnSpMk id="94" creationId="{5D8EFC73-6E7F-7DCE-BC7D-B24234999C54}"/>
          </ac:cxnSpMkLst>
        </pc:cxnChg>
        <pc:cxnChg chg="add del mod">
          <ac:chgData name="Fajle Sarup Hossain" userId="be2f972c51edbd7c" providerId="LiveId" clId="{5ECB6D68-7C52-4449-ABA3-796A17351191}" dt="2023-05-24T19:13:29.772" v="2557" actId="478"/>
          <ac:cxnSpMkLst>
            <pc:docMk/>
            <pc:sldMk cId="1961472954" sldId="373"/>
            <ac:cxnSpMk id="98" creationId="{DD4A37CD-A229-E8BE-C340-141517CB9FC6}"/>
          </ac:cxnSpMkLst>
        </pc:cxnChg>
        <pc:cxnChg chg="add del mod">
          <ac:chgData name="Fajle Sarup Hossain" userId="be2f972c51edbd7c" providerId="LiveId" clId="{5ECB6D68-7C52-4449-ABA3-796A17351191}" dt="2023-05-24T19:12:42.425" v="2551" actId="478"/>
          <ac:cxnSpMkLst>
            <pc:docMk/>
            <pc:sldMk cId="1961472954" sldId="373"/>
            <ac:cxnSpMk id="99" creationId="{41B195DD-C937-67BF-E7D8-8B36EF0C4ED2}"/>
          </ac:cxnSpMkLst>
        </pc:cxnChg>
        <pc:cxnChg chg="add mod">
          <ac:chgData name="Fajle Sarup Hossain" userId="be2f972c51edbd7c" providerId="LiveId" clId="{5ECB6D68-7C52-4449-ABA3-796A17351191}" dt="2023-05-24T19:12:25.971" v="2548" actId="1076"/>
          <ac:cxnSpMkLst>
            <pc:docMk/>
            <pc:sldMk cId="1961472954" sldId="373"/>
            <ac:cxnSpMk id="100" creationId="{C23968C9-BED7-75F4-5BBE-693DD6005193}"/>
          </ac:cxnSpMkLst>
        </pc:cxnChg>
        <pc:cxnChg chg="add del mod">
          <ac:chgData name="Fajle Sarup Hossain" userId="be2f972c51edbd7c" providerId="LiveId" clId="{5ECB6D68-7C52-4449-ABA3-796A17351191}" dt="2023-05-24T19:13:27.049" v="2556" actId="478"/>
          <ac:cxnSpMkLst>
            <pc:docMk/>
            <pc:sldMk cId="1961472954" sldId="373"/>
            <ac:cxnSpMk id="103" creationId="{71EF5146-3FAF-9470-8D9D-56B5C869B5FC}"/>
          </ac:cxnSpMkLst>
        </pc:cxnChg>
        <pc:cxnChg chg="add mod">
          <ac:chgData name="Fajle Sarup Hossain" userId="be2f972c51edbd7c" providerId="LiveId" clId="{5ECB6D68-7C52-4449-ABA3-796A17351191}" dt="2023-05-24T19:13:47.156" v="2560" actId="1582"/>
          <ac:cxnSpMkLst>
            <pc:docMk/>
            <pc:sldMk cId="1961472954" sldId="373"/>
            <ac:cxnSpMk id="106" creationId="{ABE68824-C23F-0EEC-A59F-6E7CE93B744D}"/>
          </ac:cxnSpMkLst>
        </pc:cxnChg>
        <pc:cxnChg chg="add mod">
          <ac:chgData name="Fajle Sarup Hossain" userId="be2f972c51edbd7c" providerId="LiveId" clId="{5ECB6D68-7C52-4449-ABA3-796A17351191}" dt="2023-05-24T19:14:05.020" v="2563" actId="1582"/>
          <ac:cxnSpMkLst>
            <pc:docMk/>
            <pc:sldMk cId="1961472954" sldId="373"/>
            <ac:cxnSpMk id="108" creationId="{A21BFFA7-458E-CF2B-4819-B133B539C057}"/>
          </ac:cxnSpMkLst>
        </pc:cxnChg>
        <pc:cxnChg chg="add mod">
          <ac:chgData name="Fajle Sarup Hossain" userId="be2f972c51edbd7c" providerId="LiveId" clId="{5ECB6D68-7C52-4449-ABA3-796A17351191}" dt="2023-05-24T19:39:02.578" v="3556" actId="1076"/>
          <ac:cxnSpMkLst>
            <pc:docMk/>
            <pc:sldMk cId="1961472954" sldId="373"/>
            <ac:cxnSpMk id="116" creationId="{CEF966F4-33D6-0ADD-2D2A-0FF6A49A68A5}"/>
          </ac:cxnSpMkLst>
        </pc:cxnChg>
        <pc:cxnChg chg="add del mod">
          <ac:chgData name="Fajle Sarup Hossain" userId="be2f972c51edbd7c" providerId="LiveId" clId="{5ECB6D68-7C52-4449-ABA3-796A17351191}" dt="2023-05-24T19:53:25.603" v="3668" actId="11529"/>
          <ac:cxnSpMkLst>
            <pc:docMk/>
            <pc:sldMk cId="1961472954" sldId="373"/>
            <ac:cxnSpMk id="129" creationId="{8D135A5E-6470-C724-89A5-B58FA53EA686}"/>
          </ac:cxnSpMkLst>
        </pc:cxnChg>
        <pc:cxnChg chg="add mod">
          <ac:chgData name="Fajle Sarup Hossain" userId="be2f972c51edbd7c" providerId="LiveId" clId="{5ECB6D68-7C52-4449-ABA3-796A17351191}" dt="2023-05-24T19:54:43.297" v="3681" actId="14100"/>
          <ac:cxnSpMkLst>
            <pc:docMk/>
            <pc:sldMk cId="1961472954" sldId="373"/>
            <ac:cxnSpMk id="131" creationId="{BB88D94B-951D-1A0F-10B4-374AA4AF19ED}"/>
          </ac:cxnSpMkLst>
        </pc:cxnChg>
        <pc:cxnChg chg="add mod">
          <ac:chgData name="Fajle Sarup Hossain" userId="be2f972c51edbd7c" providerId="LiveId" clId="{5ECB6D68-7C52-4449-ABA3-796A17351191}" dt="2023-05-24T19:54:36.550" v="3680" actId="14100"/>
          <ac:cxnSpMkLst>
            <pc:docMk/>
            <pc:sldMk cId="1961472954" sldId="373"/>
            <ac:cxnSpMk id="132" creationId="{795652AA-67E9-2980-B329-509FF3BC5EB7}"/>
          </ac:cxnSpMkLst>
        </pc:cxnChg>
        <pc:cxnChg chg="add mod">
          <ac:chgData name="Fajle Sarup Hossain" userId="be2f972c51edbd7c" providerId="LiveId" clId="{5ECB6D68-7C52-4449-ABA3-796A17351191}" dt="2023-05-24T19:54:30.858" v="3679" actId="1076"/>
          <ac:cxnSpMkLst>
            <pc:docMk/>
            <pc:sldMk cId="1961472954" sldId="373"/>
            <ac:cxnSpMk id="133" creationId="{22AB3FCB-5D68-561B-B636-BEAC8202F9BD}"/>
          </ac:cxnSpMkLst>
        </pc:cxnChg>
        <pc:cxnChg chg="add mod">
          <ac:chgData name="Fajle Sarup Hossain" userId="be2f972c51edbd7c" providerId="LiveId" clId="{5ECB6D68-7C52-4449-ABA3-796A17351191}" dt="2023-05-24T19:54:55.404" v="3683" actId="1076"/>
          <ac:cxnSpMkLst>
            <pc:docMk/>
            <pc:sldMk cId="1961472954" sldId="373"/>
            <ac:cxnSpMk id="137" creationId="{D7E31238-0525-B6E4-FBF7-83CB048F5A3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0:04:2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24575,'961'0'0,"-944"-1"-333,-1-1-1,1-1 1,28-7-1,-44 9 303,18-3-6795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0:04:2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24575,'847'0'0,"-828"-1"0,-1-1 0,0-1 0,19-5 0,-16 3 0,36-3 0,-3 6-1365,-30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0:04:3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24575,'0'537'-1365,"0"-512"-5461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0:04:3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24575,'0'508'-1365,"0"-483"-5461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20:06:22.9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1812 1 24575,'-1356'0'0,"1336"1"0,-1 1 0,1 1 0,0 1 0,0 1 0,0 1 0,1 0 0,-1 2 0,-35 19 0,44-22 0,-1-1 0,1 0 0,-1-1 0,-19 4 0,23-7 0,0 1 0,0 1 0,0 0 0,1 0 0,-1 0 0,1 1 0,-1 0 0,1 1 0,0 0 0,0 0 0,1 0 0,-1 1 0,-8 8 0,9-6 0,1 0 0,-1 1 0,1 0 0,1 0 0,0 1 0,0-1 0,1 1 0,0 0 0,0 0 0,-2 17 0,3-14 0,0 1 0,1-1 0,1 1 0,0-1 0,1 1 0,0-1 0,6 21 0,-6-28 0,0 0 0,1-1 0,0 1 0,0-1 0,0 1 0,0-1 0,1 0 0,0 0 0,0 0 0,0 0 0,0 0 0,0-1 0,7 6 0,-3-5 0,-1 0 0,1-1 0,0 0 0,-1 0 0,1 0 0,1-1 0,-1 0 0,8 1 0,19 5 0,-6-2 0,0 0 0,52 2 0,586-7 0,-303-3 0,-277 3 0,100-3 0,-173 0 0,-1 0 0,0-1 0,0-1 0,-1 0 0,19-9 0,-18 8 0,1-1 0,0 2 0,0-1 0,16-2 0,22-2 0,91-30 0,-138 37 0,0 1 0,0-1 0,0-1 0,-1 1 0,1 0 0,-1-1 0,1 0 0,-1 0 0,0 0 0,0 0 0,-1 0 0,1 0 0,-1-1 0,1 1 0,-1-1 0,0 0 0,0 0 0,-1 0 0,1 0 0,-1 0 0,0 0 0,0 0 0,0 0 0,0-8 0,1-8 0,-2 1 0,0-1 0,-1 1 0,-4-21 0,4 34 0,0 1 0,-1-1 0,0 0 0,0 1 0,0-1 0,-1 1 0,1 0 0,-1 0 0,-1 0 0,1 0 0,-1 0 0,0 1 0,0-1 0,0 1 0,0 0 0,-7-4 0,2 2 0,-1-1 0,0 1 0,0 1 0,-1 0 0,1 1 0,-1 0 0,-15-4 0,-22 1-1365,26 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0.png"/><Relationship Id="rId5" Type="http://schemas.microsoft.com/office/2007/relationships/hdphoto" Target="../media/hdphoto6.wdp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9.jpg"/><Relationship Id="rId7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11" Type="http://schemas.openxmlformats.org/officeDocument/2006/relationships/image" Target="../media/image42.jpg"/><Relationship Id="rId5" Type="http://schemas.openxmlformats.org/officeDocument/2006/relationships/image" Target="../media/image11.png"/><Relationship Id="rId10" Type="http://schemas.openxmlformats.org/officeDocument/2006/relationships/image" Target="../media/image41.jpg"/><Relationship Id="rId4" Type="http://schemas.openxmlformats.org/officeDocument/2006/relationships/image" Target="../media/image40.jpg"/><Relationship Id="rId9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5.xml"/><Relationship Id="rId3" Type="http://schemas.openxmlformats.org/officeDocument/2006/relationships/image" Target="../media/image40.jpg"/><Relationship Id="rId7" Type="http://schemas.openxmlformats.org/officeDocument/2006/relationships/customXml" Target="../ink/ink2.xml"/><Relationship Id="rId12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48.png"/><Relationship Id="rId4" Type="http://schemas.openxmlformats.org/officeDocument/2006/relationships/image" Target="../media/image45.jpg"/><Relationship Id="rId9" Type="http://schemas.openxmlformats.org/officeDocument/2006/relationships/customXml" Target="../ink/ink3.xml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6"/>
            <a:ext cx="10515600" cy="640080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Intrusion attack detection in power system network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ftx100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1B93E-9773-993C-81AD-41E4C652A6F1}"/>
              </a:ext>
            </a:extLst>
          </p:cNvPr>
          <p:cNvSpPr txBox="1"/>
          <p:nvPr/>
        </p:nvSpPr>
        <p:spPr>
          <a:xfrm>
            <a:off x="9357432" y="4678956"/>
            <a:ext cx="2621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Arpita Biswas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Santu</a:t>
            </a:r>
            <a:r>
              <a:rPr lang="en-US" sz="2000" dirty="0"/>
              <a:t> </a:t>
            </a:r>
            <a:r>
              <a:rPr lang="en-US" sz="2000" dirty="0" err="1"/>
              <a:t>Dinda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Shrutayu</a:t>
            </a:r>
            <a:r>
              <a:rPr lang="en-US" sz="2000" dirty="0"/>
              <a:t> </a:t>
            </a:r>
            <a:r>
              <a:rPr lang="en-US" sz="2000" dirty="0" err="1"/>
              <a:t>Naskar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Fajle Sarup Hossain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AA4C6-247C-DDD3-3E9A-12C24DE4DA97}"/>
              </a:ext>
            </a:extLst>
          </p:cNvPr>
          <p:cNvSpPr txBox="1"/>
          <p:nvPr/>
        </p:nvSpPr>
        <p:spPr>
          <a:xfrm>
            <a:off x="365760" y="4939542"/>
            <a:ext cx="3088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Prof. Debasish Biswas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074AD-0298-A4DE-982A-FFB666E9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92" y="1514541"/>
            <a:ext cx="4289254" cy="4289254"/>
          </a:xfrm>
          <a:prstGeom prst="ellipse">
            <a:avLst/>
          </a:prstGeom>
          <a:ln w="63500" cap="rnd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DFF63F-DA73-A8E9-A333-4C47829AF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CC3129-A1CB-A464-E12D-094CF47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291592"/>
            <a:ext cx="10446271" cy="548640"/>
          </a:xfrm>
        </p:spPr>
        <p:txBody>
          <a:bodyPr/>
          <a:lstStyle/>
          <a:p>
            <a:r>
              <a:rPr lang="en-US" sz="3200" dirty="0"/>
              <a:t>Convolutional neural networks (CNN)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90388-7123-B49C-E872-A772FAFF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7" y="2130348"/>
            <a:ext cx="2237895" cy="120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8542B-97A8-9BA8-DF3F-E6E63734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8" y="3469837"/>
            <a:ext cx="2237895" cy="12079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481F9C-E895-EA63-6525-380B77A60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66" y="4848648"/>
            <a:ext cx="2237895" cy="119774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C1B429-E8D6-7A58-D03C-1116287CA066}"/>
              </a:ext>
            </a:extLst>
          </p:cNvPr>
          <p:cNvSpPr txBox="1"/>
          <p:nvPr/>
        </p:nvSpPr>
        <p:spPr>
          <a:xfrm>
            <a:off x="420624" y="6262151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Convolution Layers(8*8)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73FC0-3349-EC6B-D8D7-88BA09223E68}"/>
              </a:ext>
            </a:extLst>
          </p:cNvPr>
          <p:cNvSpPr txBox="1"/>
          <p:nvPr/>
        </p:nvSpPr>
        <p:spPr>
          <a:xfrm>
            <a:off x="877824" y="840232"/>
            <a:ext cx="11090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having convolution layer we use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ReLU</a:t>
            </a:r>
            <a:r>
              <a:rPr lang="en-US" dirty="0"/>
              <a:t> to break up linearity. Increase non-linearity . Because image are non-linear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Max Pooling: </a:t>
            </a:r>
            <a:r>
              <a:rPr lang="en-US" dirty="0"/>
              <a:t>It makes down-sampling or sub-sampling (Reduce the no. of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</a:t>
            </a:r>
            <a:r>
              <a:rPr lang="en-US" b="1" dirty="0">
                <a:solidFill>
                  <a:srgbClr val="7030A0"/>
                </a:solidFill>
              </a:rPr>
              <a:t>Flatting all Features or Classifications </a:t>
            </a:r>
            <a:r>
              <a:rPr lang="en-US" dirty="0"/>
              <a:t>are applied into the next </a:t>
            </a:r>
            <a:r>
              <a:rPr lang="en-US" dirty="0">
                <a:highlight>
                  <a:srgbClr val="FF00FF"/>
                </a:highlight>
              </a:rPr>
              <a:t>Neural Network</a:t>
            </a:r>
            <a:r>
              <a:rPr lang="en-US" dirty="0"/>
              <a:t> as </a:t>
            </a:r>
          </a:p>
          <a:p>
            <a:r>
              <a:rPr lang="en-US" dirty="0"/>
              <a:t>     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6957CC-3004-F46B-06E6-7F31D6E20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24" r="3584" b="17746"/>
          <a:stretch/>
        </p:blipFill>
        <p:spPr>
          <a:xfrm>
            <a:off x="9051882" y="1219329"/>
            <a:ext cx="2695983" cy="734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F2F6E-57AA-26C3-E50E-0215668A57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96" t="10924" r="27427" b="17746"/>
          <a:stretch/>
        </p:blipFill>
        <p:spPr>
          <a:xfrm>
            <a:off x="3194304" y="3462249"/>
            <a:ext cx="1715064" cy="1286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D885E1-3F89-85A4-549C-0676FD21B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396" y="2130348"/>
            <a:ext cx="2235315" cy="12002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A53C65-8245-82BA-324A-180720BA1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396" y="3471230"/>
            <a:ext cx="2254366" cy="12065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7353BB-55CC-47B7-6100-89E40B386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2396" y="4905314"/>
            <a:ext cx="2273417" cy="12065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5CCFDB-1EEF-2383-BDA3-7E453A2BB432}"/>
              </a:ext>
            </a:extLst>
          </p:cNvPr>
          <p:cNvSpPr txBox="1"/>
          <p:nvPr/>
        </p:nvSpPr>
        <p:spPr>
          <a:xfrm>
            <a:off x="4580248" y="6262151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Convolution Layers(8*8)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2C0201-DFC8-0110-7A1D-E3A40B5441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391" y="2495172"/>
            <a:ext cx="871259" cy="5097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71D4CE-9219-18A0-284D-246F3AF317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5391" y="3817100"/>
            <a:ext cx="871259" cy="4871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C74D5B0-5AEF-F02D-A0A6-33D8563A4A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5390" y="5312001"/>
            <a:ext cx="871259" cy="5152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F30F4C4-4EC6-EE9C-7486-2A95E9F73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6281" y="2730766"/>
            <a:ext cx="590580" cy="30710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9B955CA-6627-600A-D06F-98AB7CEC77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4963" y="2756247"/>
            <a:ext cx="2382519" cy="30710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555946-0DE5-F481-1BBE-DEEE483025FD}"/>
              </a:ext>
            </a:extLst>
          </p:cNvPr>
          <p:cNvSpPr txBox="1"/>
          <p:nvPr/>
        </p:nvSpPr>
        <p:spPr>
          <a:xfrm>
            <a:off x="6973181" y="6269196"/>
            <a:ext cx="24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00FFFF"/>
                </a:highlight>
              </a:rPr>
              <a:t>Pooling Layers (2*2</a:t>
            </a:r>
            <a:r>
              <a:rPr lang="en-US" dirty="0">
                <a:highlight>
                  <a:srgbClr val="00FFFF"/>
                </a:highlight>
              </a:rPr>
              <a:t>)</a:t>
            </a:r>
            <a:endParaRPr lang="en-IN" dirty="0">
              <a:highlight>
                <a:srgbClr val="00FFFF"/>
              </a:highligh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7740BA-964F-D55B-3DEF-11A0DEB6E140}"/>
              </a:ext>
            </a:extLst>
          </p:cNvPr>
          <p:cNvCxnSpPr>
            <a:cxnSpLocks/>
          </p:cNvCxnSpPr>
          <p:nvPr/>
        </p:nvCxnSpPr>
        <p:spPr>
          <a:xfrm>
            <a:off x="7353928" y="2806732"/>
            <a:ext cx="27746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CE509-0B9C-2E95-C9FF-3DBF9AD66329}"/>
              </a:ext>
            </a:extLst>
          </p:cNvPr>
          <p:cNvCxnSpPr>
            <a:cxnSpLocks/>
          </p:cNvCxnSpPr>
          <p:nvPr/>
        </p:nvCxnSpPr>
        <p:spPr>
          <a:xfrm>
            <a:off x="7353928" y="4117372"/>
            <a:ext cx="27746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A27D92-5776-2EA2-CDC4-1C2EADB6FC2D}"/>
              </a:ext>
            </a:extLst>
          </p:cNvPr>
          <p:cNvCxnSpPr>
            <a:cxnSpLocks/>
          </p:cNvCxnSpPr>
          <p:nvPr/>
        </p:nvCxnSpPr>
        <p:spPr>
          <a:xfrm>
            <a:off x="7353928" y="5600732"/>
            <a:ext cx="27746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BA13C6-3C5A-5E4E-DE1A-232D5FFC97F8}"/>
              </a:ext>
            </a:extLst>
          </p:cNvPr>
          <p:cNvCxnSpPr>
            <a:cxnSpLocks/>
          </p:cNvCxnSpPr>
          <p:nvPr/>
        </p:nvCxnSpPr>
        <p:spPr>
          <a:xfrm>
            <a:off x="8725528" y="4117372"/>
            <a:ext cx="27746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BADF63-8A2A-986E-12A9-F0E8DF2E8B9D}"/>
              </a:ext>
            </a:extLst>
          </p:cNvPr>
          <p:cNvCxnSpPr>
            <a:cxnSpLocks/>
          </p:cNvCxnSpPr>
          <p:nvPr/>
        </p:nvCxnSpPr>
        <p:spPr>
          <a:xfrm>
            <a:off x="8622016" y="2806732"/>
            <a:ext cx="380978" cy="1982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3C9903-6141-C709-15A5-27824E703F23}"/>
              </a:ext>
            </a:extLst>
          </p:cNvPr>
          <p:cNvCxnSpPr>
            <a:cxnSpLocks/>
          </p:cNvCxnSpPr>
          <p:nvPr/>
        </p:nvCxnSpPr>
        <p:spPr>
          <a:xfrm flipV="1">
            <a:off x="8622016" y="5486400"/>
            <a:ext cx="380978" cy="1067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E4CD5E-83B8-7DF2-BC84-2574AB128782}"/>
              </a:ext>
            </a:extLst>
          </p:cNvPr>
          <p:cNvSpPr txBox="1"/>
          <p:nvPr/>
        </p:nvSpPr>
        <p:spPr>
          <a:xfrm>
            <a:off x="8338042" y="6276241"/>
            <a:ext cx="24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Features</a:t>
            </a:r>
            <a:endParaRPr lang="en-IN" sz="2000" dirty="0">
              <a:highlight>
                <a:srgbClr val="00FFFF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847957-D666-DC37-ED73-34504CDE7411}"/>
              </a:ext>
            </a:extLst>
          </p:cNvPr>
          <p:cNvSpPr txBox="1"/>
          <p:nvPr/>
        </p:nvSpPr>
        <p:spPr>
          <a:xfrm>
            <a:off x="9702903" y="6276241"/>
            <a:ext cx="24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00FF"/>
                </a:highlight>
              </a:rPr>
              <a:t>Neural Network</a:t>
            </a:r>
            <a:endParaRPr lang="en-IN" sz="2000" dirty="0">
              <a:highlight>
                <a:srgbClr val="FF00FF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7EFD81-96E5-DEA0-C448-7E4D3E298A4F}"/>
              </a:ext>
            </a:extLst>
          </p:cNvPr>
          <p:cNvSpPr txBox="1"/>
          <p:nvPr/>
        </p:nvSpPr>
        <p:spPr>
          <a:xfrm>
            <a:off x="3491203" y="4633796"/>
            <a:ext cx="13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Applied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Relu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2F6AF1-647D-7897-EA0B-5BA500B08DAF}"/>
              </a:ext>
            </a:extLst>
          </p:cNvPr>
          <p:cNvSpPr txBox="1"/>
          <p:nvPr/>
        </p:nvSpPr>
        <p:spPr>
          <a:xfrm>
            <a:off x="8378494" y="4633796"/>
            <a:ext cx="13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Flatting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B2602E-E6F5-5055-942B-E10E3509E598}"/>
              </a:ext>
            </a:extLst>
          </p:cNvPr>
          <p:cNvSpPr txBox="1"/>
          <p:nvPr/>
        </p:nvSpPr>
        <p:spPr>
          <a:xfrm>
            <a:off x="6994675" y="4625578"/>
            <a:ext cx="12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Max Pooling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7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5D9A6-01A2-4831-02C9-098ABB572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1DC9-FCDE-C73E-A163-7E116D85AF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F2178A-E3B7-F3AB-16CC-3F1062B0C9CE}"/>
              </a:ext>
            </a:extLst>
          </p:cNvPr>
          <p:cNvSpPr txBox="1">
            <a:spLocks/>
          </p:cNvSpPr>
          <p:nvPr/>
        </p:nvSpPr>
        <p:spPr>
          <a:xfrm>
            <a:off x="877824" y="271272"/>
            <a:ext cx="1044627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US" sz="3200" dirty="0"/>
              <a:t>Model of neurons</a:t>
            </a:r>
          </a:p>
          <a:p>
            <a:endParaRPr lang="en-US" sz="32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93B6893-F147-BEA1-0CEE-72C0839B4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037" y="2350336"/>
            <a:ext cx="5115925" cy="296144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7E18F5-8937-9BB6-1BBA-0EEA01980B73}"/>
              </a:ext>
            </a:extLst>
          </p:cNvPr>
          <p:cNvSpPr txBox="1">
            <a:spLocks/>
          </p:cNvSpPr>
          <p:nvPr/>
        </p:nvSpPr>
        <p:spPr>
          <a:xfrm>
            <a:off x="1215914" y="5311776"/>
            <a:ext cx="8825659" cy="18447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Back Propagation Algorithm</a:t>
            </a:r>
          </a:p>
          <a:p>
            <a:pPr lvl="1" algn="just"/>
            <a:r>
              <a:rPr lang="en-US" sz="1800" dirty="0"/>
              <a:t>It is an </a:t>
            </a:r>
            <a:r>
              <a:rPr lang="en-US" sz="1800" b="1" dirty="0">
                <a:solidFill>
                  <a:srgbClr val="0070C0"/>
                </a:solidFill>
              </a:rPr>
              <a:t>extension</a:t>
            </a:r>
            <a:r>
              <a:rPr lang="en-US" sz="1800" dirty="0"/>
              <a:t> of the </a:t>
            </a:r>
            <a:r>
              <a:rPr lang="en-US" sz="1800" b="1" dirty="0">
                <a:solidFill>
                  <a:srgbClr val="0070C0"/>
                </a:solidFill>
              </a:rPr>
              <a:t>gradient-based delta learning rule. </a:t>
            </a:r>
            <a:r>
              <a:rPr lang="en-US" sz="1800" dirty="0"/>
              <a:t>Here, after finding an error (the </a:t>
            </a:r>
            <a:r>
              <a:rPr lang="en-US" sz="1800" b="1" dirty="0">
                <a:solidFill>
                  <a:srgbClr val="0070C0"/>
                </a:solidFill>
              </a:rPr>
              <a:t>difference between desired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target</a:t>
            </a:r>
            <a:r>
              <a:rPr lang="en-US" sz="1800" dirty="0"/>
              <a:t>), the </a:t>
            </a:r>
            <a:r>
              <a:rPr lang="en-US" sz="1800" b="1" dirty="0">
                <a:solidFill>
                  <a:srgbClr val="0070C0"/>
                </a:solidFill>
              </a:rPr>
              <a:t>error is propagated backward from the output layer to the input layer </a:t>
            </a:r>
            <a:r>
              <a:rPr lang="en-US" sz="1800" dirty="0"/>
              <a:t>via the hidden layer. It is used in the case of Multi-layer Neural Network.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067D-6FB4-3859-8398-A2F68495C00C}"/>
              </a:ext>
            </a:extLst>
          </p:cNvPr>
          <p:cNvSpPr txBox="1"/>
          <p:nvPr/>
        </p:nvSpPr>
        <p:spPr>
          <a:xfrm>
            <a:off x="1215914" y="1125975"/>
            <a:ext cx="102613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Gradient Descent Algorithm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is the simplest training </a:t>
            </a:r>
            <a:r>
              <a:rPr lang="en-US" b="1" dirty="0">
                <a:solidFill>
                  <a:srgbClr val="0070C0"/>
                </a:solidFill>
              </a:rPr>
              <a:t>algorithm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used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the case of a </a:t>
            </a:r>
            <a:r>
              <a:rPr lang="en-US" b="1" dirty="0">
                <a:solidFill>
                  <a:srgbClr val="0070C0"/>
                </a:solidFill>
              </a:rPr>
              <a:t>supervised training model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/>
              <a:t>In case the actual output is different from the target output, the </a:t>
            </a:r>
            <a:r>
              <a:rPr lang="en-US" b="1" dirty="0">
                <a:solidFill>
                  <a:srgbClr val="0070C0"/>
                </a:solidFill>
              </a:rPr>
              <a:t>difference or error is find out</a:t>
            </a:r>
            <a:r>
              <a:rPr lang="en-US" b="1" dirty="0"/>
              <a:t>. </a:t>
            </a:r>
            <a:r>
              <a:rPr lang="en-US" dirty="0"/>
              <a:t>The gradient descent algorithm </a:t>
            </a:r>
            <a:r>
              <a:rPr lang="en-US" b="1" dirty="0">
                <a:solidFill>
                  <a:srgbClr val="0070C0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weights of the network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such a manner to </a:t>
            </a:r>
            <a:r>
              <a:rPr lang="en-US" b="1" dirty="0">
                <a:solidFill>
                  <a:srgbClr val="0070C0"/>
                </a:solidFill>
              </a:rPr>
              <a:t>minimize </a:t>
            </a:r>
            <a:r>
              <a:rPr lang="en-US" dirty="0"/>
              <a:t>this</a:t>
            </a:r>
            <a:r>
              <a:rPr lang="en-US" b="1" dirty="0">
                <a:solidFill>
                  <a:srgbClr val="0070C0"/>
                </a:solidFill>
              </a:rPr>
              <a:t> mistake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68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5D9A6-01A2-4831-02C9-098ABB572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1DC9-FCDE-C73E-A163-7E116D85AF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F034A-1130-A1BD-ADC3-7CD7B2FB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824" y="1316147"/>
            <a:ext cx="5767848" cy="398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F02DD3-C35D-E651-4D0E-3C5A57D4E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349" y="5505406"/>
            <a:ext cx="5578323" cy="1028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476614-1BFF-D249-A8F0-E8A54BDB33DF}"/>
                  </a:ext>
                </a:extLst>
              </p:cNvPr>
              <p:cNvSpPr txBox="1"/>
              <p:nvPr/>
            </p:nvSpPr>
            <p:spPr>
              <a:xfrm>
                <a:off x="6945086" y="1617803"/>
                <a:ext cx="5246914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sng" dirty="0">
                    <a:effectLst/>
                    <a:latin typeface="TimesTen-Roman"/>
                  </a:rPr>
                  <a:t>Fig. depicts neuron </a:t>
                </a:r>
                <a:r>
                  <a:rPr lang="en-US" sz="1800" b="1" i="1" u="sng" dirty="0">
                    <a:effectLst/>
                    <a:latin typeface="TimesTen-Italic"/>
                  </a:rPr>
                  <a:t>j </a:t>
                </a:r>
                <a:r>
                  <a:rPr lang="en-US" sz="1800" b="1" i="0" u="sng" dirty="0">
                    <a:effectLst/>
                    <a:latin typeface="TimesTen-Roman"/>
                  </a:rPr>
                  <a:t>being fed by a set of function signals produced by a layer of neurons to its left. </a:t>
                </a:r>
              </a:p>
              <a:p>
                <a:endParaRPr lang="en-US" sz="1800" b="0" i="0" dirty="0">
                  <a:solidFill>
                    <a:schemeClr val="tx1"/>
                  </a:solidFill>
                  <a:effectLst/>
                  <a:latin typeface="TimesTen-Roman"/>
                </a:endParaRPr>
              </a:p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The induced local field </a:t>
                </a:r>
                <a:r>
                  <a:rPr lang="en-US" sz="1800" b="0" i="0" dirty="0" err="1">
                    <a:solidFill>
                      <a:schemeClr val="tx1"/>
                    </a:solidFill>
                    <a:effectLst/>
                    <a:latin typeface="CoreTTI"/>
                  </a:rPr>
                  <a:t>v</a:t>
                </a:r>
                <a:r>
                  <a:rPr lang="en-US" sz="1800" b="0" i="1" baseline="-25000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j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(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n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) produced at the input of the activation function associated with neuron 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j</a:t>
                </a:r>
              </a:p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The synaptic weight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CoreTTI"/>
                  </a:rPr>
                  <a:t>w</a:t>
                </a:r>
                <a:r>
                  <a:rPr lang="en-US" sz="1800" b="0" i="1" baseline="-25000" dirty="0">
                    <a:solidFill>
                      <a:schemeClr val="tx1"/>
                    </a:solidFill>
                    <a:effectLst/>
                    <a:latin typeface="TimesTen-Italic"/>
                  </a:rPr>
                  <a:t>j</a:t>
                </a:r>
                <a:r>
                  <a:rPr lang="en-US" sz="1800" b="0" i="0" baseline="-25000" dirty="0">
                    <a:solidFill>
                      <a:schemeClr val="tx1"/>
                    </a:solidFill>
                    <a:effectLst/>
                    <a:latin typeface="TimesTen-Roman"/>
                  </a:rPr>
                  <a:t>0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 equals the bias </a:t>
                </a:r>
                <a:r>
                  <a:rPr lang="en-US" sz="1800" b="0" i="1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b</a:t>
                </a:r>
                <a:r>
                  <a:rPr lang="en-US" sz="1800" b="0" i="1" baseline="-25000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j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applied</a:t>
                </a:r>
                <a:b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</a:b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to neuron 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j.</a:t>
                </a:r>
              </a:p>
              <a:p>
                <a:endParaRPr lang="en-US" sz="1800" b="0" i="1" dirty="0">
                  <a:solidFill>
                    <a:schemeClr val="tx1"/>
                  </a:solidFill>
                  <a:effectLst/>
                  <a:latin typeface="TimesTen-Italic"/>
                </a:endParaRPr>
              </a:p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Hence, the function signal </a:t>
                </a:r>
                <a:r>
                  <a:rPr lang="en-US" sz="1800" b="0" i="1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y</a:t>
                </a:r>
                <a:r>
                  <a:rPr lang="en-US" sz="1800" b="0" i="1" baseline="-25000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j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(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n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) appearing at the output of neuron 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j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at iteration 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n 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is depends on activation function</a:t>
                </a:r>
              </a:p>
              <a:p>
                <a:endParaRPr lang="en-US" dirty="0">
                  <a:solidFill>
                    <a:schemeClr val="tx1"/>
                  </a:solidFill>
                  <a:latin typeface="TimesTen-Roman"/>
                </a:endParaRPr>
              </a:p>
              <a:p>
                <a:endParaRPr lang="en-US" dirty="0">
                  <a:solidFill>
                    <a:schemeClr val="tx1"/>
                  </a:solidFill>
                  <a:latin typeface="TimesTen-Roman"/>
                </a:endParaRPr>
              </a:p>
              <a:p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The backpropagation algorithm applies a correction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800" b="0" i="0" dirty="0" err="1">
                    <a:solidFill>
                      <a:schemeClr val="tx1"/>
                    </a:solidFill>
                    <a:effectLst/>
                    <a:latin typeface="CoreTTI"/>
                  </a:rPr>
                  <a:t>w</a:t>
                </a:r>
                <a:r>
                  <a:rPr lang="en-US" sz="1800" b="0" i="1" baseline="-25000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ji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(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n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) to the synaptic weight </a:t>
                </a:r>
                <a:r>
                  <a:rPr lang="en-US" sz="1800" b="0" i="0" dirty="0" err="1">
                    <a:solidFill>
                      <a:schemeClr val="tx1"/>
                    </a:solidFill>
                    <a:effectLst/>
                    <a:latin typeface="CoreTTI"/>
                  </a:rPr>
                  <a:t>w</a:t>
                </a:r>
                <a:r>
                  <a:rPr lang="en-US" sz="1800" b="0" i="1" baseline="-25000" dirty="0" err="1">
                    <a:solidFill>
                      <a:schemeClr val="tx1"/>
                    </a:solidFill>
                    <a:effectLst/>
                    <a:latin typeface="TimesTen-Italic"/>
                  </a:rPr>
                  <a:t>ji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(</a:t>
                </a:r>
                <a:r>
                  <a:rPr lang="en-US" sz="1800" b="0" i="1" dirty="0">
                    <a:solidFill>
                      <a:schemeClr val="tx1"/>
                    </a:solidFill>
                    <a:effectLst/>
                    <a:latin typeface="TimesTen-Italic"/>
                  </a:rPr>
                  <a:t>n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), which</a:t>
                </a:r>
                <a:b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</a:b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is proportional to the partial derivative of </a:t>
                </a:r>
                <a:r>
                  <a:rPr lang="en-US" sz="1800" b="0" i="0" dirty="0" err="1">
                    <a:solidFill>
                      <a:schemeClr val="tx1"/>
                    </a:solidFill>
                    <a:effectLst/>
                    <a:latin typeface="TimesTen-Roman"/>
                  </a:rPr>
                  <a:t>e</a:t>
                </a:r>
                <a:r>
                  <a:rPr lang="en-US" sz="1800" b="0" i="0" baseline="-25000" dirty="0" err="1">
                    <a:solidFill>
                      <a:schemeClr val="tx1"/>
                    </a:solidFill>
                    <a:effectLst/>
                    <a:latin typeface="TimesTen-Roman"/>
                  </a:rPr>
                  <a:t>j</a:t>
                </a:r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TimesTen-Roman"/>
                  </a:rPr>
                  <a:t>(n)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  <a:latin typeface="TimesTen-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476614-1BFF-D249-A8F0-E8A54BDB3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86" y="1617803"/>
                <a:ext cx="5246914" cy="4801314"/>
              </a:xfrm>
              <a:prstGeom prst="rect">
                <a:avLst/>
              </a:prstGeom>
              <a:blipFill>
                <a:blip r:embed="rId6"/>
                <a:stretch>
                  <a:fillRect l="-929" t="-635" r="-1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084E689-2BED-BD06-E70E-04C536769478}"/>
              </a:ext>
            </a:extLst>
          </p:cNvPr>
          <p:cNvSpPr txBox="1">
            <a:spLocks/>
          </p:cNvSpPr>
          <p:nvPr/>
        </p:nvSpPr>
        <p:spPr>
          <a:xfrm>
            <a:off x="877824" y="271272"/>
            <a:ext cx="1044627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US" sz="3200" dirty="0"/>
              <a:t>Learning algorithm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558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56" y="2670048"/>
            <a:ext cx="5157216" cy="2670048"/>
          </a:xfrm>
        </p:spPr>
        <p:txBody>
          <a:bodyPr/>
          <a:lstStyle/>
          <a:p>
            <a:r>
              <a:rPr lang="en-US" dirty="0"/>
              <a:t>“intrusion attack detection with the help of </a:t>
            </a:r>
            <a:r>
              <a:rPr lang="en-US" b="1" dirty="0" err="1"/>
              <a:t>cnn</a:t>
            </a:r>
            <a:r>
              <a:rPr lang="en-US" b="1" dirty="0"/>
              <a:t> methodology </a:t>
            </a:r>
            <a:r>
              <a:rPr lang="en-US" dirty="0"/>
              <a:t>in power system network  .”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656" y="5943600"/>
            <a:ext cx="4809744" cy="256032"/>
          </a:xfrm>
        </p:spPr>
        <p:txBody>
          <a:bodyPr/>
          <a:lstStyle/>
          <a:p>
            <a:r>
              <a:rPr lang="en-US" dirty="0"/>
              <a:t>Areas of Project described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AA87-99D6-875F-14BE-41CCF85598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608CF1E-3FD1-EF73-BC09-C6A729047A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225" b="18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</p:spPr>
        <p:txBody>
          <a:bodyPr/>
          <a:lstStyle/>
          <a:p>
            <a:r>
              <a:rPr lang="en-US" sz="3600" dirty="0"/>
              <a:t>Case study: power system attack detect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51E7F61-482A-1ADA-8ABE-18B9B681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53" y="1277316"/>
            <a:ext cx="4700772" cy="528604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5F822-44D2-EC8A-5315-CB6725528BD0}"/>
              </a:ext>
            </a:extLst>
          </p:cNvPr>
          <p:cNvSpPr txBox="1"/>
          <p:nvPr/>
        </p:nvSpPr>
        <p:spPr>
          <a:xfrm>
            <a:off x="5645532" y="1891726"/>
            <a:ext cx="63737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figure shows</a:t>
            </a:r>
            <a:r>
              <a:rPr lang="en-US" dirty="0"/>
              <a:t> the </a:t>
            </a:r>
            <a:r>
              <a:rPr lang="en-US" b="1" dirty="0"/>
              <a:t>power system framework configuration </a:t>
            </a:r>
            <a:r>
              <a:rPr lang="en-US" dirty="0"/>
              <a:t>used in generating these scenarios.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network diagram we have several components, firstly, </a:t>
            </a:r>
            <a:r>
              <a:rPr lang="en-US" b="1" dirty="0"/>
              <a:t>G1</a:t>
            </a:r>
            <a:r>
              <a:rPr lang="en-US" dirty="0"/>
              <a:t> and </a:t>
            </a:r>
            <a:r>
              <a:rPr lang="en-US" b="1" dirty="0"/>
              <a:t>G2</a:t>
            </a:r>
            <a:r>
              <a:rPr lang="en-US" dirty="0"/>
              <a:t> are </a:t>
            </a:r>
            <a:r>
              <a:rPr lang="en-US" b="1" dirty="0"/>
              <a:t>power generators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R1 through R4 </a:t>
            </a:r>
            <a:r>
              <a:rPr lang="en-US" dirty="0"/>
              <a:t>are </a:t>
            </a:r>
            <a:r>
              <a:rPr lang="en-US" i="1" u="sng" dirty="0"/>
              <a:t>Intelligent Electronic Devices </a:t>
            </a:r>
            <a:r>
              <a:rPr lang="en-US" dirty="0"/>
              <a:t>(</a:t>
            </a:r>
            <a:r>
              <a:rPr lang="en-US" b="1" dirty="0"/>
              <a:t>IEDs</a:t>
            </a:r>
            <a:r>
              <a:rPr lang="en-US" dirty="0"/>
              <a:t>) that can switch the breakers on or off.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</a:t>
            </a:r>
            <a:r>
              <a:rPr lang="en-US" b="1" dirty="0"/>
              <a:t>breakers</a:t>
            </a:r>
            <a:r>
              <a:rPr lang="en-US" dirty="0"/>
              <a:t> are labeled </a:t>
            </a:r>
            <a:r>
              <a:rPr lang="en-US" b="1" dirty="0"/>
              <a:t>BR1 through BR4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two lines L1</a:t>
            </a:r>
            <a:r>
              <a:rPr lang="en-US" dirty="0"/>
              <a:t> and </a:t>
            </a:r>
            <a:r>
              <a:rPr lang="en-US" b="1" dirty="0"/>
              <a:t>L2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Line One </a:t>
            </a:r>
            <a:r>
              <a:rPr lang="en-US" dirty="0"/>
              <a:t>spans from breaker one (</a:t>
            </a:r>
            <a:r>
              <a:rPr lang="en-US" b="1" dirty="0"/>
              <a:t>BR1</a:t>
            </a:r>
            <a:r>
              <a:rPr lang="en-US" dirty="0"/>
              <a:t>) </a:t>
            </a:r>
            <a:r>
              <a:rPr lang="en-US" b="1" dirty="0"/>
              <a:t>to</a:t>
            </a:r>
            <a:r>
              <a:rPr lang="en-US" dirty="0"/>
              <a:t> breaker two (</a:t>
            </a:r>
            <a:r>
              <a:rPr lang="en-US" b="1" dirty="0"/>
              <a:t>BR2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Line Two </a:t>
            </a:r>
            <a:r>
              <a:rPr lang="en-US" dirty="0"/>
              <a:t>spans from breaker three (</a:t>
            </a:r>
            <a:r>
              <a:rPr lang="en-US" b="1" dirty="0"/>
              <a:t>BR3</a:t>
            </a:r>
            <a:r>
              <a:rPr lang="en-US" dirty="0"/>
              <a:t>) </a:t>
            </a:r>
            <a:r>
              <a:rPr lang="en-US" b="1" dirty="0"/>
              <a:t>to</a:t>
            </a:r>
            <a:r>
              <a:rPr lang="en-US" dirty="0"/>
              <a:t> breaker four (</a:t>
            </a:r>
            <a:r>
              <a:rPr lang="en-US" b="1" dirty="0"/>
              <a:t>BR4</a:t>
            </a:r>
            <a:r>
              <a:rPr lang="en-U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A8F755A-3803-ABAA-8619-A4608AE28C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79894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</p:spTree>
    <p:extLst>
      <p:ext uri="{BB962C8B-B14F-4D97-AF65-F5344CB8AC3E}">
        <p14:creationId xmlns:p14="http://schemas.microsoft.com/office/powerpoint/2010/main" val="18385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0D41487-912F-F856-09BC-BA4A4701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53" y="1277316"/>
            <a:ext cx="4663754" cy="52860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E97FC8-64E4-2C69-03F6-7A39FEFF351F}"/>
              </a:ext>
            </a:extLst>
          </p:cNvPr>
          <p:cNvSpPr txBox="1"/>
          <p:nvPr/>
        </p:nvSpPr>
        <p:spPr>
          <a:xfrm>
            <a:off x="5609276" y="1770409"/>
            <a:ext cx="6582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IED automatically controls one breaker.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R1</a:t>
            </a:r>
            <a:r>
              <a:rPr lang="en-US" dirty="0"/>
              <a:t> controls </a:t>
            </a:r>
            <a:r>
              <a:rPr lang="en-US" b="1" dirty="0"/>
              <a:t>BR1</a:t>
            </a:r>
            <a:r>
              <a:rPr lang="en-US" dirty="0"/>
              <a:t>, </a:t>
            </a:r>
            <a:r>
              <a:rPr lang="en-US" b="1" dirty="0"/>
              <a:t>R2</a:t>
            </a:r>
            <a:r>
              <a:rPr lang="en-US" dirty="0"/>
              <a:t> controls </a:t>
            </a:r>
            <a:r>
              <a:rPr lang="en-US" b="1" dirty="0"/>
              <a:t>BR2</a:t>
            </a:r>
            <a:r>
              <a:rPr lang="en-US" dirty="0"/>
              <a:t> and son on accordingly.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IEDs</a:t>
            </a:r>
            <a:r>
              <a:rPr lang="en-US" dirty="0"/>
              <a:t> use a </a:t>
            </a:r>
            <a:r>
              <a:rPr lang="en-US" b="1" dirty="0"/>
              <a:t>distance protection scheme</a:t>
            </a:r>
            <a:r>
              <a:rPr lang="en-US" dirty="0"/>
              <a:t> which trips the breaker on detected faults whether actually </a:t>
            </a:r>
            <a:r>
              <a:rPr lang="en-US" b="1" dirty="0"/>
              <a:t>valid or faked</a:t>
            </a:r>
            <a:r>
              <a:rPr lang="en-US" dirty="0"/>
              <a:t> since they have no internal validation to detect the difference.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A7A25AB-7AA1-7F5E-9070-C8826E9606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79894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F77A70-518E-E76D-79AC-4B6A8CC5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</p:spPr>
        <p:txBody>
          <a:bodyPr/>
          <a:lstStyle/>
          <a:p>
            <a:r>
              <a:rPr lang="en-US" sz="3600" dirty="0"/>
              <a:t>Case study: power system attack detect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4BC04-2B8B-34E2-EB75-618A708B58ED}"/>
              </a:ext>
            </a:extLst>
          </p:cNvPr>
          <p:cNvSpPr txBox="1"/>
          <p:nvPr/>
        </p:nvSpPr>
        <p:spPr>
          <a:xfrm>
            <a:off x="5609276" y="4455099"/>
            <a:ext cx="6105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 can also manually issue commands to the IEDs R1 through R4 to manually trip the breakers BR1 through BR4.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manual override is used when performing maintenance on the lines or other system components.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58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FF06-E123-0F0B-E19F-D7414463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94" y="1826260"/>
            <a:ext cx="9716246" cy="4285616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Short-circuit fault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dirty="0"/>
              <a:t>This is a short in a power line and can occur in various locations along the line, the location is indicated by the percentage range.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Line maintenance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dirty="0"/>
              <a:t>One or more relays are disabled on a specific line to do maintenance for that line.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Remote tripping command injection (Attack)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dirty="0"/>
              <a:t>This is an attack that sends a command to a relay which causes a breaker to open. It can only be done once an attacker has penetrated outside defenses.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Relay setting change (Attack)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dirty="0"/>
              <a:t>Relays are configured with a distance protection scheme and the attacker changes the setting to disable the relay function such that relay will not trip for a valid fault or a valid command.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Data Injection (Attack)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dirty="0"/>
              <a:t>Here we imitate a valid fault by changing values to parameters such as current, voltage, sequence components etc. This attack aims to blind the operator and causes a black out.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CAC7ED-435C-8D8E-484E-4A48FD43D8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060EAA-2D08-CBA0-E079-CB2B8CA6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</p:spPr>
        <p:txBody>
          <a:bodyPr/>
          <a:lstStyle/>
          <a:p>
            <a:r>
              <a:rPr lang="en-US" sz="3600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193494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D7B9-D5D3-C5D9-6A7D-3B1A9577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613AC-A2C4-D6E5-7BC5-1B18A6D95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0"/>
          <a:stretch/>
        </p:blipFill>
        <p:spPr>
          <a:xfrm>
            <a:off x="1914677" y="2055854"/>
            <a:ext cx="8362645" cy="4371562"/>
          </a:xfrm>
          <a:prstGeom prst="rect">
            <a:avLst/>
          </a:prstGeom>
        </p:spPr>
      </p:pic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E07FB441-5F26-ADDC-82A7-FC067E7B29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</p:spTree>
    <p:extLst>
      <p:ext uri="{BB962C8B-B14F-4D97-AF65-F5344CB8AC3E}">
        <p14:creationId xmlns:p14="http://schemas.microsoft.com/office/powerpoint/2010/main" val="279845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4391D-FF37-A3BE-2466-C580536EB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C984F-1115-BD27-6478-2E307480D7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B9E54-271B-7DE3-FCAD-7EA865D0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53" y="1277316"/>
            <a:ext cx="4663754" cy="5286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606FD-605D-7A3F-1147-850E2EC42C90}"/>
              </a:ext>
            </a:extLst>
          </p:cNvPr>
          <p:cNvSpPr txBox="1"/>
          <p:nvPr/>
        </p:nvSpPr>
        <p:spPr>
          <a:xfrm>
            <a:off x="6375239" y="2078933"/>
            <a:ext cx="46356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128 features </a:t>
            </a:r>
            <a:r>
              <a:rPr lang="en-US" dirty="0"/>
              <a:t>are explained.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are </a:t>
            </a:r>
            <a:r>
              <a:rPr lang="en-US" b="1" dirty="0"/>
              <a:t>29 types </a:t>
            </a:r>
            <a:r>
              <a:rPr lang="en-US" dirty="0"/>
              <a:t>of measurements from each phasor measurement units (</a:t>
            </a:r>
            <a:r>
              <a:rPr lang="en-US" b="1" dirty="0"/>
              <a:t>PMU</a:t>
            </a:r>
            <a:r>
              <a:rPr lang="en-U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phasor measurement unit </a:t>
            </a:r>
            <a:r>
              <a:rPr lang="en-US" dirty="0"/>
              <a:t>(PMU) or synchro-phasor is a device </a:t>
            </a:r>
            <a:r>
              <a:rPr lang="en-US" i="1" dirty="0"/>
              <a:t>which</a:t>
            </a:r>
            <a:r>
              <a:rPr lang="en-US" dirty="0"/>
              <a:t> </a:t>
            </a:r>
            <a:r>
              <a:rPr lang="en-US" i="1" dirty="0"/>
              <a:t>measures the electrical waves on an electricity grid, using a common time source for synchronization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system there are </a:t>
            </a:r>
            <a:r>
              <a:rPr lang="en-US" b="1" dirty="0"/>
              <a:t>4 PMUs </a:t>
            </a:r>
            <a:r>
              <a:rPr lang="en-US" dirty="0"/>
              <a:t>which measure 29 features for 116 PMU measurement columns total. 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24082C-B875-4B06-C828-67DF70A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</p:spPr>
        <p:txBody>
          <a:bodyPr/>
          <a:lstStyle/>
          <a:p>
            <a:pPr algn="ctr"/>
            <a:r>
              <a:rPr lang="en-US" sz="3600" dirty="0"/>
              <a:t>Classification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15973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8076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D879D4D-1D38-848D-9B17-ABA12AC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sz="3600" dirty="0"/>
              <a:t>IMPLEMENTATION OF CNN IN IDS OF </a:t>
            </a:r>
            <a:r>
              <a:rPr lang="en-US" sz="3600" u="sng" dirty="0"/>
              <a:t>POWER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05AFD-4E7E-1746-C479-536E44BF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6" y="1771118"/>
            <a:ext cx="2472405" cy="2166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A768F-2A4C-71A7-9C68-076986B8186B}"/>
              </a:ext>
            </a:extLst>
          </p:cNvPr>
          <p:cNvSpPr txBox="1"/>
          <p:nvPr/>
        </p:nvSpPr>
        <p:spPr>
          <a:xfrm>
            <a:off x="3844783" y="1683793"/>
            <a:ext cx="8255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Formation of input Image: </a:t>
            </a:r>
            <a:endParaRPr lang="en-I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Extract required parameters of relays for each and every phase from entire datasheet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Make an Image and shape looks like “X”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Here, For Relay-1, entire 3-phase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VH </a:t>
            </a:r>
            <a:r>
              <a:rPr lang="en-IN" dirty="0"/>
              <a:t>- Voltage phase angle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1" dirty="0"/>
              <a:t>IH </a:t>
            </a:r>
            <a:r>
              <a:rPr lang="en-IN" dirty="0"/>
              <a:t>– Current phase angle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1" dirty="0"/>
              <a:t>I</a:t>
            </a:r>
            <a:r>
              <a:rPr lang="en-IN" dirty="0"/>
              <a:t> – Current magnitude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1" dirty="0"/>
              <a:t>V </a:t>
            </a:r>
            <a:r>
              <a:rPr lang="en-IN" dirty="0"/>
              <a:t>– Voltage Magnitude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161FB-36C5-5FE2-D38C-34D17D8C841B}"/>
              </a:ext>
            </a:extLst>
          </p:cNvPr>
          <p:cNvSpPr txBox="1"/>
          <p:nvPr/>
        </p:nvSpPr>
        <p:spPr>
          <a:xfrm>
            <a:off x="3844783" y="4546115"/>
            <a:ext cx="87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Features extraction: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are the features of Input Image “X”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0EE6A5-9031-5BF7-A234-EFA4CC83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5341337"/>
            <a:ext cx="1021715" cy="949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F97335-100E-F6EA-7B9C-64A5E8E2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74" y="5345641"/>
            <a:ext cx="1021711" cy="9520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4DC393-5D03-4B8A-A2DB-F8E1AF09B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687" y="5341337"/>
            <a:ext cx="1033586" cy="9278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A7B543-EBB1-4C2C-1584-A7412EE2EC60}"/>
              </a:ext>
            </a:extLst>
          </p:cNvPr>
          <p:cNvSpPr txBox="1"/>
          <p:nvPr/>
        </p:nvSpPr>
        <p:spPr>
          <a:xfrm>
            <a:off x="833547" y="4074915"/>
            <a:ext cx="276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 Input Image for CNN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7198BF-AEAC-3040-D6F4-4949DEA08432}"/>
              </a:ext>
            </a:extLst>
          </p:cNvPr>
          <p:cNvSpPr txBox="1"/>
          <p:nvPr/>
        </p:nvSpPr>
        <p:spPr>
          <a:xfrm>
            <a:off x="4869497" y="6378694"/>
            <a:ext cx="35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types of Features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 </a:t>
            </a:r>
          </a:p>
          <a:p>
            <a:r>
              <a:rPr lang="en-US" dirty="0"/>
              <a:t>Primary goals of CNN</a:t>
            </a:r>
          </a:p>
          <a:p>
            <a:r>
              <a:rPr lang="en-US" dirty="0"/>
              <a:t>Areas of Project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8076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D879D4D-1D38-848D-9B17-ABA12AC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</p:spPr>
        <p:txBody>
          <a:bodyPr/>
          <a:lstStyle/>
          <a:p>
            <a:pPr algn="ctr"/>
            <a:r>
              <a:rPr lang="en-US" sz="3600" dirty="0"/>
              <a:t>IMPLEMENTATION OF CNN IN IDS OF POWER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05AFD-4E7E-1746-C479-536E44BF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4" y="2072137"/>
            <a:ext cx="1581415" cy="138591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A392BE-49E9-062D-79B3-AAC4047F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36" y="2226048"/>
            <a:ext cx="1079307" cy="10107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E8EB83-B73C-2E31-3B03-04653C67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23" y="2591431"/>
            <a:ext cx="706033" cy="6612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A27B3C-DF1B-868A-92E3-4124CC4C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257" y="2226048"/>
            <a:ext cx="286708" cy="12524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97151DE-C17A-1CB8-AAC9-9884D0DC9F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614"/>
          <a:stretch/>
        </p:blipFill>
        <p:spPr>
          <a:xfrm>
            <a:off x="8855693" y="1701226"/>
            <a:ext cx="2535236" cy="242503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848170-1045-88DD-D75F-3BCF106D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657" y="2226048"/>
            <a:ext cx="286708" cy="12524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B6A96B0-7F36-42CC-BB4C-D97F43323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266" y="1661937"/>
            <a:ext cx="539750" cy="5016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480F6CF-C7B7-0048-43FF-D214DEDCC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055" y="2414112"/>
            <a:ext cx="558800" cy="5207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F7C5860-2B28-9AD2-5F61-D970284FD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2064" y="3139912"/>
            <a:ext cx="558800" cy="501650"/>
          </a:xfrm>
          <a:prstGeom prst="rect">
            <a:avLst/>
          </a:prstGeom>
        </p:spPr>
      </p:pic>
      <p:sp>
        <p:nvSpPr>
          <p:cNvPr id="73" name="Arrow: Striped Right 72">
            <a:extLst>
              <a:ext uri="{FF2B5EF4-FFF2-40B4-BE49-F238E27FC236}">
                <a16:creationId xmlns:a16="http://schemas.microsoft.com/office/drawing/2014/main" id="{C6AE0817-B62A-D82B-B417-5DAEAA795BD9}"/>
              </a:ext>
            </a:extLst>
          </p:cNvPr>
          <p:cNvSpPr/>
          <p:nvPr/>
        </p:nvSpPr>
        <p:spPr>
          <a:xfrm flipV="1">
            <a:off x="2600981" y="2312356"/>
            <a:ext cx="283008" cy="788984"/>
          </a:xfrm>
          <a:prstGeom prst="strip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Striped Right 73">
            <a:extLst>
              <a:ext uri="{FF2B5EF4-FFF2-40B4-BE49-F238E27FC236}">
                <a16:creationId xmlns:a16="http://schemas.microsoft.com/office/drawing/2014/main" id="{3F56A6F7-2BEC-2A5F-6B3C-0D5CAE461219}"/>
              </a:ext>
            </a:extLst>
          </p:cNvPr>
          <p:cNvSpPr/>
          <p:nvPr/>
        </p:nvSpPr>
        <p:spPr>
          <a:xfrm flipV="1">
            <a:off x="4667240" y="2731437"/>
            <a:ext cx="231335" cy="3276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Striped Right 75">
            <a:extLst>
              <a:ext uri="{FF2B5EF4-FFF2-40B4-BE49-F238E27FC236}">
                <a16:creationId xmlns:a16="http://schemas.microsoft.com/office/drawing/2014/main" id="{CF57F4DF-18F0-EA56-7066-579BCC4EF952}"/>
              </a:ext>
            </a:extLst>
          </p:cNvPr>
          <p:cNvSpPr/>
          <p:nvPr/>
        </p:nvSpPr>
        <p:spPr>
          <a:xfrm flipV="1">
            <a:off x="7325331" y="2845915"/>
            <a:ext cx="231335" cy="3276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DD1A699-0245-D92E-8137-FCD9566C2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6879" y="2365064"/>
            <a:ext cx="1063067" cy="1097359"/>
          </a:xfrm>
          <a:prstGeom prst="rect">
            <a:avLst/>
          </a:prstGeom>
        </p:spPr>
      </p:pic>
      <p:sp>
        <p:nvSpPr>
          <p:cNvPr id="75" name="Arrow: Striped Right 74">
            <a:extLst>
              <a:ext uri="{FF2B5EF4-FFF2-40B4-BE49-F238E27FC236}">
                <a16:creationId xmlns:a16="http://schemas.microsoft.com/office/drawing/2014/main" id="{3034F86A-43E3-A42D-20DE-0FF97473D5A2}"/>
              </a:ext>
            </a:extLst>
          </p:cNvPr>
          <p:cNvSpPr/>
          <p:nvPr/>
        </p:nvSpPr>
        <p:spPr>
          <a:xfrm flipV="1">
            <a:off x="6169560" y="2870420"/>
            <a:ext cx="231335" cy="3276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E475616-F07A-A888-EDCC-EE5186DD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95" y="2504356"/>
            <a:ext cx="1079307" cy="101077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4005E8C-8F18-2A8E-AAA4-ECF84741F2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990" y="1807482"/>
            <a:ext cx="1855369" cy="191521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EBEC37-2ADC-1D06-C217-E550CED74259}"/>
              </a:ext>
            </a:extLst>
          </p:cNvPr>
          <p:cNvCxnSpPr>
            <a:cxnSpLocks/>
          </p:cNvCxnSpPr>
          <p:nvPr/>
        </p:nvCxnSpPr>
        <p:spPr>
          <a:xfrm flipV="1">
            <a:off x="8117840" y="2235628"/>
            <a:ext cx="364756" cy="355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6B904B9-6A31-4420-37DF-5A93A547CD23}"/>
              </a:ext>
            </a:extLst>
          </p:cNvPr>
          <p:cNvCxnSpPr>
            <a:cxnSpLocks/>
          </p:cNvCxnSpPr>
          <p:nvPr/>
        </p:nvCxnSpPr>
        <p:spPr>
          <a:xfrm>
            <a:off x="8205037" y="3252636"/>
            <a:ext cx="277559" cy="176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73DE854-5AED-DE56-8EFE-CAFBF3480629}"/>
              </a:ext>
            </a:extLst>
          </p:cNvPr>
          <p:cNvCxnSpPr>
            <a:cxnSpLocks/>
          </p:cNvCxnSpPr>
          <p:nvPr/>
        </p:nvCxnSpPr>
        <p:spPr>
          <a:xfrm flipV="1">
            <a:off x="11264255" y="2235628"/>
            <a:ext cx="253025" cy="157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8EFC73-6E7F-7DCE-BC7D-B24234999C54}"/>
              </a:ext>
            </a:extLst>
          </p:cNvPr>
          <p:cNvCxnSpPr>
            <a:cxnSpLocks/>
          </p:cNvCxnSpPr>
          <p:nvPr/>
        </p:nvCxnSpPr>
        <p:spPr>
          <a:xfrm>
            <a:off x="11239721" y="2994936"/>
            <a:ext cx="245936" cy="434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3968C9-BED7-75F4-5BBE-693DD6005193}"/>
              </a:ext>
            </a:extLst>
          </p:cNvPr>
          <p:cNvCxnSpPr/>
          <p:nvPr/>
        </p:nvCxnSpPr>
        <p:spPr>
          <a:xfrm>
            <a:off x="1717040" y="2674462"/>
            <a:ext cx="312226" cy="0"/>
          </a:xfrm>
          <a:prstGeom prst="straightConnector1">
            <a:avLst/>
          </a:prstGeom>
          <a:ln w="28575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E68824-C23F-0EEC-A59F-6E7CE93B744D}"/>
              </a:ext>
            </a:extLst>
          </p:cNvPr>
          <p:cNvCxnSpPr>
            <a:endCxn id="65" idx="1"/>
          </p:cNvCxnSpPr>
          <p:nvPr/>
        </p:nvCxnSpPr>
        <p:spPr>
          <a:xfrm flipV="1">
            <a:off x="1717040" y="1912762"/>
            <a:ext cx="312226" cy="761700"/>
          </a:xfrm>
          <a:prstGeom prst="straightConnector1">
            <a:avLst/>
          </a:prstGeom>
          <a:ln w="28575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1BFFA7-458E-CF2B-4819-B133B539C057}"/>
              </a:ext>
            </a:extLst>
          </p:cNvPr>
          <p:cNvCxnSpPr>
            <a:endCxn id="69" idx="1"/>
          </p:cNvCxnSpPr>
          <p:nvPr/>
        </p:nvCxnSpPr>
        <p:spPr>
          <a:xfrm>
            <a:off x="1717040" y="2674462"/>
            <a:ext cx="315024" cy="716275"/>
          </a:xfrm>
          <a:prstGeom prst="straightConnector1">
            <a:avLst/>
          </a:prstGeom>
          <a:ln w="28575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978DE7-C0CD-ACFD-AC14-0474A3BFBFA0}"/>
              </a:ext>
            </a:extLst>
          </p:cNvPr>
          <p:cNvSpPr txBox="1"/>
          <p:nvPr/>
        </p:nvSpPr>
        <p:spPr>
          <a:xfrm>
            <a:off x="801071" y="3890249"/>
            <a:ext cx="7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3D5913-D0E6-B0F6-1E99-1C389578AB69}"/>
              </a:ext>
            </a:extLst>
          </p:cNvPr>
          <p:cNvSpPr txBox="1"/>
          <p:nvPr/>
        </p:nvSpPr>
        <p:spPr>
          <a:xfrm rot="19665553">
            <a:off x="774662" y="1681373"/>
            <a:ext cx="7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x 6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DFE3AD-B498-7FFA-E982-28C4877A80EC}"/>
              </a:ext>
            </a:extLst>
          </p:cNvPr>
          <p:cNvSpPr txBox="1"/>
          <p:nvPr/>
        </p:nvSpPr>
        <p:spPr>
          <a:xfrm>
            <a:off x="1832009" y="3890249"/>
            <a:ext cx="10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D52030-45C8-3C59-3B00-0E7884ED384C}"/>
              </a:ext>
            </a:extLst>
          </p:cNvPr>
          <p:cNvSpPr txBox="1"/>
          <p:nvPr/>
        </p:nvSpPr>
        <p:spPr>
          <a:xfrm>
            <a:off x="3287108" y="3900725"/>
            <a:ext cx="14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Maps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981FF6-1B60-30B4-49B6-A52AFC18EDDD}"/>
              </a:ext>
            </a:extLst>
          </p:cNvPr>
          <p:cNvSpPr txBox="1"/>
          <p:nvPr/>
        </p:nvSpPr>
        <p:spPr>
          <a:xfrm>
            <a:off x="2637741" y="1444792"/>
            <a:ext cx="23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Convolution Layer (</a:t>
            </a:r>
            <a:r>
              <a:rPr lang="en-US" sz="1600" dirty="0" err="1"/>
              <a:t>ReLU</a:t>
            </a:r>
            <a:r>
              <a:rPr lang="en-US" sz="1600" dirty="0"/>
              <a:t>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F966F4-33D6-0ADD-2D2A-0FF6A49A68A5}"/>
              </a:ext>
            </a:extLst>
          </p:cNvPr>
          <p:cNvCxnSpPr/>
          <p:nvPr/>
        </p:nvCxnSpPr>
        <p:spPr>
          <a:xfrm>
            <a:off x="3303725" y="3722701"/>
            <a:ext cx="1380132" cy="0"/>
          </a:xfrm>
          <a:prstGeom prst="straightConnector1">
            <a:avLst/>
          </a:prstGeom>
          <a:ln w="28575">
            <a:solidFill>
              <a:srgbClr val="2B2C2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D96E453-10DE-624C-44AD-0B4AD61A4A2F}"/>
              </a:ext>
            </a:extLst>
          </p:cNvPr>
          <p:cNvSpPr txBox="1"/>
          <p:nvPr/>
        </p:nvSpPr>
        <p:spPr>
          <a:xfrm>
            <a:off x="4276923" y="4234310"/>
            <a:ext cx="14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Polling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53ACCFA-2BD0-DA90-8454-FB3C3E727B6D}"/>
              </a:ext>
            </a:extLst>
          </p:cNvPr>
          <p:cNvSpPr txBox="1"/>
          <p:nvPr/>
        </p:nvSpPr>
        <p:spPr>
          <a:xfrm>
            <a:off x="4683857" y="1819496"/>
            <a:ext cx="14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46D516-9B8A-4D68-3C02-C0A7173E381E}"/>
              </a:ext>
            </a:extLst>
          </p:cNvPr>
          <p:cNvSpPr txBox="1"/>
          <p:nvPr/>
        </p:nvSpPr>
        <p:spPr>
          <a:xfrm>
            <a:off x="6902752" y="4224090"/>
            <a:ext cx="141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Polling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0409F1-A3A6-3E6E-E0F7-6C47B31FBB79}"/>
              </a:ext>
            </a:extLst>
          </p:cNvPr>
          <p:cNvSpPr txBox="1"/>
          <p:nvPr/>
        </p:nvSpPr>
        <p:spPr>
          <a:xfrm>
            <a:off x="5971571" y="1994417"/>
            <a:ext cx="185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Convolution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7D97DD9-23A1-8972-C556-9699C3AA2F2B}"/>
              </a:ext>
            </a:extLst>
          </p:cNvPr>
          <p:cNvSpPr txBox="1"/>
          <p:nvPr/>
        </p:nvSpPr>
        <p:spPr>
          <a:xfrm>
            <a:off x="5729227" y="3871411"/>
            <a:ext cx="18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F15BAA-5643-28EF-2432-383F648A82C2}"/>
              </a:ext>
            </a:extLst>
          </p:cNvPr>
          <p:cNvSpPr txBox="1"/>
          <p:nvPr/>
        </p:nvSpPr>
        <p:spPr>
          <a:xfrm>
            <a:off x="7213980" y="2256235"/>
            <a:ext cx="135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Pooling 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E46EB3F-A877-BEE4-2D4B-66302AACA5E8}"/>
              </a:ext>
            </a:extLst>
          </p:cNvPr>
          <p:cNvSpPr txBox="1"/>
          <p:nvPr/>
        </p:nvSpPr>
        <p:spPr>
          <a:xfrm>
            <a:off x="8177434" y="1858890"/>
            <a:ext cx="135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Flatten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D25A6A-C71D-3E0B-D55B-E61DBE410986}"/>
              </a:ext>
            </a:extLst>
          </p:cNvPr>
          <p:cNvSpPr txBox="1"/>
          <p:nvPr/>
        </p:nvSpPr>
        <p:spPr>
          <a:xfrm>
            <a:off x="8177434" y="1856254"/>
            <a:ext cx="135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Flatten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391CC-B21F-4540-264F-26B9BCD787F5}"/>
              </a:ext>
            </a:extLst>
          </p:cNvPr>
          <p:cNvSpPr txBox="1"/>
          <p:nvPr/>
        </p:nvSpPr>
        <p:spPr>
          <a:xfrm>
            <a:off x="8309261" y="3568275"/>
            <a:ext cx="135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Vector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45072F-4BB3-3A69-7ECA-68AEE0EB14CC}"/>
              </a:ext>
            </a:extLst>
          </p:cNvPr>
          <p:cNvSpPr txBox="1"/>
          <p:nvPr/>
        </p:nvSpPr>
        <p:spPr>
          <a:xfrm>
            <a:off x="11106665" y="3568275"/>
            <a:ext cx="135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Image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88D94B-951D-1A0F-10B4-374AA4AF19ED}"/>
              </a:ext>
            </a:extLst>
          </p:cNvPr>
          <p:cNvCxnSpPr>
            <a:cxnSpLocks/>
          </p:cNvCxnSpPr>
          <p:nvPr/>
        </p:nvCxnSpPr>
        <p:spPr>
          <a:xfrm flipH="1" flipV="1">
            <a:off x="7518606" y="3222188"/>
            <a:ext cx="15777" cy="938594"/>
          </a:xfrm>
          <a:prstGeom prst="straightConnector1">
            <a:avLst/>
          </a:prstGeom>
          <a:ln w="19050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5652AA-67E9-2980-B329-509FF3BC5EB7}"/>
              </a:ext>
            </a:extLst>
          </p:cNvPr>
          <p:cNvCxnSpPr>
            <a:cxnSpLocks/>
          </p:cNvCxnSpPr>
          <p:nvPr/>
        </p:nvCxnSpPr>
        <p:spPr>
          <a:xfrm flipH="1" flipV="1">
            <a:off x="4846607" y="3172544"/>
            <a:ext cx="8729" cy="988238"/>
          </a:xfrm>
          <a:prstGeom prst="straightConnector1">
            <a:avLst/>
          </a:prstGeom>
          <a:ln w="19050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2AB3FCB-5D68-561B-B636-BEAC8202F9BD}"/>
              </a:ext>
            </a:extLst>
          </p:cNvPr>
          <p:cNvCxnSpPr>
            <a:cxnSpLocks/>
          </p:cNvCxnSpPr>
          <p:nvPr/>
        </p:nvCxnSpPr>
        <p:spPr>
          <a:xfrm flipV="1">
            <a:off x="6298406" y="3236827"/>
            <a:ext cx="0" cy="704928"/>
          </a:xfrm>
          <a:prstGeom prst="straightConnector1">
            <a:avLst/>
          </a:prstGeom>
          <a:ln w="19050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7E31238-0525-B6E4-FBF7-83CB048F5A30}"/>
              </a:ext>
            </a:extLst>
          </p:cNvPr>
          <p:cNvCxnSpPr>
            <a:cxnSpLocks/>
          </p:cNvCxnSpPr>
          <p:nvPr/>
        </p:nvCxnSpPr>
        <p:spPr>
          <a:xfrm flipH="1" flipV="1">
            <a:off x="2844521" y="3185250"/>
            <a:ext cx="8729" cy="988238"/>
          </a:xfrm>
          <a:prstGeom prst="straightConnector1">
            <a:avLst/>
          </a:prstGeom>
          <a:ln w="19050">
            <a:solidFill>
              <a:srgbClr val="2B2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386DA82-F378-A731-6CCD-20F084973931}"/>
              </a:ext>
            </a:extLst>
          </p:cNvPr>
          <p:cNvSpPr txBox="1"/>
          <p:nvPr/>
        </p:nvSpPr>
        <p:spPr>
          <a:xfrm>
            <a:off x="2311464" y="4227915"/>
            <a:ext cx="18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B49150A9-0027-D44F-1CE2-864E00EEAF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071" y="4722322"/>
            <a:ext cx="11251477" cy="19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8076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D879D4D-1D38-848D-9B17-ABA12AC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914400"/>
          </a:xfrm>
        </p:spPr>
        <p:txBody>
          <a:bodyPr/>
          <a:lstStyle/>
          <a:p>
            <a:pPr algn="ctr"/>
            <a:r>
              <a:rPr lang="en-US" sz="3600" dirty="0"/>
              <a:t>IMPLEMENTATION OF CNN IN IDS OF POWER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E4BB1-E60C-BC7C-8091-72D252B635D9}"/>
              </a:ext>
            </a:extLst>
          </p:cNvPr>
          <p:cNvSpPr txBox="1"/>
          <p:nvPr/>
        </p:nvSpPr>
        <p:spPr>
          <a:xfrm>
            <a:off x="1097280" y="1574800"/>
            <a:ext cx="1054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 datasheet: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dsheet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("D:\Project\#1.FTX100_TINT\FTX_Model_Demo 11.05.23\data9_1.csv")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dsheet.head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						</a:t>
            </a:r>
            <a:r>
              <a:rPr lang="en-US" b="1" dirty="0"/>
              <a:t>-&gt; </a:t>
            </a:r>
            <a:r>
              <a:rPr lang="en-US" b="1" u="sng" dirty="0"/>
              <a:t>Size of Datasheet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b="1" dirty="0"/>
              <a:t>15582</a:t>
            </a:r>
            <a:r>
              <a:rPr lang="en-US" dirty="0"/>
              <a:t> rows x </a:t>
            </a:r>
            <a:r>
              <a:rPr lang="en-US" b="1" dirty="0"/>
              <a:t>129</a:t>
            </a:r>
            <a:r>
              <a:rPr lang="en-US" dirty="0"/>
              <a:t> columns)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C0CB84-83A4-0D28-C843-B3315133D5A7}"/>
              </a:ext>
            </a:extLst>
          </p:cNvPr>
          <p:cNvSpPr txBox="1"/>
          <p:nvPr/>
        </p:nvSpPr>
        <p:spPr>
          <a:xfrm>
            <a:off x="1097280" y="2667000"/>
            <a:ext cx="1054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Extract required Data form datasheet:</a:t>
            </a:r>
          </a:p>
          <a:p>
            <a:pPr lvl="1"/>
            <a:r>
              <a:rPr lang="en-US" dirty="0"/>
              <a:t>	relay1 = </a:t>
            </a:r>
            <a:r>
              <a:rPr lang="en-US" dirty="0" err="1"/>
              <a:t>dsheet.loc</a:t>
            </a:r>
            <a:r>
              <a:rPr lang="en-US" dirty="0"/>
              <a:t>[:,[</a:t>
            </a:r>
            <a:r>
              <a:rPr lang="pt-BR" dirty="0"/>
              <a:t>'R1-PA1:</a:t>
            </a:r>
            <a:r>
              <a:rPr lang="pt-BR" b="1" dirty="0"/>
              <a:t>VH</a:t>
            </a:r>
            <a:r>
              <a:rPr lang="pt-BR" dirty="0"/>
              <a:t>’, 'R1-PA2:</a:t>
            </a:r>
            <a:r>
              <a:rPr lang="pt-BR" b="1" dirty="0"/>
              <a:t>VH</a:t>
            </a:r>
            <a:r>
              <a:rPr lang="pt-BR" dirty="0"/>
              <a:t>’, 'R1-PA3:</a:t>
            </a:r>
            <a:r>
              <a:rPr lang="pt-BR" b="1" dirty="0"/>
              <a:t>VH</a:t>
            </a:r>
            <a:r>
              <a:rPr lang="pt-BR" dirty="0"/>
              <a:t>’, 'R1-PM1:</a:t>
            </a:r>
            <a:r>
              <a:rPr lang="pt-BR" b="1" dirty="0"/>
              <a:t>V</a:t>
            </a:r>
            <a:r>
              <a:rPr lang="pt-BR" dirty="0"/>
              <a:t>’, 'R1-PM2:</a:t>
            </a:r>
            <a:r>
              <a:rPr lang="pt-BR" b="1" dirty="0"/>
              <a:t>V</a:t>
            </a:r>
            <a:r>
              <a:rPr lang="pt-BR" dirty="0"/>
              <a:t>’, 'R1-PM3:</a:t>
            </a:r>
            <a:r>
              <a:rPr lang="pt-BR" b="1" dirty="0"/>
              <a:t>V</a:t>
            </a:r>
            <a:r>
              <a:rPr lang="pt-BR" dirty="0"/>
              <a:t>’,</a:t>
            </a:r>
          </a:p>
          <a:p>
            <a:pPr lvl="1"/>
            <a:r>
              <a:rPr lang="pt-BR" dirty="0"/>
              <a:t>		            'R1-PA4:</a:t>
            </a:r>
            <a:r>
              <a:rPr lang="pt-BR" b="1" dirty="0"/>
              <a:t>IH</a:t>
            </a:r>
            <a:r>
              <a:rPr lang="pt-BR" dirty="0"/>
              <a:t>’, ’R1-PA5:</a:t>
            </a:r>
            <a:r>
              <a:rPr lang="pt-BR" b="1" dirty="0"/>
              <a:t>IH</a:t>
            </a:r>
            <a:r>
              <a:rPr lang="pt-BR" dirty="0"/>
              <a:t>’, 'R1-PA6:</a:t>
            </a:r>
            <a:r>
              <a:rPr lang="pt-BR" b="1" dirty="0"/>
              <a:t>IH</a:t>
            </a:r>
            <a:r>
              <a:rPr lang="pt-BR" dirty="0"/>
              <a:t>’, 'R1-PM4:</a:t>
            </a:r>
            <a:r>
              <a:rPr lang="pt-BR" b="1" dirty="0"/>
              <a:t>I</a:t>
            </a:r>
            <a:r>
              <a:rPr lang="pt-BR" dirty="0"/>
              <a:t>’, 'R1-PM5:</a:t>
            </a:r>
            <a:r>
              <a:rPr lang="pt-BR" b="1" dirty="0"/>
              <a:t>I</a:t>
            </a:r>
            <a:r>
              <a:rPr lang="pt-BR" dirty="0"/>
              <a:t>’, 'R1-PM6:</a:t>
            </a:r>
            <a:r>
              <a:rPr lang="pt-BR" b="1" dirty="0"/>
              <a:t>I</a:t>
            </a:r>
            <a:r>
              <a:rPr lang="pt-BR" dirty="0"/>
              <a:t>’, 'R1:</a:t>
            </a:r>
            <a:r>
              <a:rPr lang="pt-BR" b="1" dirty="0"/>
              <a:t>S</a:t>
            </a:r>
            <a:r>
              <a:rPr lang="pt-BR" dirty="0"/>
              <a:t>'</a:t>
            </a:r>
            <a:r>
              <a:rPr lang="en-US" dirty="0"/>
              <a:t>]]</a:t>
            </a:r>
          </a:p>
          <a:p>
            <a:pPr lvl="1"/>
            <a:r>
              <a:rPr lang="en-US" dirty="0"/>
              <a:t>	relay1.head()</a:t>
            </a:r>
          </a:p>
          <a:p>
            <a:pPr lvl="1"/>
            <a:r>
              <a:rPr lang="en-US" dirty="0"/>
              <a:t>						</a:t>
            </a:r>
            <a:r>
              <a:rPr lang="en-US" b="1" dirty="0"/>
              <a:t>-&gt; </a:t>
            </a:r>
            <a:r>
              <a:rPr lang="en-US" b="1" u="sng" dirty="0"/>
              <a:t>Size of Datasheet</a:t>
            </a:r>
            <a:r>
              <a:rPr lang="en-US" b="1" dirty="0"/>
              <a:t>: </a:t>
            </a:r>
            <a:r>
              <a:rPr lang="en-US" dirty="0"/>
              <a:t>(15582 rows x </a:t>
            </a:r>
            <a:r>
              <a:rPr lang="en-US" b="1" dirty="0"/>
              <a:t>13</a:t>
            </a:r>
            <a:r>
              <a:rPr lang="en-US" dirty="0"/>
              <a:t> columns)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BFC0A-5B5B-014C-23D4-D433158A86C0}"/>
              </a:ext>
            </a:extLst>
          </p:cNvPr>
          <p:cNvSpPr txBox="1"/>
          <p:nvPr/>
        </p:nvSpPr>
        <p:spPr>
          <a:xfrm>
            <a:off x="1097280" y="4321770"/>
            <a:ext cx="1054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Drop status flag &amp; label encoding (Y):</a:t>
            </a:r>
          </a:p>
          <a:p>
            <a:pPr lvl="1"/>
            <a:r>
              <a:rPr lang="en-US" dirty="0"/>
              <a:t>	relay11 = relay1.drop(</a:t>
            </a:r>
            <a:r>
              <a:rPr lang="en-US" b="1" dirty="0"/>
              <a:t>'R1:S</a:t>
            </a:r>
            <a:r>
              <a:rPr lang="en-US" dirty="0"/>
              <a:t>', axis=1 )</a:t>
            </a:r>
          </a:p>
          <a:p>
            <a:pPr lvl="1"/>
            <a:r>
              <a:rPr lang="en-US" dirty="0"/>
              <a:t>	relay11					</a:t>
            </a:r>
            <a:r>
              <a:rPr lang="en-US" b="1" dirty="0"/>
              <a:t>-&gt; </a:t>
            </a:r>
            <a:r>
              <a:rPr lang="en-US" b="1" u="sng" dirty="0"/>
              <a:t>Size of Datasheet</a:t>
            </a:r>
            <a:r>
              <a:rPr lang="en-US" b="1" dirty="0"/>
              <a:t>: </a:t>
            </a:r>
            <a:r>
              <a:rPr lang="en-US" dirty="0"/>
              <a:t>(15582 rows x </a:t>
            </a:r>
            <a:r>
              <a:rPr lang="en-US" b="1" dirty="0"/>
              <a:t>12</a:t>
            </a:r>
            <a:r>
              <a:rPr lang="en-US" dirty="0"/>
              <a:t> columns)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84963-4D81-4DA1-AC5F-77EF6E09D2ED}"/>
              </a:ext>
            </a:extLst>
          </p:cNvPr>
          <p:cNvSpPr txBox="1"/>
          <p:nvPr/>
        </p:nvSpPr>
        <p:spPr>
          <a:xfrm>
            <a:off x="1097280" y="5363031"/>
            <a:ext cx="1054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Consider an Input Image &amp; transfer to an array: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Fault_Data_TrainX.shape</a:t>
            </a:r>
            <a:r>
              <a:rPr lang="en-US" dirty="0"/>
              <a:t> : 15582, (3, 2, 2)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Fault_Data_TrainY.shape</a:t>
            </a:r>
            <a:r>
              <a:rPr lang="en-US" dirty="0"/>
              <a:t> : 15582, 6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81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8076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D879D4D-1D38-848D-9B17-ABA12AC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447040"/>
          </a:xfrm>
        </p:spPr>
        <p:txBody>
          <a:bodyPr/>
          <a:lstStyle/>
          <a:p>
            <a:pPr algn="ctr"/>
            <a:r>
              <a:rPr lang="en-US" sz="2400" dirty="0"/>
              <a:t>IMPLEMENTATION OF CNN IN IDS OF POWER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E4BB1-E60C-BC7C-8091-72D252B635D9}"/>
              </a:ext>
            </a:extLst>
          </p:cNvPr>
          <p:cNvSpPr txBox="1"/>
          <p:nvPr/>
        </p:nvSpPr>
        <p:spPr>
          <a:xfrm>
            <a:off x="1097279" y="1574800"/>
            <a:ext cx="10540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Divide datasheet as a Train &amp; Test purpose [ 8 : 2 ]: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 shape : 14023, (3, 2, 2)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x_test</a:t>
            </a:r>
            <a:r>
              <a:rPr lang="en-US" dirty="0"/>
              <a:t> shape : 1559, (3, 2, 2)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y_train</a:t>
            </a:r>
            <a:r>
              <a:rPr lang="en-US" dirty="0"/>
              <a:t> shape : 14023, (6)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y_test</a:t>
            </a:r>
            <a:r>
              <a:rPr lang="en-US" dirty="0"/>
              <a:t> shape : 1559, (6)</a:t>
            </a:r>
          </a:p>
          <a:p>
            <a:pPr lvl="1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C0CB84-83A4-0D28-C843-B3315133D5A7}"/>
              </a:ext>
            </a:extLst>
          </p:cNvPr>
          <p:cNvSpPr txBox="1"/>
          <p:nvPr/>
        </p:nvSpPr>
        <p:spPr>
          <a:xfrm>
            <a:off x="1983737" y="4229100"/>
            <a:ext cx="5382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Len( </a:t>
            </a:r>
            <a:r>
              <a:rPr lang="en-US" dirty="0" err="1"/>
              <a:t>X_train</a:t>
            </a:r>
            <a:r>
              <a:rPr lang="en-US" dirty="0"/>
              <a:t>) : 14023</a:t>
            </a:r>
          </a:p>
          <a:p>
            <a:r>
              <a:rPr lang="en-US" dirty="0" err="1"/>
              <a:t>X_train.shape</a:t>
            </a:r>
            <a:r>
              <a:rPr lang="en-US" dirty="0"/>
              <a:t>: 14023, (3, 2, 2)</a:t>
            </a:r>
          </a:p>
          <a:p>
            <a:r>
              <a:rPr lang="en-US" dirty="0"/>
              <a:t>Len(</a:t>
            </a:r>
            <a:r>
              <a:rPr lang="en-US" dirty="0" err="1"/>
              <a:t>Y_val</a:t>
            </a:r>
            <a:r>
              <a:rPr lang="en-US" dirty="0"/>
              <a:t>) : 1559</a:t>
            </a:r>
          </a:p>
          <a:p>
            <a:r>
              <a:rPr lang="en-US" dirty="0" err="1"/>
              <a:t>Y_val.shape</a:t>
            </a:r>
            <a:r>
              <a:rPr lang="en-US" dirty="0"/>
              <a:t> : 1559, 6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BFC0A-5B5B-014C-23D4-D433158A86C0}"/>
              </a:ext>
            </a:extLst>
          </p:cNvPr>
          <p:cNvSpPr txBox="1"/>
          <p:nvPr/>
        </p:nvSpPr>
        <p:spPr>
          <a:xfrm>
            <a:off x="1181100" y="3759200"/>
            <a:ext cx="478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Apply </a:t>
            </a:r>
            <a:r>
              <a:rPr lang="en-US" b="1" dirty="0" err="1"/>
              <a:t>ReLU</a:t>
            </a:r>
            <a:r>
              <a:rPr lang="en-US" b="1" dirty="0"/>
              <a:t> function &amp; </a:t>
            </a:r>
            <a:r>
              <a:rPr lang="en-US" b="1" dirty="0" err="1"/>
              <a:t>Maxpulling</a:t>
            </a:r>
            <a:r>
              <a:rPr lang="en-US" b="1" dirty="0"/>
              <a:t> operation: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19513-5DAC-E08F-8BED-122F6186C4FE}"/>
              </a:ext>
            </a:extLst>
          </p:cNvPr>
          <p:cNvSpPr txBox="1"/>
          <p:nvPr/>
        </p:nvSpPr>
        <p:spPr>
          <a:xfrm>
            <a:off x="1181100" y="5526505"/>
            <a:ext cx="478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Dropout the features and flatten operation:</a:t>
            </a:r>
          </a:p>
          <a:p>
            <a:pPr lvl="1"/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58469-4878-DFF1-CC7F-0FB97408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83" y="1664983"/>
            <a:ext cx="5225830" cy="4105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379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8076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D879D4D-1D38-848D-9B17-ABA12AC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447040"/>
          </a:xfrm>
        </p:spPr>
        <p:txBody>
          <a:bodyPr/>
          <a:lstStyle/>
          <a:p>
            <a:pPr algn="ctr"/>
            <a:r>
              <a:rPr lang="en-US" sz="2400" dirty="0"/>
              <a:t>IMPLEMENTATION OF CNN IN IDS OF POWER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E4BB1-E60C-BC7C-8091-72D252B635D9}"/>
              </a:ext>
            </a:extLst>
          </p:cNvPr>
          <p:cNvSpPr txBox="1"/>
          <p:nvPr/>
        </p:nvSpPr>
        <p:spPr>
          <a:xfrm>
            <a:off x="1097279" y="1821399"/>
            <a:ext cx="105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Shape the flatten parameters as a vector format: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BFC0A-5B5B-014C-23D4-D433158A86C0}"/>
              </a:ext>
            </a:extLst>
          </p:cNvPr>
          <p:cNvSpPr txBox="1"/>
          <p:nvPr/>
        </p:nvSpPr>
        <p:spPr>
          <a:xfrm>
            <a:off x="1072260" y="3727932"/>
            <a:ext cx="610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Apply backpropagation if both output Image is not same: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20115-08DC-53E8-FDBF-6C18E092C698}"/>
              </a:ext>
            </a:extLst>
          </p:cNvPr>
          <p:cNvSpPr txBox="1"/>
          <p:nvPr/>
        </p:nvSpPr>
        <p:spPr>
          <a:xfrm>
            <a:off x="1097279" y="2369193"/>
            <a:ext cx="105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Apply vector parameters as an input for Neural Network: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1EA90-439E-CBC9-97EB-39B5B0A05BCC}"/>
              </a:ext>
            </a:extLst>
          </p:cNvPr>
          <p:cNvSpPr txBox="1"/>
          <p:nvPr/>
        </p:nvSpPr>
        <p:spPr>
          <a:xfrm>
            <a:off x="1097279" y="3053080"/>
            <a:ext cx="1054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Match output image with desired input image: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6139-6D29-BBCE-E1F0-00993BDD4EF4}"/>
              </a:ext>
            </a:extLst>
          </p:cNvPr>
          <p:cNvSpPr txBox="1"/>
          <p:nvPr/>
        </p:nvSpPr>
        <p:spPr>
          <a:xfrm>
            <a:off x="1047241" y="4490930"/>
            <a:ext cx="610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Analyze output Image and losses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Finding Validation Loss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Convolution matrix </a:t>
            </a:r>
          </a:p>
          <a:p>
            <a:pPr lvl="1"/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00582E-A18D-1373-AEE9-B51B6630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60" y="1166741"/>
            <a:ext cx="4341877" cy="4427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703C5-59CB-A518-80DB-4578D698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27" y="2872096"/>
            <a:ext cx="286708" cy="1252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23C07-9501-014E-C21C-6B3807A6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776" y="2190731"/>
            <a:ext cx="286708" cy="1252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621899-81D6-020D-45EF-84DA2D45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776" y="3727017"/>
            <a:ext cx="308454" cy="13524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534F4C-F264-002E-77AA-FE8143466419}"/>
              </a:ext>
            </a:extLst>
          </p:cNvPr>
          <p:cNvCxnSpPr>
            <a:endCxn id="6" idx="1"/>
          </p:cNvCxnSpPr>
          <p:nvPr/>
        </p:nvCxnSpPr>
        <p:spPr>
          <a:xfrm flipV="1">
            <a:off x="11145520" y="2816961"/>
            <a:ext cx="397256" cy="563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1B514-9B72-B35C-2A44-C85336382293}"/>
              </a:ext>
            </a:extLst>
          </p:cNvPr>
          <p:cNvCxnSpPr>
            <a:cxnSpLocks/>
          </p:cNvCxnSpPr>
          <p:nvPr/>
        </p:nvCxnSpPr>
        <p:spPr>
          <a:xfrm>
            <a:off x="11145520" y="3606800"/>
            <a:ext cx="347217" cy="6006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20607C2-A9EC-6A56-C7A4-3C72ECDE733C}"/>
                  </a:ext>
                </a:extLst>
              </p14:cNvPr>
              <p14:cNvContentPartPr/>
              <p14:nvPr/>
            </p14:nvContentPartPr>
            <p14:xfrm>
              <a:off x="11500680" y="4848440"/>
              <a:ext cx="387720" cy="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20607C2-A9EC-6A56-C7A4-3C72ECDE73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92040" y="4839800"/>
                <a:ext cx="405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CC3574-A4BC-FD2F-9526-A414DFC7432E}"/>
                  </a:ext>
                </a:extLst>
              </p14:cNvPr>
              <p14:cNvContentPartPr/>
              <p14:nvPr/>
            </p14:nvContentPartPr>
            <p14:xfrm>
              <a:off x="11490960" y="5069480"/>
              <a:ext cx="394920" cy="10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CC3574-A4BC-FD2F-9526-A414DFC743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82320" y="5060480"/>
                <a:ext cx="412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F23502-328B-C451-8FB7-45CA3598DB88}"/>
                  </a:ext>
                </a:extLst>
              </p14:cNvPr>
              <p14:cNvContentPartPr/>
              <p14:nvPr/>
            </p14:nvContentPartPr>
            <p14:xfrm>
              <a:off x="11876880" y="4856000"/>
              <a:ext cx="360" cy="202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F23502-328B-C451-8FB7-45CA3598DB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68240" y="4847360"/>
                <a:ext cx="1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F7F1E9-D643-2A25-08E0-E8E5DE92CFDE}"/>
                  </a:ext>
                </a:extLst>
              </p14:cNvPr>
              <p14:cNvContentPartPr/>
              <p14:nvPr/>
            </p14:nvContentPartPr>
            <p14:xfrm>
              <a:off x="11500680" y="4866440"/>
              <a:ext cx="360" cy="192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F7F1E9-D643-2A25-08E0-E8E5DE92CF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92040" y="4857800"/>
                <a:ext cx="18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D4E894-DFF6-4ABB-D2AC-906D0E0B16F2}"/>
                  </a:ext>
                </a:extLst>
              </p14:cNvPr>
              <p14:cNvContentPartPr/>
              <p14:nvPr/>
            </p14:nvContentPartPr>
            <p14:xfrm>
              <a:off x="11356680" y="4642880"/>
              <a:ext cx="726840" cy="173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D4E894-DFF6-4ABB-D2AC-906D0E0B16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7680" y="4634240"/>
                <a:ext cx="744480" cy="1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8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80761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D879D4D-1D38-848D-9B17-ABA12AC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4640"/>
            <a:ext cx="9829800" cy="447040"/>
          </a:xfrm>
        </p:spPr>
        <p:txBody>
          <a:bodyPr/>
          <a:lstStyle/>
          <a:p>
            <a:pPr algn="ctr"/>
            <a:r>
              <a:rPr lang="en-US" sz="2400" dirty="0"/>
              <a:t>IMPLEMENTATION OF CNN IN IDS OF POWER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E4BB1-E60C-BC7C-8091-72D252B635D9}"/>
              </a:ext>
            </a:extLst>
          </p:cNvPr>
          <p:cNvSpPr txBox="1"/>
          <p:nvPr/>
        </p:nvSpPr>
        <p:spPr>
          <a:xfrm>
            <a:off x="1097279" y="1574800"/>
            <a:ext cx="105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Results: </a:t>
            </a:r>
            <a:r>
              <a:rPr lang="en-US" sz="2400" dirty="0"/>
              <a:t>Identify losses and analyze output image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6139-6D29-BBCE-E1F0-00993BDD4EF4}"/>
              </a:ext>
            </a:extLst>
          </p:cNvPr>
          <p:cNvSpPr txBox="1"/>
          <p:nvPr/>
        </p:nvSpPr>
        <p:spPr>
          <a:xfrm>
            <a:off x="1097279" y="4026764"/>
            <a:ext cx="610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AD790-922D-4FB3-C524-50FAD5AD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52" y="1759466"/>
            <a:ext cx="3539233" cy="3764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21A5C2-A331-C2EE-5F3E-808F1F606240}"/>
              </a:ext>
            </a:extLst>
          </p:cNvPr>
          <p:cNvSpPr txBox="1"/>
          <p:nvPr/>
        </p:nvSpPr>
        <p:spPr>
          <a:xfrm>
            <a:off x="2817607" y="5791200"/>
            <a:ext cx="398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Validation Loss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B5766-8E25-6AB3-79FD-75A91D288F7A}"/>
              </a:ext>
            </a:extLst>
          </p:cNvPr>
          <p:cNvSpPr txBox="1"/>
          <p:nvPr/>
        </p:nvSpPr>
        <p:spPr>
          <a:xfrm>
            <a:off x="8304007" y="5715001"/>
            <a:ext cx="398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Convolution matrix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6B9EF-F4CD-C06F-2DBC-A719A353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98" y="2036465"/>
            <a:ext cx="4695691" cy="37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E265BB5-D256-4B07-1381-69533BB9C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4"/>
          <a:stretch/>
        </p:blipFill>
        <p:spPr>
          <a:xfrm>
            <a:off x="978779" y="1749552"/>
            <a:ext cx="4699273" cy="4565374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4D170-5906-0CF8-1A7A-D82300A148C3}"/>
              </a:ext>
            </a:extLst>
          </p:cNvPr>
          <p:cNvSpPr txBox="1"/>
          <p:nvPr/>
        </p:nvSpPr>
        <p:spPr>
          <a:xfrm>
            <a:off x="7485888" y="2227164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Data for IED (Relay- 1)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48D17-326D-041E-31E9-22F5F11EC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878" y="2772430"/>
            <a:ext cx="6025122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209" y="1841499"/>
            <a:ext cx="10623296" cy="3175001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We have established initial benchmarks for applying machine learning approaches to power system disturbance classification on a smart power grid framework.</a:t>
            </a:r>
          </a:p>
          <a:p>
            <a:pPr algn="l"/>
            <a:r>
              <a:rPr lang="en-US" dirty="0"/>
              <a:t>we were able to reliably classify power system disturbances with low false positive rates.</a:t>
            </a:r>
          </a:p>
          <a:p>
            <a:pPr algn="l"/>
            <a:r>
              <a:rPr lang="en-US" dirty="0"/>
              <a:t>Therefore, based on the results of applying learning methods to this power system data, we conclude that machine learning is a viable approach to providing reliable decision support to power system operators on whether the system is under attack.</a:t>
            </a:r>
          </a:p>
          <a:p>
            <a:pPr algn="l"/>
            <a:r>
              <a:rPr lang="en-US" dirty="0"/>
              <a:t>However, this presentation serves as an initial set of evidence for the application of machine learning in this domain and motivation for further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164" y="5256277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b="1" dirty="0"/>
              <a:t>ftx100</a:t>
            </a:r>
            <a:r>
              <a:rPr lang="en-US" sz="2000" b="1" cap="all" spc="0" dirty="0"/>
              <a:t>​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b="1" cap="all" spc="0" dirty="0"/>
              <a:t>       Techno international new town  </a:t>
            </a:r>
            <a:r>
              <a:rPr lang="en-US" sz="2000" cap="all" spc="0" dirty="0"/>
              <a:t>||  </a:t>
            </a:r>
            <a:r>
              <a:rPr lang="en-US" sz="2000" b="1" cap="all" spc="0" dirty="0"/>
              <a:t>department of electric engineering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9D9CA79-4510-949D-D2A2-35937EC32A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402" r="11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Placeholder 17" descr="Scientist looking at a test tube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</a:t>
            </a:r>
            <a:r>
              <a:rPr lang="en-US" sz="2000" dirty="0">
                <a:effectLst/>
              </a:rPr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4236720" cy="1527048"/>
          </a:xfrm>
        </p:spPr>
        <p:txBody>
          <a:bodyPr/>
          <a:lstStyle/>
          <a:p>
            <a:r>
              <a:rPr lang="en-US" sz="1400" b="1" spc="0" dirty="0">
                <a:solidFill>
                  <a:srgbClr val="0070C0"/>
                </a:solidFill>
                <a:ea typeface="+mn-lt"/>
                <a:cs typeface="+mn-lt"/>
              </a:rPr>
              <a:t>Machine learning </a:t>
            </a:r>
            <a:r>
              <a:rPr lang="en-US" sz="1400" spc="0" dirty="0">
                <a:ea typeface="+mn-lt"/>
                <a:cs typeface="+mn-lt"/>
              </a:rPr>
              <a:t>is an application of artificial intelligence that </a:t>
            </a:r>
            <a:r>
              <a:rPr lang="en-US" sz="1400" b="1" spc="0" dirty="0">
                <a:solidFill>
                  <a:srgbClr val="0070C0"/>
                </a:solidFill>
                <a:ea typeface="+mn-lt"/>
                <a:cs typeface="+mn-lt"/>
              </a:rPr>
              <a:t>involves algorithms and data </a:t>
            </a:r>
            <a:r>
              <a:rPr lang="en-US" sz="1400" spc="0" dirty="0">
                <a:ea typeface="+mn-lt"/>
                <a:cs typeface="+mn-lt"/>
              </a:rPr>
              <a:t>that automatically analyze and make decision by itself without human interaction.</a:t>
            </a:r>
          </a:p>
          <a:p>
            <a:r>
              <a:rPr lang="en-US" dirty="0">
                <a:ea typeface="+mn-lt"/>
                <a:cs typeface="+mn-lt"/>
              </a:rPr>
              <a:t>It describe how computer perform tasks on their own by previous experiences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2592197"/>
            <a:ext cx="4114800" cy="347472"/>
          </a:xfrm>
        </p:spPr>
        <p:txBody>
          <a:bodyPr/>
          <a:lstStyle/>
          <a:p>
            <a:r>
              <a:rPr lang="en-US" sz="2000" dirty="0"/>
              <a:t>CNN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011044"/>
            <a:ext cx="4114800" cy="117957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Convolutional Neural Network </a:t>
            </a:r>
            <a:r>
              <a:rPr lang="en-US" dirty="0"/>
              <a:t>(CNN) is a specialized type of artificial neural networks that used mathematical operation called </a:t>
            </a:r>
            <a:r>
              <a:rPr lang="en-US" b="1" u="sng" dirty="0">
                <a:solidFill>
                  <a:srgbClr val="0070C0"/>
                </a:solidFill>
              </a:rPr>
              <a:t>Convolution</a:t>
            </a:r>
            <a:r>
              <a:rPr lang="en-US" dirty="0"/>
              <a:t> </a:t>
            </a:r>
            <a:r>
              <a:rPr lang="en-US" dirty="0">
                <a:effectLst/>
              </a:rPr>
              <a:t>in place of general matrix multiplication in at least one of their layers. </a:t>
            </a:r>
          </a:p>
          <a:p>
            <a:r>
              <a:rPr lang="en-US" dirty="0">
                <a:effectLst/>
              </a:rPr>
              <a:t>They are specifically designed to process pixel data and are used in image recognition and processing.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754880"/>
            <a:ext cx="4114800" cy="347472"/>
          </a:xfrm>
        </p:spPr>
        <p:txBody>
          <a:bodyPr/>
          <a:lstStyle/>
          <a:p>
            <a:r>
              <a:rPr lang="en-US" dirty="0"/>
              <a:t>Project ideas</a:t>
            </a:r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213984"/>
            <a:ext cx="4114800" cy="905256"/>
          </a:xfrm>
        </p:spPr>
        <p:txBody>
          <a:bodyPr/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Power system disturbances </a:t>
            </a:r>
            <a:r>
              <a:rPr lang="en-US" sz="1400" i="0" u="none" strike="noStrike" baseline="0" dirty="0">
                <a:latin typeface="Daytona Condensed Light" panose="020B0306030503040204" pitchFamily="34" charset="0"/>
              </a:rPr>
              <a:t>and detecting cyber-attacks with the help of </a:t>
            </a:r>
            <a:r>
              <a:rPr lang="en-US" sz="14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machine learning methods </a:t>
            </a:r>
            <a:r>
              <a:rPr lang="en-US" sz="1400" i="0" u="none" strike="noStrike" baseline="0" dirty="0">
                <a:latin typeface="Daytona Condensed Light" panose="020B0306030503040204" pitchFamily="34" charset="0"/>
              </a:rPr>
              <a:t>and discuss the practical implications for deploying machine learning systems as an enhancement to existing </a:t>
            </a:r>
            <a:r>
              <a:rPr lang="en-IN" sz="1400" i="0" u="none" strike="noStrike" baseline="0" dirty="0">
                <a:latin typeface="Daytona Condensed Light" panose="020B0306030503040204" pitchFamily="34" charset="0"/>
              </a:rPr>
              <a:t>power system architectures.</a:t>
            </a:r>
            <a:r>
              <a:rPr lang="en-US" sz="1400" i="0" u="none" strike="noStrike" baseline="0" dirty="0">
                <a:latin typeface="Daytona Condensed Light" panose="020B0306030503040204" pitchFamily="34" charset="0"/>
              </a:rPr>
              <a:t> 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50DC609-5CAF-364F-B075-575477DF772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3322" r="76678"/>
                    </a14:imgEffect>
                  </a14:imgLayer>
                </a14:imgProps>
              </a:ext>
            </a:extLst>
          </a:blip>
          <a:srcRect l="16653" r="16653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B2ABBA4-3979-EDD6-72F5-CD4713ADCB7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7382" r="82618"/>
                    </a14:imgEffect>
                  </a14:imgLayer>
                </a14:imgProps>
              </a:ext>
            </a:extLst>
          </a:blip>
          <a:srcRect l="9227" r="9227"/>
          <a:stretch>
            <a:fillRect/>
          </a:stretch>
        </p:blipFill>
        <p:spPr>
          <a:xfrm>
            <a:off x="6245352" y="2592197"/>
            <a:ext cx="914400" cy="9144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2ACD5A78-DCDB-589A-B771-A62EC1AFF05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/>
          <a:srcRect l="11402" r="11402"/>
          <a:stretch>
            <a:fillRect/>
          </a:stretch>
        </p:blipFill>
        <p:spPr>
          <a:xfrm>
            <a:off x="6245352" y="4521709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504" y="291592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411" y="1338072"/>
            <a:ext cx="6726334" cy="543864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spc="0" dirty="0">
                <a:latin typeface="Daytona Condensed Light" panose="020B0306030503040204" pitchFamily="34" charset="0"/>
                <a:ea typeface="+mn-lt"/>
                <a:cs typeface="+mn-lt"/>
              </a:rPr>
              <a:t>Overall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Power system disturbances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are inherently complex and can be attributed to a wide range of sources, including both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natural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and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man-made events</a:t>
            </a:r>
            <a:r>
              <a:rPr lang="en-US" sz="1800" b="1" i="0" u="none" strike="noStrike" baseline="0" dirty="0">
                <a:latin typeface="Daytona Condensed Light" panose="020B0306030503040204" pitchFamily="34" charset="0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Currently, the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power system operators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are heavily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relied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 on to make decisions regarding the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causes of experienced</a:t>
            </a:r>
            <a:r>
              <a:rPr lang="en-US" sz="1800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disturbances</a:t>
            </a:r>
            <a:r>
              <a:rPr lang="en-US" sz="1800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and the appropriate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course of action</a:t>
            </a:r>
            <a:r>
              <a:rPr lang="en-US" sz="1800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as a response. </a:t>
            </a:r>
          </a:p>
          <a:p>
            <a:pPr algn="l">
              <a:lnSpc>
                <a:spcPct val="100000"/>
              </a:lnSpc>
            </a:pP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In the case of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cyber-attacks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against a power system,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human judgment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is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less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certain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since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 there is an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overt attempt to disguise the attack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and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deceive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the operators as to the true state of the system. </a:t>
            </a:r>
          </a:p>
          <a:p>
            <a:pPr algn="l">
              <a:lnSpc>
                <a:spcPct val="100000"/>
              </a:lnSpc>
            </a:pP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To enable the human decision maker, we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explore the viability of machine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learning as a means for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discriminating types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of power system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disturbances, and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focus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 specifically on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detecting cyber-attacks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where deception is a core tenet of the event. </a:t>
            </a:r>
          </a:p>
          <a:p>
            <a:pPr algn="l">
              <a:lnSpc>
                <a:spcPct val="100000"/>
              </a:lnSpc>
            </a:pP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We evaluate machine learning methods as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disturbance discriminators 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and discuss the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Daytona Condensed Light" panose="020B0306030503040204" pitchFamily="34" charset="0"/>
              </a:rPr>
              <a:t>practical implications</a:t>
            </a:r>
            <a:r>
              <a:rPr lang="en-US" sz="1800" i="0" u="none" strike="noStrike" baseline="0" dirty="0">
                <a:latin typeface="Daytona Condensed Light" panose="020B0306030503040204" pitchFamily="34" charset="0"/>
              </a:rPr>
              <a:t> for deploying machine learning systems as an enhancement to existing </a:t>
            </a:r>
            <a:r>
              <a:rPr lang="en-IN" sz="1800" i="0" u="none" strike="noStrike" baseline="0" dirty="0">
                <a:latin typeface="Daytona Condensed Light" panose="020B0306030503040204" pitchFamily="34" charset="0"/>
              </a:rPr>
              <a:t>power system architectures.</a:t>
            </a:r>
            <a:endParaRPr lang="en-US" sz="2000" spc="0" dirty="0">
              <a:latin typeface="Daytona Condensed Light" panose="020B0306030503040204" pitchFamily="34" charset="0"/>
              <a:ea typeface="+mn-lt"/>
              <a:cs typeface="+mn-lt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0BED28-CF20-DB37-D32C-B266D72A7D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16" y="3310418"/>
            <a:ext cx="8110728" cy="4572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0375" y="4424172"/>
            <a:ext cx="4523874" cy="128016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Convolution neural network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9F862-D036-3879-B989-A72AC0152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41" b="92355" l="9726" r="89776">
                        <a14:foregroundMark x1="52120" y1="10092" x2="52120" y2="10092"/>
                        <a14:foregroundMark x1="49127" y1="32722" x2="49127" y2="32722"/>
                        <a14:foregroundMark x1="47880" y1="63609" x2="47880" y2="63609"/>
                        <a14:foregroundMark x1="47382" y1="86239" x2="47382" y2="86239"/>
                        <a14:foregroundMark x1="59102" y1="72783" x2="59102" y2="72783"/>
                        <a14:foregroundMark x1="78055" y1="50153" x2="78055" y2="50153"/>
                        <a14:foregroundMark x1="61097" y1="55352" x2="61097" y2="55352"/>
                        <a14:foregroundMark x1="61596" y1="41284" x2="61596" y2="41284"/>
                        <a14:foregroundMark x1="65586" y1="32416" x2="65586" y2="32416"/>
                        <a14:foregroundMark x1="77805" y1="44954" x2="77805" y2="44954"/>
                        <a14:foregroundMark x1="75062" y1="44648" x2="75062" y2="44648"/>
                        <a14:foregroundMark x1="75062" y1="44648" x2="75062" y2="44648"/>
                        <a14:foregroundMark x1="75062" y1="46789" x2="76559" y2="46789"/>
                        <a14:foregroundMark x1="48878" y1="35780" x2="48878" y2="35780"/>
                        <a14:foregroundMark x1="48878" y1="35780" x2="48878" y2="35780"/>
                        <a14:foregroundMark x1="48878" y1="38532" x2="48878" y2="40979"/>
                        <a14:foregroundMark x1="45885" y1="38226" x2="45885" y2="38226"/>
                        <a14:foregroundMark x1="45636" y1="36391" x2="45636" y2="36391"/>
                        <a14:foregroundMark x1="45636" y1="34862" x2="45636" y2="34862"/>
                        <a14:foregroundMark x1="46633" y1="33639" x2="46633" y2="33639"/>
                        <a14:foregroundMark x1="48878" y1="31804" x2="51621" y2="33028"/>
                        <a14:foregroundMark x1="55112" y1="34557" x2="55611" y2="35474"/>
                        <a14:foregroundMark x1="47631" y1="36391" x2="47631" y2="36391"/>
                        <a14:foregroundMark x1="47631" y1="36391" x2="47631" y2="36391"/>
                        <a14:foregroundMark x1="49626" y1="7951" x2="49626" y2="7951"/>
                        <a14:foregroundMark x1="49626" y1="7645" x2="48878" y2="7645"/>
                        <a14:foregroundMark x1="47880" y1="7645" x2="47880" y2="7645"/>
                        <a14:foregroundMark x1="47880" y1="7645" x2="47880" y2="7645"/>
                        <a14:foregroundMark x1="47880" y1="7645" x2="47880" y2="7645"/>
                        <a14:foregroundMark x1="47382" y1="2752" x2="47382" y2="2752"/>
                        <a14:foregroundMark x1="47382" y1="2752" x2="47382" y2="2752"/>
                        <a14:foregroundMark x1="48379" y1="89908" x2="48379" y2="89908"/>
                        <a14:foregroundMark x1="48379" y1="89908" x2="48379" y2="90520"/>
                        <a14:foregroundMark x1="48379" y1="90826" x2="48379" y2="90826"/>
                        <a14:foregroundMark x1="48379" y1="92355" x2="48379" y2="92355"/>
                        <a14:foregroundMark x1="78304" y1="48012" x2="78304" y2="48012"/>
                        <a14:foregroundMark x1="78055" y1="48012" x2="78055" y2="48012"/>
                        <a14:foregroundMark x1="78055" y1="48012" x2="78055" y2="48012"/>
                        <a14:foregroundMark x1="75810" y1="46789" x2="75810" y2="46789"/>
                        <a14:foregroundMark x1="75810" y1="46789" x2="75810" y2="46789"/>
                        <a14:foregroundMark x1="75810" y1="46789" x2="75810" y2="46789"/>
                        <a14:foregroundMark x1="75561" y1="43425" x2="75561" y2="43425"/>
                        <a14:foregroundMark x1="73067" y1="41896" x2="73067" y2="41896"/>
                        <a14:foregroundMark x1="74314" y1="44037" x2="74314" y2="44037"/>
                        <a14:foregroundMark x1="74314" y1="44343" x2="74314" y2="45566"/>
                        <a14:foregroundMark x1="74314" y1="46789" x2="74314" y2="46789"/>
                        <a14:foregroundMark x1="72319" y1="50153" x2="72319" y2="50153"/>
                        <a14:foregroundMark x1="75561" y1="44343" x2="75561" y2="44343"/>
                        <a14:foregroundMark x1="75561" y1="44343" x2="75561" y2="44343"/>
                        <a14:foregroundMark x1="75561" y1="45566" x2="75561" y2="46177"/>
                        <a14:foregroundMark x1="76060" y1="48012" x2="76060" y2="49235"/>
                        <a14:foregroundMark x1="76060" y1="49235" x2="76060" y2="49847"/>
                        <a14:foregroundMark x1="76060" y1="50765" x2="76060" y2="50765"/>
                        <a14:foregroundMark x1="75062" y1="49847" x2="76559" y2="51988"/>
                        <a14:foregroundMark x1="77556" y1="48318" x2="77556" y2="48318"/>
                        <a14:foregroundMark x1="77556" y1="48318" x2="77556" y2="48318"/>
                        <a14:foregroundMark x1="77556" y1="48318" x2="73067" y2="49235"/>
                        <a14:foregroundMark x1="74314" y1="45566" x2="75062" y2="51070"/>
                        <a14:foregroundMark x1="75312" y1="50765" x2="75312" y2="50765"/>
                        <a14:foregroundMark x1="75312" y1="50765" x2="75312" y2="50765"/>
                        <a14:foregroundMark x1="75312" y1="50765" x2="75312" y2="50765"/>
                        <a14:foregroundMark x1="75312" y1="50765" x2="75312" y2="50765"/>
                        <a14:foregroundMark x1="70324" y1="48012" x2="70324" y2="48012"/>
                        <a14:foregroundMark x1="48379" y1="88685" x2="48379" y2="88685"/>
                        <a14:backgroundMark x1="75062" y1="10703" x2="75062" y2="10703"/>
                        <a14:backgroundMark x1="75062" y1="10703" x2="75062" y2="10703"/>
                        <a14:backgroundMark x1="75312" y1="11009" x2="75312" y2="11009"/>
                        <a14:backgroundMark x1="77057" y1="15902" x2="82294" y2="31804"/>
                        <a14:backgroundMark x1="82294" y1="31804" x2="82294" y2="3211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329" y="1614418"/>
            <a:ext cx="4720272" cy="38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DFF63F-DA73-A8E9-A333-4C47829AF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CC3129-A1CB-A464-E12D-094CF47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291592"/>
            <a:ext cx="10446271" cy="548640"/>
          </a:xfrm>
        </p:spPr>
        <p:txBody>
          <a:bodyPr/>
          <a:lstStyle/>
          <a:p>
            <a:r>
              <a:rPr lang="en-US" sz="3200" dirty="0"/>
              <a:t>Convolutional neural networks (CNN)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3B6C5-D8CB-7C95-3041-635697CEB3FC}"/>
              </a:ext>
            </a:extLst>
          </p:cNvPr>
          <p:cNvSpPr txBox="1"/>
          <p:nvPr/>
        </p:nvSpPr>
        <p:spPr>
          <a:xfrm>
            <a:off x="877824" y="840232"/>
            <a:ext cx="99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is used for image Classification, object detection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AB4AF-D52C-24C7-8CC8-2BA36069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824" y="1358844"/>
            <a:ext cx="6915332" cy="2255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D7E2DD-FFDB-67D0-B9C8-48AA4CA9BD49}"/>
              </a:ext>
            </a:extLst>
          </p:cNvPr>
          <p:cNvSpPr txBox="1"/>
          <p:nvPr/>
        </p:nvSpPr>
        <p:spPr>
          <a:xfrm>
            <a:off x="877824" y="3824018"/>
            <a:ext cx="10040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Convolution Operation: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90C75F-E71A-DEE1-1DE2-29632987C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7027" y="1398985"/>
            <a:ext cx="4183693" cy="2425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728007-D875-7D71-BF6E-C8A377B75536}"/>
              </a:ext>
            </a:extLst>
          </p:cNvPr>
          <p:cNvSpPr txBox="1"/>
          <p:nvPr/>
        </p:nvSpPr>
        <p:spPr>
          <a:xfrm>
            <a:off x="1145032" y="4214023"/>
            <a:ext cx="9901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some image or matrix (10*10) and feature detector ( 3*3)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detector = Kernel =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detector detects features like edges or convex shapes.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map = conv(input image, feature detector). Element wise multiplication of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map = Convolved feature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 = navigate in input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reduce the size of image. This is important </a:t>
            </a:r>
            <a:r>
              <a:rPr lang="en-US" dirty="0" err="1"/>
              <a:t>bc</a:t>
            </a:r>
            <a:r>
              <a:rPr lang="en-US" dirty="0"/>
              <a:t> code runs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 multiple feature maps </a:t>
            </a:r>
            <a:r>
              <a:rPr lang="en-US" dirty="0" err="1"/>
              <a:t>bc</a:t>
            </a:r>
            <a:r>
              <a:rPr lang="en-US" dirty="0"/>
              <a:t> we use multiple feature detectors (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40ACA-BFE4-6DEA-DD4B-056A4F2F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36" y="1524000"/>
            <a:ext cx="6468691" cy="5174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2D8C4B-490C-7A1D-7812-372C4E7FD012}"/>
              </a:ext>
            </a:extLst>
          </p:cNvPr>
          <p:cNvSpPr txBox="1"/>
          <p:nvPr/>
        </p:nvSpPr>
        <p:spPr>
          <a:xfrm>
            <a:off x="7567127" y="2974941"/>
            <a:ext cx="4310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effectLst/>
                <a:latin typeface="TimesTen-Roman"/>
              </a:rPr>
              <a:t>The task of feature extraction is performed by the computational units in the hidden layer(s) of the network.</a:t>
            </a:r>
          </a:p>
          <a:p>
            <a:pPr algn="just"/>
            <a:endParaRPr lang="en-US" sz="1800" b="0" i="0" dirty="0">
              <a:effectLst/>
              <a:latin typeface="TimesTen-Roman"/>
            </a:endParaRPr>
          </a:p>
          <a:p>
            <a:pPr algn="just"/>
            <a:r>
              <a:rPr lang="en-US" sz="1800" b="0" i="0" dirty="0">
                <a:effectLst/>
                <a:latin typeface="TimesTen-Roman"/>
              </a:rPr>
              <a:t>The machine is designed as a feedforward network using a supervised learning algorithm.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349280-84D1-9936-0053-6E50F1E438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</p:spTree>
    <p:extLst>
      <p:ext uri="{BB962C8B-B14F-4D97-AF65-F5344CB8AC3E}">
        <p14:creationId xmlns:p14="http://schemas.microsoft.com/office/powerpoint/2010/main" val="109974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DFF63F-DA73-A8E9-A333-4C47829AF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CC3129-A1CB-A464-E12D-094CF47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291592"/>
            <a:ext cx="10446271" cy="548640"/>
          </a:xfrm>
        </p:spPr>
        <p:txBody>
          <a:bodyPr/>
          <a:lstStyle/>
          <a:p>
            <a:r>
              <a:rPr lang="en-US" sz="3200" dirty="0"/>
              <a:t>Convolutional neural networks (CNN)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CCEE2-7785-8FE8-84B7-3CECE292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018782"/>
            <a:ext cx="4270952" cy="2231669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C62BE3-C0F5-8AE4-17AC-34AA01758D1A}"/>
              </a:ext>
            </a:extLst>
          </p:cNvPr>
          <p:cNvSpPr txBox="1"/>
          <p:nvPr/>
        </p:nvSpPr>
        <p:spPr>
          <a:xfrm>
            <a:off x="1736352" y="33366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Matrix (10*10)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C39B3C-92D2-1913-CF7D-FB534DB7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98" y="828397"/>
            <a:ext cx="1869621" cy="8109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E5C218-5691-6F27-13A6-B004A60D2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98" y="1756267"/>
            <a:ext cx="1869620" cy="8397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277C29-40FC-8BEA-2DED-85D3084BA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297" y="2780288"/>
            <a:ext cx="1869621" cy="8530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97309C76-E1D7-F6FD-8C3C-8474885E0E15}"/>
              </a:ext>
            </a:extLst>
          </p:cNvPr>
          <p:cNvSpPr/>
          <p:nvPr/>
        </p:nvSpPr>
        <p:spPr>
          <a:xfrm>
            <a:off x="5563323" y="1870333"/>
            <a:ext cx="2276397" cy="787958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convolution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499FA-F4E8-230B-9714-D11F6980FD47}"/>
              </a:ext>
            </a:extLst>
          </p:cNvPr>
          <p:cNvSpPr txBox="1"/>
          <p:nvPr/>
        </p:nvSpPr>
        <p:spPr>
          <a:xfrm>
            <a:off x="9498592" y="1098283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- 1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D70D3-1A07-CA7C-2049-873D40DAD009}"/>
              </a:ext>
            </a:extLst>
          </p:cNvPr>
          <p:cNvSpPr txBox="1"/>
          <p:nvPr/>
        </p:nvSpPr>
        <p:spPr>
          <a:xfrm>
            <a:off x="9463265" y="2043481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- 2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35B40F-4FFF-ECC9-0EFF-527FCFF80BE0}"/>
              </a:ext>
            </a:extLst>
          </p:cNvPr>
          <p:cNvSpPr txBox="1"/>
          <p:nvPr/>
        </p:nvSpPr>
        <p:spPr>
          <a:xfrm>
            <a:off x="9498592" y="3000140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- 3</a:t>
            </a:r>
            <a:endParaRPr lang="en-IN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71603F-A258-7137-DBAC-474C458CB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872" y="3688392"/>
            <a:ext cx="5080256" cy="29709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298EB-567A-5E5E-81F9-1AFC74B25F0C}"/>
              </a:ext>
            </a:extLst>
          </p:cNvPr>
          <p:cNvSpPr txBox="1"/>
          <p:nvPr/>
        </p:nvSpPr>
        <p:spPr>
          <a:xfrm>
            <a:off x="7596267" y="3668136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Maps (3*3)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A09B85-3927-E1B8-196C-A92388FEAD30}"/>
              </a:ext>
            </a:extLst>
          </p:cNvPr>
          <p:cNvCxnSpPr/>
          <p:nvPr/>
        </p:nvCxnSpPr>
        <p:spPr>
          <a:xfrm>
            <a:off x="877824" y="1754854"/>
            <a:ext cx="1286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971DC4-6F8B-8D51-6835-E551E52905E7}"/>
              </a:ext>
            </a:extLst>
          </p:cNvPr>
          <p:cNvCxnSpPr/>
          <p:nvPr/>
        </p:nvCxnSpPr>
        <p:spPr>
          <a:xfrm>
            <a:off x="877824" y="1018782"/>
            <a:ext cx="1286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D34B7E-14B4-1551-D424-0F310DB5FDEE}"/>
              </a:ext>
            </a:extLst>
          </p:cNvPr>
          <p:cNvCxnSpPr/>
          <p:nvPr/>
        </p:nvCxnSpPr>
        <p:spPr>
          <a:xfrm>
            <a:off x="3417824" y="3029207"/>
            <a:ext cx="1286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00139B-FA73-BB05-9ED2-9EA172A259F3}"/>
              </a:ext>
            </a:extLst>
          </p:cNvPr>
          <p:cNvCxnSpPr/>
          <p:nvPr/>
        </p:nvCxnSpPr>
        <p:spPr>
          <a:xfrm>
            <a:off x="3417824" y="2411400"/>
            <a:ext cx="1286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E69BD3-8639-9A88-DAE7-5446CFD6C18A}"/>
              </a:ext>
            </a:extLst>
          </p:cNvPr>
          <p:cNvCxnSpPr>
            <a:cxnSpLocks/>
          </p:cNvCxnSpPr>
          <p:nvPr/>
        </p:nvCxnSpPr>
        <p:spPr>
          <a:xfrm>
            <a:off x="877824" y="1018782"/>
            <a:ext cx="0" cy="749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5A77A0-43B2-4308-3DBE-ACB01566BD2E}"/>
              </a:ext>
            </a:extLst>
          </p:cNvPr>
          <p:cNvCxnSpPr>
            <a:cxnSpLocks/>
          </p:cNvCxnSpPr>
          <p:nvPr/>
        </p:nvCxnSpPr>
        <p:spPr>
          <a:xfrm>
            <a:off x="2168144" y="1006643"/>
            <a:ext cx="0" cy="749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C4A640-B93C-A989-A5B2-B299E29D3EF7}"/>
              </a:ext>
            </a:extLst>
          </p:cNvPr>
          <p:cNvCxnSpPr>
            <a:cxnSpLocks/>
          </p:cNvCxnSpPr>
          <p:nvPr/>
        </p:nvCxnSpPr>
        <p:spPr>
          <a:xfrm>
            <a:off x="3417824" y="2411400"/>
            <a:ext cx="0" cy="6335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5F46A6-96F2-A066-FAC7-207F2302E71A}"/>
              </a:ext>
            </a:extLst>
          </p:cNvPr>
          <p:cNvCxnSpPr>
            <a:cxnSpLocks/>
          </p:cNvCxnSpPr>
          <p:nvPr/>
        </p:nvCxnSpPr>
        <p:spPr>
          <a:xfrm>
            <a:off x="4704080" y="2411400"/>
            <a:ext cx="0" cy="6335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8554D1-75A5-4348-AD76-85C1E7F57662}"/>
              </a:ext>
            </a:extLst>
          </p:cNvPr>
          <p:cNvCxnSpPr>
            <a:cxnSpLocks/>
          </p:cNvCxnSpPr>
          <p:nvPr/>
        </p:nvCxnSpPr>
        <p:spPr>
          <a:xfrm>
            <a:off x="7993000" y="828397"/>
            <a:ext cx="19249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65212B-98A4-A4B0-1527-635D9865404A}"/>
              </a:ext>
            </a:extLst>
          </p:cNvPr>
          <p:cNvCxnSpPr>
            <a:cxnSpLocks/>
          </p:cNvCxnSpPr>
          <p:nvPr/>
        </p:nvCxnSpPr>
        <p:spPr>
          <a:xfrm>
            <a:off x="7993000" y="1639316"/>
            <a:ext cx="19249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56CEEF-AD34-0CE8-5B3E-3BF709E90EED}"/>
              </a:ext>
            </a:extLst>
          </p:cNvPr>
          <p:cNvCxnSpPr>
            <a:cxnSpLocks/>
          </p:cNvCxnSpPr>
          <p:nvPr/>
        </p:nvCxnSpPr>
        <p:spPr>
          <a:xfrm>
            <a:off x="7993000" y="840232"/>
            <a:ext cx="0" cy="799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A6AE5C-D5FB-B436-7F4A-3DD49309055B}"/>
              </a:ext>
            </a:extLst>
          </p:cNvPr>
          <p:cNvCxnSpPr>
            <a:cxnSpLocks/>
          </p:cNvCxnSpPr>
          <p:nvPr/>
        </p:nvCxnSpPr>
        <p:spPr>
          <a:xfrm>
            <a:off x="9917918" y="840232"/>
            <a:ext cx="0" cy="799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0402DF-EBC2-C6AB-BF9C-C8E1D95A4D09}"/>
              </a:ext>
            </a:extLst>
          </p:cNvPr>
          <p:cNvCxnSpPr/>
          <p:nvPr/>
        </p:nvCxnSpPr>
        <p:spPr>
          <a:xfrm>
            <a:off x="2164080" y="2388254"/>
            <a:ext cx="12862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F1C2FC-B363-8CE1-0D18-7218E4F329B7}"/>
              </a:ext>
            </a:extLst>
          </p:cNvPr>
          <p:cNvCxnSpPr/>
          <p:nvPr/>
        </p:nvCxnSpPr>
        <p:spPr>
          <a:xfrm>
            <a:off x="2164080" y="1752028"/>
            <a:ext cx="12862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B3E528-9729-56C6-DC34-D4B135B06708}"/>
              </a:ext>
            </a:extLst>
          </p:cNvPr>
          <p:cNvCxnSpPr>
            <a:cxnSpLocks/>
          </p:cNvCxnSpPr>
          <p:nvPr/>
        </p:nvCxnSpPr>
        <p:spPr>
          <a:xfrm>
            <a:off x="2164080" y="1768406"/>
            <a:ext cx="0" cy="6198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F887B7-E7E8-E48E-ED0D-D21F9F19DBEA}"/>
              </a:ext>
            </a:extLst>
          </p:cNvPr>
          <p:cNvCxnSpPr>
            <a:cxnSpLocks/>
          </p:cNvCxnSpPr>
          <p:nvPr/>
        </p:nvCxnSpPr>
        <p:spPr>
          <a:xfrm>
            <a:off x="3450336" y="1733557"/>
            <a:ext cx="0" cy="6198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1B5D52-2CFF-02E5-ECC7-8CA95A584992}"/>
              </a:ext>
            </a:extLst>
          </p:cNvPr>
          <p:cNvCxnSpPr>
            <a:cxnSpLocks/>
          </p:cNvCxnSpPr>
          <p:nvPr/>
        </p:nvCxnSpPr>
        <p:spPr>
          <a:xfrm flipV="1">
            <a:off x="7981678" y="2644592"/>
            <a:ext cx="1997813" cy="1698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D2F0B4-4066-64C9-F6A3-C4FE79BD53BB}"/>
              </a:ext>
            </a:extLst>
          </p:cNvPr>
          <p:cNvCxnSpPr>
            <a:cxnSpLocks/>
          </p:cNvCxnSpPr>
          <p:nvPr/>
        </p:nvCxnSpPr>
        <p:spPr>
          <a:xfrm flipV="1">
            <a:off x="7993000" y="1740732"/>
            <a:ext cx="1974839" cy="67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7B4F093-02ED-56DA-3E8D-096FFEC55AAF}"/>
              </a:ext>
            </a:extLst>
          </p:cNvPr>
          <p:cNvCxnSpPr>
            <a:cxnSpLocks/>
          </p:cNvCxnSpPr>
          <p:nvPr/>
        </p:nvCxnSpPr>
        <p:spPr>
          <a:xfrm>
            <a:off x="7981678" y="1754854"/>
            <a:ext cx="0" cy="8978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24C340-47E9-5814-C777-A83E5BDC4830}"/>
              </a:ext>
            </a:extLst>
          </p:cNvPr>
          <p:cNvCxnSpPr>
            <a:cxnSpLocks/>
          </p:cNvCxnSpPr>
          <p:nvPr/>
        </p:nvCxnSpPr>
        <p:spPr>
          <a:xfrm flipH="1">
            <a:off x="9979491" y="1731112"/>
            <a:ext cx="4132" cy="91348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73239F-0574-0901-66DA-EEE53CC5CBED}"/>
              </a:ext>
            </a:extLst>
          </p:cNvPr>
          <p:cNvCxnSpPr/>
          <p:nvPr/>
        </p:nvCxnSpPr>
        <p:spPr>
          <a:xfrm>
            <a:off x="877824" y="3040894"/>
            <a:ext cx="12862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0B560C8-0951-1105-0C86-721D80062961}"/>
              </a:ext>
            </a:extLst>
          </p:cNvPr>
          <p:cNvCxnSpPr/>
          <p:nvPr/>
        </p:nvCxnSpPr>
        <p:spPr>
          <a:xfrm>
            <a:off x="877824" y="2411400"/>
            <a:ext cx="12862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7BE27D-616F-27B6-A667-4828C0EF4F99}"/>
              </a:ext>
            </a:extLst>
          </p:cNvPr>
          <p:cNvCxnSpPr/>
          <p:nvPr/>
        </p:nvCxnSpPr>
        <p:spPr>
          <a:xfrm>
            <a:off x="3450336" y="1731112"/>
            <a:ext cx="12862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1DD713-515E-E8CF-686E-CA4FA2B7B5F0}"/>
              </a:ext>
            </a:extLst>
          </p:cNvPr>
          <p:cNvCxnSpPr/>
          <p:nvPr/>
        </p:nvCxnSpPr>
        <p:spPr>
          <a:xfrm>
            <a:off x="3417824" y="1042156"/>
            <a:ext cx="12862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328DED3-C095-B908-6F28-B5C2D137B277}"/>
              </a:ext>
            </a:extLst>
          </p:cNvPr>
          <p:cNvCxnSpPr>
            <a:cxnSpLocks/>
          </p:cNvCxnSpPr>
          <p:nvPr/>
        </p:nvCxnSpPr>
        <p:spPr>
          <a:xfrm flipH="1">
            <a:off x="881887" y="2426848"/>
            <a:ext cx="4064" cy="6419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C15CD6-968D-09D5-E8A6-28FBAAFDDE15}"/>
              </a:ext>
            </a:extLst>
          </p:cNvPr>
          <p:cNvCxnSpPr>
            <a:cxnSpLocks/>
          </p:cNvCxnSpPr>
          <p:nvPr/>
        </p:nvCxnSpPr>
        <p:spPr>
          <a:xfrm flipH="1">
            <a:off x="2152124" y="2378428"/>
            <a:ext cx="4064" cy="6419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D67BF2-10D7-BA7A-847A-30F2E07788F7}"/>
              </a:ext>
            </a:extLst>
          </p:cNvPr>
          <p:cNvCxnSpPr>
            <a:cxnSpLocks/>
          </p:cNvCxnSpPr>
          <p:nvPr/>
        </p:nvCxnSpPr>
        <p:spPr>
          <a:xfrm flipH="1">
            <a:off x="3446272" y="1054296"/>
            <a:ext cx="4064" cy="6419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6332DE-C3BB-6722-BF3C-D30B812F7E2A}"/>
              </a:ext>
            </a:extLst>
          </p:cNvPr>
          <p:cNvCxnSpPr>
            <a:cxnSpLocks/>
          </p:cNvCxnSpPr>
          <p:nvPr/>
        </p:nvCxnSpPr>
        <p:spPr>
          <a:xfrm flipH="1">
            <a:off x="4702048" y="1096775"/>
            <a:ext cx="4064" cy="6419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5E58F16-DF7F-1CAC-A972-713363FECC9A}"/>
              </a:ext>
            </a:extLst>
          </p:cNvPr>
          <p:cNvCxnSpPr>
            <a:cxnSpLocks/>
          </p:cNvCxnSpPr>
          <p:nvPr/>
        </p:nvCxnSpPr>
        <p:spPr>
          <a:xfrm>
            <a:off x="7997064" y="2770239"/>
            <a:ext cx="0" cy="9357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BC556A-FE4A-8237-D18B-31DE99A29509}"/>
              </a:ext>
            </a:extLst>
          </p:cNvPr>
          <p:cNvCxnSpPr>
            <a:cxnSpLocks/>
          </p:cNvCxnSpPr>
          <p:nvPr/>
        </p:nvCxnSpPr>
        <p:spPr>
          <a:xfrm>
            <a:off x="9954371" y="2780288"/>
            <a:ext cx="0" cy="9144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0806EF-6FED-5EA4-0CE0-46BFC54B0C00}"/>
              </a:ext>
            </a:extLst>
          </p:cNvPr>
          <p:cNvCxnSpPr>
            <a:cxnSpLocks/>
          </p:cNvCxnSpPr>
          <p:nvPr/>
        </p:nvCxnSpPr>
        <p:spPr>
          <a:xfrm>
            <a:off x="7981678" y="2802966"/>
            <a:ext cx="1974839" cy="63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3873D09-34CA-1E44-906D-DAE3BC0A0A5D}"/>
              </a:ext>
            </a:extLst>
          </p:cNvPr>
          <p:cNvCxnSpPr>
            <a:cxnSpLocks/>
          </p:cNvCxnSpPr>
          <p:nvPr/>
        </p:nvCxnSpPr>
        <p:spPr>
          <a:xfrm>
            <a:off x="7993000" y="3683577"/>
            <a:ext cx="1974839" cy="63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DFF63F-DA73-A8E9-A333-4C47829AF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ftx100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CC3129-A1CB-A464-E12D-094CF47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291592"/>
            <a:ext cx="10446271" cy="548640"/>
          </a:xfrm>
        </p:spPr>
        <p:txBody>
          <a:bodyPr/>
          <a:lstStyle/>
          <a:p>
            <a:r>
              <a:rPr lang="en-US" sz="3200" dirty="0"/>
              <a:t>Convolutional neural networks (CNN)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CCEE2-7785-8FE8-84B7-3CECE292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1" y="1324530"/>
            <a:ext cx="2860011" cy="2729310"/>
          </a:xfrm>
          <a:prstGeom prst="rect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C62BE3-C0F5-8AE4-17AC-34AA01758D1A}"/>
              </a:ext>
            </a:extLst>
          </p:cNvPr>
          <p:cNvSpPr txBox="1"/>
          <p:nvPr/>
        </p:nvSpPr>
        <p:spPr>
          <a:xfrm>
            <a:off x="867291" y="4266322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Input Matrix (10*10)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C39B3C-92D2-1913-CF7D-FB534DB7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83" y="1324530"/>
            <a:ext cx="1869621" cy="8109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E5C218-5691-6F27-13A6-B004A60D2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984" y="3074456"/>
            <a:ext cx="1869620" cy="8397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277C29-40FC-8BEA-2DED-85D3084BA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983" y="4962247"/>
            <a:ext cx="1869621" cy="8530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71603F-A258-7137-DBAC-474C458CB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91" y="4924938"/>
            <a:ext cx="3044832" cy="178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298EB-567A-5E5E-81F9-1AFC74B25F0C}"/>
              </a:ext>
            </a:extLst>
          </p:cNvPr>
          <p:cNvSpPr txBox="1"/>
          <p:nvPr/>
        </p:nvSpPr>
        <p:spPr>
          <a:xfrm>
            <a:off x="5047953" y="612171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Feature Maps (3*3)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90388-7123-B49C-E872-A772FAFFF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720" y="777384"/>
            <a:ext cx="3044832" cy="163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8542B-97A8-9BA8-DF3F-E6E637340D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720" y="2590974"/>
            <a:ext cx="3019100" cy="16296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481F9C-E895-EA63-6525-380B77A60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9720" y="4450988"/>
            <a:ext cx="3044832" cy="162962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30947-4F47-5379-85AF-BFD9139799E3}"/>
              </a:ext>
            </a:extLst>
          </p:cNvPr>
          <p:cNvCxnSpPr>
            <a:cxnSpLocks/>
          </p:cNvCxnSpPr>
          <p:nvPr/>
        </p:nvCxnSpPr>
        <p:spPr>
          <a:xfrm flipV="1">
            <a:off x="3930876" y="1871820"/>
            <a:ext cx="1391920" cy="6604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DD70E-3FF7-13E3-FCF4-CF8B7A3F37CE}"/>
              </a:ext>
            </a:extLst>
          </p:cNvPr>
          <p:cNvCxnSpPr>
            <a:cxnSpLocks/>
          </p:cNvCxnSpPr>
          <p:nvPr/>
        </p:nvCxnSpPr>
        <p:spPr>
          <a:xfrm>
            <a:off x="3912123" y="2722880"/>
            <a:ext cx="1421877" cy="822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2A9C4C-9FF5-4EE1-5775-A76EF8BE1C90}"/>
              </a:ext>
            </a:extLst>
          </p:cNvPr>
          <p:cNvCxnSpPr/>
          <p:nvPr/>
        </p:nvCxnSpPr>
        <p:spPr>
          <a:xfrm>
            <a:off x="3850640" y="2946400"/>
            <a:ext cx="1483360" cy="2346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1AA95E-45F9-491D-3FA4-B4ADF90138C1}"/>
              </a:ext>
            </a:extLst>
          </p:cNvPr>
          <p:cNvCxnSpPr>
            <a:cxnSpLocks/>
          </p:cNvCxnSpPr>
          <p:nvPr/>
        </p:nvCxnSpPr>
        <p:spPr>
          <a:xfrm flipV="1">
            <a:off x="7525414" y="1719221"/>
            <a:ext cx="794192" cy="1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21DF5-D1C8-E4D9-71B5-EE1FDF07E34A}"/>
              </a:ext>
            </a:extLst>
          </p:cNvPr>
          <p:cNvCxnSpPr>
            <a:cxnSpLocks/>
          </p:cNvCxnSpPr>
          <p:nvPr/>
        </p:nvCxnSpPr>
        <p:spPr>
          <a:xfrm flipV="1">
            <a:off x="7525414" y="3494310"/>
            <a:ext cx="794192" cy="1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7E253B-16CA-ECC0-C869-9FE2BF546DE4}"/>
              </a:ext>
            </a:extLst>
          </p:cNvPr>
          <p:cNvCxnSpPr>
            <a:cxnSpLocks/>
          </p:cNvCxnSpPr>
          <p:nvPr/>
        </p:nvCxnSpPr>
        <p:spPr>
          <a:xfrm flipV="1">
            <a:off x="7520679" y="5392708"/>
            <a:ext cx="794192" cy="105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C1B429-E8D6-7A58-D03C-1116287CA066}"/>
              </a:ext>
            </a:extLst>
          </p:cNvPr>
          <p:cNvSpPr txBox="1"/>
          <p:nvPr/>
        </p:nvSpPr>
        <p:spPr>
          <a:xfrm>
            <a:off x="8573255" y="6261223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Convolution Layers(8*8)</a:t>
            </a:r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685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{0C28C382-214A-4AEA-8564-19F6EB57595E}tf67061901_win32</Template>
  <TotalTime>1535</TotalTime>
  <Words>2054</Words>
  <Application>Microsoft Office PowerPoint</Application>
  <PresentationFormat>Widescreen</PresentationFormat>
  <Paragraphs>267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CoreTTI</vt:lpstr>
      <vt:lpstr>Daytona Condensed Light</vt:lpstr>
      <vt:lpstr>Posterama</vt:lpstr>
      <vt:lpstr>TimesTen-Italic</vt:lpstr>
      <vt:lpstr>TimesTen-Roman</vt:lpstr>
      <vt:lpstr>Office Theme</vt:lpstr>
      <vt:lpstr>Intrusion attack detection in power system network</vt:lpstr>
      <vt:lpstr>Agenda</vt:lpstr>
      <vt:lpstr>abstract</vt:lpstr>
      <vt:lpstr>Introduction</vt:lpstr>
      <vt:lpstr>Primary goals</vt:lpstr>
      <vt:lpstr>Convolutional neural networks (CNN)</vt:lpstr>
      <vt:lpstr>Pattern recognition</vt:lpstr>
      <vt:lpstr>Convolutional neural networks (CNN)</vt:lpstr>
      <vt:lpstr>Convolutional neural networks (CNN)</vt:lpstr>
      <vt:lpstr>Convolutional neural networks (CNN)</vt:lpstr>
      <vt:lpstr>PowerPoint Presentation</vt:lpstr>
      <vt:lpstr>PowerPoint Presentation</vt:lpstr>
      <vt:lpstr>“intrusion attack detection with the help of cnn methodology in power system network  .”</vt:lpstr>
      <vt:lpstr>Case study: power system attack detect</vt:lpstr>
      <vt:lpstr>Case study: power system attack detect</vt:lpstr>
      <vt:lpstr>scenarios</vt:lpstr>
      <vt:lpstr>Description of Features</vt:lpstr>
      <vt:lpstr>Classification problems</vt:lpstr>
      <vt:lpstr>IMPLEMENTATION OF CNN IN IDS OF POWER SYSTEM</vt:lpstr>
      <vt:lpstr>IMPLEMENTATION OF CNN IN IDS OF POWER SYSTEM</vt:lpstr>
      <vt:lpstr>IMPLEMENTATION OF CNN IN IDS OF POWER SYSTEM</vt:lpstr>
      <vt:lpstr>IMPLEMENTATION OF CNN IN IDS OF POWER SYSTEM</vt:lpstr>
      <vt:lpstr>IMPLEMENTATION OF CNN IN IDS OF POWER SYSTEM</vt:lpstr>
      <vt:lpstr>IMPLEMENTATION OF CNN IN IDS OF POWER SYSTEM</vt:lpstr>
      <vt:lpstr>Data description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Fajle Sarup Hossain</dc:creator>
  <cp:lastModifiedBy>Fajle Sarup Hossain</cp:lastModifiedBy>
  <cp:revision>181</cp:revision>
  <dcterms:created xsi:type="dcterms:W3CDTF">2023-03-12T04:11:04Z</dcterms:created>
  <dcterms:modified xsi:type="dcterms:W3CDTF">2023-05-24T21:55:48Z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