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89" r:id="rId9"/>
    <p:sldId id="265" r:id="rId10"/>
    <p:sldId id="262" r:id="rId11"/>
    <p:sldId id="288" r:id="rId12"/>
    <p:sldId id="266" r:id="rId13"/>
    <p:sldId id="267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E68D-753C-4345-B0D1-1226A3D09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C969-D821-4B10-A335-334F11ED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0AD2-DC4A-4AF6-92CA-BDB19DA9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0D86-82BD-4A56-8A9F-AEA68A92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6F02-8720-42B6-B47F-6D48E5ED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9146-0DE1-41D7-8BCD-EFD2F23C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B9652-3C37-401D-8FDB-7671B7EC0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E649-AD72-4856-A3D5-DF205425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2530-AA66-499B-912C-80506F1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B934-DE18-4215-A690-4AD32D5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21A92-E1D9-4BF7-B0F4-A9DC4DA6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8F3C8-581D-4876-889B-11228C7A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E4F8-B2F9-486F-B49D-7CFF937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FA90-C24E-4C2D-A65B-8D79EDEA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4470-29B7-4D59-A797-767595BE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4323-83EC-4072-836D-016D5B5D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7EA6-6117-472F-AD1B-E4FE1B87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ABE3-8691-4A20-A488-9872D9EA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72D9-5191-4782-86DD-929EFA39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2A36-D8EC-4170-9DB3-7122992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A6D-C11C-4891-B964-EF52457F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002F3-7A37-47E8-B698-5EFD7CB0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2E05-44E7-4D1A-9227-12ADCA2C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05C4-8F1D-4BEA-93C8-D9F9A0A0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6475-C5CE-4EC3-A4C2-5E42D58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D872-7999-415B-86DC-AC4B7293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7726-AB84-4C91-8F0E-6228D7CE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75E7E-8A6A-47DB-BCDC-BEAB9930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F949-E9FE-4AE1-863F-A5065CCD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F8C2A-0892-4C60-8865-4433E3E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14949-C9C5-4894-A0DD-FAF5180A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31BE-D608-49BE-A456-401DD243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54E5-B058-408B-A103-C140BC75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EB12E-FAAD-436E-87D7-DEC358ED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CF81-2D6C-4DFD-BEA7-6218CDEB1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67F9D-3820-4969-9539-CD779B40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E1BAB-AA3E-4C26-B0E8-018981C9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849FC-ED7F-47E1-8FCE-19AE1589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3FFEE-23E8-4779-B762-07A340AF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9F11-46A8-459A-B5BB-424D70F3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7D7E3-95B4-4A8D-A303-795D553E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382EF-9334-4861-B0A8-1F3EE0B0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7145B-92FD-4770-83B2-513F25D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9CA79-D6DD-47DE-9D9E-F6BB6C6E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C15BA-4817-470B-8460-9B541412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4488-FFA9-417D-9536-B99CC714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84A-286F-4F4E-9A46-0824C6CD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0C35-3126-4CE8-9A03-5902DF33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9C2DB-F6F2-4D95-AFF7-D6E28226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3A8C7-CF9E-408B-BE2E-1CABD9FA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2F27-0392-4111-A415-3CBA04F0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6AF2-38BC-4DD9-A4AA-419F7C8F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9493-0666-45C8-9D04-548C7F8B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0F240-ECBD-415E-92D1-81DB17F19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71E6-A47B-458C-A746-AA2F6AB1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75A1C-521E-48D3-B836-CD756413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8A95D-CE6C-4B8A-9F7B-17F18AE3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9432-BF18-4199-9542-32EF9923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CF53-2235-47AD-BB12-5D21F2FA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2A2AF-9602-4660-B450-BA837E5F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91FF-4472-4DDC-B1EB-6E257AF29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009D-FDAF-4766-B330-06B11B2B096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AD93-52DD-429D-992D-BDFF8010B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2B1-1638-4A95-BD1D-355C37927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2CAB-F423-4464-A55E-D588EDE3A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7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49E-0C2D-4EF7-93AA-2EABB31DC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IO Streams</a:t>
            </a:r>
          </a:p>
        </p:txBody>
      </p:sp>
    </p:spTree>
    <p:extLst>
      <p:ext uri="{BB962C8B-B14F-4D97-AF65-F5344CB8AC3E}">
        <p14:creationId xmlns:p14="http://schemas.microsoft.com/office/powerpoint/2010/main" val="54977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DB9-2BF1-4A4E-A53C-621A3B44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365125"/>
            <a:ext cx="10448636" cy="6508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DF29-1B87-4DBD-BAD4-B9F8FFAB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2" y="1016000"/>
            <a:ext cx="10698018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FileWriteDemo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Exception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("D:/Java Experiments/x.txt");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str=“Learn java Programming”;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fos.write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str.getBytes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fos.close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76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DB9-2BF1-4A4E-A53C-621A3B44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365125"/>
            <a:ext cx="10448636" cy="6508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DF29-1B87-4DBD-BAD4-B9F8FFAB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2" y="1016000"/>
            <a:ext cx="10698018" cy="5160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FileWriteDemo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Exception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("D:/Java Experiments/x.txt");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str=“Learn java Programming”;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byte[] b=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str.getBytes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for(byte x:b)     //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fos.write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(b,6,str.length()-6);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fos.write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fos.close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050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9CB2-571A-400E-918C-3E84198F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6F8C-5E0B-489B-9806-A9B8577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FileOutputStreamExample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[]){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try{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String s="Welcome to java";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byte b[]=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s.getBytes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();//converting string into byte array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("success...");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}catch(Exception e){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(e);}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}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5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DB9-2BF1-4A4E-A53C-621A3B44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2" y="134216"/>
            <a:ext cx="10448636" cy="6508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DF29-1B87-4DBD-BAD4-B9F8FFAB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785092"/>
            <a:ext cx="10836564" cy="60729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DataStreamExample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public static void main(String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try{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fin=new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int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((char)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}catch(Exception e){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(e);}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</a:p>
        </p:txBody>
      </p:sp>
    </p:spTree>
    <p:extLst>
      <p:ext uri="{BB962C8B-B14F-4D97-AF65-F5344CB8AC3E}">
        <p14:creationId xmlns:p14="http://schemas.microsoft.com/office/powerpoint/2010/main" val="346493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DB9-2BF1-4A4E-A53C-621A3B44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2" y="134216"/>
            <a:ext cx="10448636" cy="6508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DF29-1B87-4DBD-BAD4-B9F8FFAB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785092"/>
            <a:ext cx="10836564" cy="607290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FileReadDemo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Exception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("D:/Java Experiments/x.txt");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fis.read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if(x!=-1)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((char)x);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}while(x!=-1);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/* while((x=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fis.read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()!=-1)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((char)x);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}*/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87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97A6-CAAA-4747-9E50-D230C9A6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27B5-FC16-41C0-8944-20D0BE1A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DataStreamExample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public static void main(String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[]){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try{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fin=new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int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while((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())!=-1){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((char)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fin.close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}catch(Exception e){</a:t>
            </a:r>
            <a:r>
              <a:rPr lang="en-IN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(e);}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}    </a:t>
            </a:r>
          </a:p>
          <a:p>
            <a:pPr marL="0" indent="0" algn="just">
              <a:buNone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55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353-EF3F-4081-B778-C2C28C47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8FAF-5FD6-45B5-83E2-4766A5AD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BufferedOutputStreamExample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static void main(String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[])throws Exception{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bout=new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String s="Welcome to java.";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byte b[]=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s.getBytes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bout.write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bout.flush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bout.close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3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("success");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</a:p>
          <a:p>
            <a:pPr marL="0" indent="0" algn="just">
              <a:buNone/>
            </a:pPr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91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E8A0-4E9D-488E-AEEB-29E3A2F3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AB87-F9A5-4FF5-A902-FCD6B6AF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1636"/>
            <a:ext cx="10744200" cy="526472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BufferedInputStreamExample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public static void main(String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[]){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try{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fin=new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bin=new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(fin);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int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while((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bin.read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())!=-1){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((char)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bin.close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fin.close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}catch(Exception e){</a:t>
            </a:r>
            <a:r>
              <a:rPr lang="en-IN" sz="5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(e);}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    </a:t>
            </a:r>
          </a:p>
          <a:p>
            <a:pPr marL="0" indent="0" algn="just">
              <a:buNone/>
            </a:pP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3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CB1B-E646-487D-9279-99313BDE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7457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3B47-A85C-4FCC-AA06-6F1A524A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6994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DataStreamExample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throws Exception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fout1=new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("D:/f1.txt");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fout2=new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("D:/f2.txt");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String str="Java";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byte [] b=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str.getBytes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bout=new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bout.write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bout.writeTo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(fout1);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bout.writeTo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(fout2);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bout.flush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bout.close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("Success");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7050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FBC6-BFB8-43F5-8405-AF6719FF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5"/>
            <a:ext cx="10581443" cy="100185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C02A-99BF-447C-979E-8D61ACD7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366982"/>
            <a:ext cx="10581443" cy="520249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DataStreamExample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Exception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byte [] b={35,36,37,38};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bis=new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while((k=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bis.read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())!=-1)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char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=(char)k;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("ASCII value :"+k+" Character :"+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635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514-C17E-4899-A486-D99B321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2DDF-36FD-4129-85B2-5A80751E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O package for reading and writing streams. java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.io package allows to do all input and output tasks in java.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is flow of data. From resource to program or program to resource.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bytes or characters.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Buffer: is a memory object to hold data to maintain compatibility between devices.(speed of two devices may be different)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sent in byte by byte or characters not whole chunk is sent.</a:t>
            </a:r>
          </a:p>
          <a:p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ByteStream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(1byte)</a:t>
            </a:r>
          </a:p>
          <a:p>
            <a:pPr lvl="1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lvl="1" indent="-176213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CharacterStream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bytes)</a:t>
            </a:r>
          </a:p>
          <a:p>
            <a:pPr marL="725488" lvl="2" indent="-176213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</a:p>
          <a:p>
            <a:pPr marL="725488" lvl="2" indent="-176213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60FA-B2E8-4303-9C9D-31962B19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17BA-140B-434B-A5A2-8990393A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OutputExample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throws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{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 = new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(D:\\testout.txt);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 = new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(file);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data.writeInt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(65);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data.flush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data.close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Succcess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...");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 algn="just">
              <a:buNone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05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3E-DB08-4E04-99BB-5B478057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707B-225B-4CED-A308-B2C79F4C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11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DataStreamExample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Exception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in=new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("D:/f1.txt");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(in);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c=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in.available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byte b[]=new byte[c];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inst.read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for(byte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bt:b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char k=(char)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(k+" ");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059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BB87-2310-4CFB-AC3E-3554475A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101600"/>
            <a:ext cx="10448636" cy="5357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A14A-C383-48E4-A7AF-FB543D7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794327"/>
            <a:ext cx="10568709" cy="5828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Writer w = 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("output.txt");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String content = "I love my country";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w.write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(content);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("Done");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catch 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e)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508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4EFA-EB15-42B2-8F98-E2006875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Class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2C20-BABE-4294-AC01-7972BFCA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746"/>
            <a:ext cx="10515600" cy="532721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ReaderExample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 {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Reader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new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("file.txt");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int data =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while (data != -1) {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((char) data);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data =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reader.close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catch (Exception ex) {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 algn="just">
              <a:buNone/>
            </a:pPr>
            <a:r>
              <a:rPr lang="en-IN" sz="3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29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DD-F32F-4630-9CA8-BB00C4CF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72" y="157018"/>
            <a:ext cx="10420927" cy="52402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8B05-3456-4216-B265-503D275A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72" y="1136073"/>
            <a:ext cx="10420928" cy="50408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try{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fw.write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("Welcome to java.");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fw.close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}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catch(Exception e){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(e);}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("Success...");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34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972B-E590-488A-A21D-73D3CED1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039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770E-E0EE-46DC-B20A-4E290AC5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[])throws Exception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int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while((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fr.read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())!=-1)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((char)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77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8EB2-E98A-45C5-8023-5E7CF68B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365125"/>
            <a:ext cx="10605655" cy="70629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05C9-CF9A-4FD8-BD08-CCAD8F4C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 static void main(String[]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throws Exception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 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writer = 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buffer = 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(writer);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buffer.write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("Welcome to java");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("Success");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9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15B-4D17-4F58-BA91-7DEF58E5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2BA8-9AF4-4734-A0D1-A60A8B08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" y="1348509"/>
            <a:ext cx="10587182" cy="532014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BufferedReaderExample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[])throws Exception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int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while((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br.read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())!=-1)</a:t>
            </a:r>
          </a:p>
          <a:p>
            <a:pPr marL="0" indent="0" algn="just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((char)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}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br.close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29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fr.close</a:t>
            </a: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  </a:t>
            </a:r>
          </a:p>
          <a:p>
            <a:pPr marL="0" indent="0" algn="just">
              <a:buNone/>
            </a:pPr>
            <a:r>
              <a:rPr lang="en-IN" sz="2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6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415D-76BD-4A8C-AC9E-EC3049AA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console by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9A8C-2375-4E80-B061-BA10E869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4"/>
            <a:ext cx="10642600" cy="4787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BufferedReaderExample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static void main(String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[])throws Exception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     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(System.in);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(r);        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 your name");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String name=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br.readLine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("Welcome "+name);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9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4D5F-4F2C-4BFB-A97F-9D8F79E6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365125"/>
            <a:ext cx="10448636" cy="45691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15BE-C98E-41B6-B2DA-3D018D3D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3" y="1034472"/>
            <a:ext cx="10624127" cy="5680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java.io.CharArrayReader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CharArrayExample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public static void main(String[] ag) throws Exception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char[]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{ 'j', 'a', 'v', 'a'};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reader = 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int k = 0;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 Read until the end of a file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while ((k =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 != -1)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char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(char) k;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" : ");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(k);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1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F1E-18D8-40AB-914F-0996DD72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604693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9A5F-9DDC-411E-86F3-3851924E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54" y="1256145"/>
            <a:ext cx="10374745" cy="4920818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read(): this method returns an integer , an integral representation of the next available byte of the input.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read(byte [] b):  used to read the specified buffer length bytes from the input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read(byte [] b, int off,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used to read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 from the buffer starting at off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available(): returns number of bytes that are available to read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skip(long n): skip n bytes of the input stream &amp; returns total number of bytes that are skipped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mark(int limit): to mark the current position in the input stream until the specified limit is read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reset(): to reset the input pointer to the previously set mark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returns true if mark is supported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close(): to close the input source.</a:t>
            </a:r>
          </a:p>
        </p:txBody>
      </p:sp>
    </p:spTree>
    <p:extLst>
      <p:ext uri="{BB962C8B-B14F-4D97-AF65-F5344CB8AC3E}">
        <p14:creationId xmlns:p14="http://schemas.microsoft.com/office/powerpoint/2010/main" val="328526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7CDC-6644-4984-AB2B-477B3666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18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6262-0622-4DE8-BD3A-0745207A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637020"/>
            <a:ext cx="10725727" cy="611476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*;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CharArrayWriterExample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static void main(String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[])throws Exception{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out=new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("Welcome to java Programming");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f1=new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("D:\\a.txt");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f2=new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("D:\\b.txt");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f3=new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("D:\\c.txt");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f4=new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("D:\\d.txt");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out.writeTo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(f1);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out.writeTo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(f2);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out.writeTo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(f3);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out.writeTo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(f4);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f1.close();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f2.close();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f3.close();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f4.close();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N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("Success...");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}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</a:p>
          <a:p>
            <a:pPr>
              <a:spcBef>
                <a:spcPts val="600"/>
              </a:spcBef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9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3FA0-5E0E-48FA-8D15-EDBB6774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54927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7B6F-05AD-4D5E-8C34-419D923C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5" y="1016000"/>
            <a:ext cx="10753436" cy="55510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PrintStreamTest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public static void main(String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[])throws Exception{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 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pout=new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(2016);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("Hello Java");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("Welcome to Java");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pout.close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   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3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0D98-5037-48EF-931F-CBDAA97E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7A4F-CFEB-4B38-9D6C-980BE44B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" y="812800"/>
            <a:ext cx="10587182" cy="578196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*;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throws Exception 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//Data to write on Console using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writer = 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writer.write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Java ");   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writer.flush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//Data to write in File using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writer1 =null; 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writer1 = 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(new File("D:\\testout.txt"));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writer1.write(“Programming language”);                                       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writer1.flush();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writer1.close();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>
              <a:spcBef>
                <a:spcPts val="600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6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EDB-4718-43AC-84A8-4BEBBE16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1" y="365127"/>
            <a:ext cx="10393217" cy="84483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class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DBECB1-3C62-42CF-BFF0-0E45CCC51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30693"/>
              </p:ext>
            </p:extLst>
          </p:nvPr>
        </p:nvGraphicFramePr>
        <p:xfrm>
          <a:off x="1533236" y="1487055"/>
          <a:ext cx="8165697" cy="48194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41400">
                  <a:extLst>
                    <a:ext uri="{9D8B030D-6E8A-4147-A177-3AD203B41FA5}">
                      <a16:colId xmlns:a16="http://schemas.microsoft.com/office/drawing/2014/main" val="3338991224"/>
                    </a:ext>
                  </a:extLst>
                </a:gridCol>
                <a:gridCol w="1224761">
                  <a:extLst>
                    <a:ext uri="{9D8B030D-6E8A-4147-A177-3AD203B41FA5}">
                      <a16:colId xmlns:a16="http://schemas.microsoft.com/office/drawing/2014/main" val="3739254779"/>
                    </a:ext>
                  </a:extLst>
                </a:gridCol>
                <a:gridCol w="4899536">
                  <a:extLst>
                    <a:ext uri="{9D8B030D-6E8A-4147-A177-3AD203B41FA5}">
                      <a16:colId xmlns:a16="http://schemas.microsoft.com/office/drawing/2014/main" val="238298876"/>
                    </a:ext>
                  </a:extLst>
                </a:gridCol>
              </a:tblGrid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447523330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canRead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whether the file is readable or not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600192882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canWrite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whether the file is writable or not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2301856937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createNewFile()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an empty file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475308836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Deletes a file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318409796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exists()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whether the file exists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3906654972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name of the file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606910383"/>
                  </a:ext>
                </a:extLst>
              </a:tr>
              <a:tr h="54632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getAbsolutePath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absolute pathname of the file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518665233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size of the file in bytes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3501836800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of the files in the directory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206314560"/>
                  </a:ext>
                </a:extLst>
              </a:tr>
              <a:tr h="4273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mkdir()</a:t>
                      </a:r>
                    </a:p>
                  </a:txBody>
                  <a:tcPr marL="121716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60858" marR="60858" marT="60858" marB="608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directory</a:t>
                      </a:r>
                    </a:p>
                  </a:txBody>
                  <a:tcPr marL="60858" marR="60858" marT="60858" marB="60858"/>
                </a:tc>
                <a:extLst>
                  <a:ext uri="{0D108BD9-81ED-4DB2-BD59-A6C34878D82A}">
                    <a16:rowId xmlns:a16="http://schemas.microsoft.com/office/drawing/2014/main" val="116635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86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D468-5688-4457-A88A-57DF1327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397164"/>
            <a:ext cx="10661073" cy="6299199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FileDemo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 {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File 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new File("File123.txt");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if (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file.createNewFile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 {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("New File is created!");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 else {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("File already exists.");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catch (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e) {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6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 algn="just">
              <a:buNone/>
            </a:pPr>
            <a:r>
              <a:rPr lang="en-IN" sz="6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IN" sz="5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2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F1E-18D8-40AB-914F-0996DD72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604693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9A5F-9DDC-411E-86F3-3851924E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54" y="1256145"/>
            <a:ext cx="10374745" cy="492081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write(int b) used to write a byte to the current output stream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writebyte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b) used to write an array of byte to the current output stream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write(byte [] b, int off,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write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 to the output stream from the b starting at specified offset.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flush() flushes the current output stream and writes pending buffered bytes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close() used to close the current output stream</a:t>
            </a:r>
          </a:p>
        </p:txBody>
      </p:sp>
    </p:spTree>
    <p:extLst>
      <p:ext uri="{BB962C8B-B14F-4D97-AF65-F5344CB8AC3E}">
        <p14:creationId xmlns:p14="http://schemas.microsoft.com/office/powerpoint/2010/main" val="282286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912A-C933-4C99-AC97-D846ABF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D749-EAC0-4633-82D4-9498EAFE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java.io.ByteArrayInputSrream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class provides methods to read bytes from the byte array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class provides methods to read bytes from a file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java.io.ObjectInputStream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:(allow to write object of your own class or built in class)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java.io.Pipedinputstream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(provide connection)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java.io.SequenceInputStream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(sequence of multiple stream)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java.io.StringBufferInputStream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(read string)</a:t>
            </a:r>
          </a:p>
          <a:p>
            <a:pPr lvl="2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java.io.filterInputStream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java.io.BufferedInputStream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class provides methods to read bytes from the buffer</a:t>
            </a: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class provides methods to read java primitive data types</a:t>
            </a: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java.io.PushbackInputstream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(put data back into input stream)</a:t>
            </a:r>
          </a:p>
        </p:txBody>
      </p:sp>
    </p:spTree>
    <p:extLst>
      <p:ext uri="{BB962C8B-B14F-4D97-AF65-F5344CB8AC3E}">
        <p14:creationId xmlns:p14="http://schemas.microsoft.com/office/powerpoint/2010/main" val="20009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912A-C933-4C99-AC97-D846ABF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D749-EAC0-4633-82D4-9498EAFE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java.io.ByteArrayOutputSrream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bytes to the byte array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bytes to a file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java.io.ObjectOutputStream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objects</a:t>
            </a: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java.io.PipedOutputstream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bytes to  a piped output stream</a:t>
            </a:r>
          </a:p>
          <a:p>
            <a:pPr marL="914400"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java.io.FilteroutputStream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java.io.BufferedOutputStream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bytes to the buffer</a:t>
            </a: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java.io.DataOutputStream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provides methods to write the java primitive data types</a:t>
            </a: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print java 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375830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5925-13E9-433A-A30F-5E967541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44DB-1407-499C-815E-35B4348A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read characters from the buffer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read characters from the char array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read characters from the file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read characters from the underlying character input stream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convert bytes to characters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read characters from the connected piped output stream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read characters from a string</a:t>
            </a:r>
          </a:p>
        </p:txBody>
      </p:sp>
    </p:spTree>
    <p:extLst>
      <p:ext uri="{BB962C8B-B14F-4D97-AF65-F5344CB8AC3E}">
        <p14:creationId xmlns:p14="http://schemas.microsoft.com/office/powerpoint/2010/main" val="359539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FF-3843-42C8-AD88-A63368D0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2476-B418-4E61-B88A-D19ACC40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characters to the buffer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characters to the file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characters to the character array.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convert bytes to character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the characters to the piped output stream</a:t>
            </a: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StringWriter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to write characters to the String </a:t>
            </a:r>
          </a:p>
        </p:txBody>
      </p:sp>
    </p:spTree>
    <p:extLst>
      <p:ext uri="{BB962C8B-B14F-4D97-AF65-F5344CB8AC3E}">
        <p14:creationId xmlns:p14="http://schemas.microsoft.com/office/powerpoint/2010/main" val="123639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DB9-2BF1-4A4E-A53C-621A3B44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365125"/>
            <a:ext cx="10448636" cy="6508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DF29-1B87-4DBD-BAD4-B9F8FFAB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2" y="1016000"/>
            <a:ext cx="10698018" cy="5160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FileOutputStreamExample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try{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=new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("D:\\testout.txt");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‘Z’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("success...");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}catch(Exception e){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(e);}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}    </a:t>
            </a:r>
          </a:p>
          <a:p>
            <a:pPr marL="0" indent="0" algn="just">
              <a:buNone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63758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3234</Words>
  <Application>Microsoft Office PowerPoint</Application>
  <PresentationFormat>Widescreen</PresentationFormat>
  <Paragraphs>490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Java IO Streams</vt:lpstr>
      <vt:lpstr>Introduction to Stream</vt:lpstr>
      <vt:lpstr>InputStream class</vt:lpstr>
      <vt:lpstr>OutputStream class</vt:lpstr>
      <vt:lpstr>java.io classes</vt:lpstr>
      <vt:lpstr>java.io classes</vt:lpstr>
      <vt:lpstr>Reader</vt:lpstr>
      <vt:lpstr>Writer</vt:lpstr>
      <vt:lpstr>write</vt:lpstr>
      <vt:lpstr>write</vt:lpstr>
      <vt:lpstr>write</vt:lpstr>
      <vt:lpstr>Write</vt:lpstr>
      <vt:lpstr>read</vt:lpstr>
      <vt:lpstr>read</vt:lpstr>
      <vt:lpstr>read</vt:lpstr>
      <vt:lpstr>BufferedOutputStream Example</vt:lpstr>
      <vt:lpstr>BufferedInputStream Example</vt:lpstr>
      <vt:lpstr>ByteArrayOutputStream</vt:lpstr>
      <vt:lpstr>ByteArrayInputStream</vt:lpstr>
      <vt:lpstr>DataOutputStream Example</vt:lpstr>
      <vt:lpstr>DataInputStream Example</vt:lpstr>
      <vt:lpstr>Writer Example</vt:lpstr>
      <vt:lpstr>Reader Class</vt:lpstr>
      <vt:lpstr>FileWriter Example</vt:lpstr>
      <vt:lpstr>FileReader Example</vt:lpstr>
      <vt:lpstr>BufferedWriter example</vt:lpstr>
      <vt:lpstr>BufferedReader Example</vt:lpstr>
      <vt:lpstr>Reading data from console by InputStreamReader and BufferedReader</vt:lpstr>
      <vt:lpstr>CharArrayReader Example</vt:lpstr>
      <vt:lpstr>CharArrayWriter Example</vt:lpstr>
      <vt:lpstr>PrintStream</vt:lpstr>
      <vt:lpstr>PrintWriter</vt:lpstr>
      <vt:lpstr>File class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Swapnali Aitwade</dc:creator>
  <cp:lastModifiedBy>Swapnali Aitwade</cp:lastModifiedBy>
  <cp:revision>121</cp:revision>
  <dcterms:created xsi:type="dcterms:W3CDTF">2022-03-29T17:38:33Z</dcterms:created>
  <dcterms:modified xsi:type="dcterms:W3CDTF">2022-04-11T10:38:16Z</dcterms:modified>
</cp:coreProperties>
</file>