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9200-C0D5-B26B-FE10-A555A65C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05E7-20DD-E773-A67E-38C1C32E6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3280-764B-F258-49DF-994909B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DEE1-3A0A-50C5-D7DB-5E671232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3C46-149B-36B3-EFEE-2D8655A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E1C5-C3C7-F69C-2FB7-1EB3021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0BC8-9DEB-73C9-1318-8F9ACC2F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D4D2-7897-82FC-012C-CB5B06C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5A4D-3A5E-330A-8201-A428682A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4477-5B07-F288-88AC-794AD278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67A20-FF15-E190-032F-704FE5AC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9903-27B5-74A0-F93E-6F7E39E8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0A44-E5EE-73B5-C7D0-6DA7EE73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1109-6258-4361-271D-338B32D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30FC-74C6-F330-4D95-9293A35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4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774-70E1-1523-497D-A47B9C6F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0A07-1B4C-EE86-8227-24B1C3E2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6EF-88B1-37AF-2678-98B06B30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94D0-ACB8-A608-2744-1CEFFC32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1C5-3DA7-9888-83CE-1B382841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74C6-3E7F-00E2-E491-913B3458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DC96-5236-6426-AB37-6AFD57A1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F789-665F-199C-AC0E-B9105A8D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2E27-BD62-B793-E0AA-4734D9F8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B791-B984-7344-D38C-3AF3A9F4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1D2D-343A-96F3-E7AA-B8BB27EC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60B0-5D01-6B01-092A-2C99E4F01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5322-A38D-67C4-4CC5-6AF5D26F5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375E8-28B6-9E5F-EE48-575C5F00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EB6F-589C-C5B0-FD82-DF0FFFCF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F8CE-7292-D540-7315-9A0B21E7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55E7-2033-399C-AA15-C7605121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7E77-168D-83A9-4A15-83AFC050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73816-FB51-FAC5-5F19-16CB7B0C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82D31-A853-E3FF-59BA-31ED642F3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96C57-144D-202B-8A69-E971F08EC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D2BCE-3D7C-5E18-D3C0-4A9883B2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81678-1A9C-5F27-EB5A-B0D4634A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662EB-9E8A-5BEB-7F70-145A145B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5821-4336-AF92-7F67-2B706A21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763D3-7C5E-04AD-2DF4-F79350FE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9E2D-962C-7F8A-8693-E6B00CE2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D5889-B919-7416-E8FE-FAEEA5B2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011DC-2482-8D6A-2164-A98C7D58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A0A48-DB97-17BE-107A-C3FF814B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BBD4-45A7-DA12-445B-2F707F8E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0B85-7A2F-26D8-2200-5C2310C0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F132-A777-2B72-B7DB-CD187B15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F4C18-A8C3-DA92-3FAF-FA087E27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E045-1C27-6755-157B-B1BE04B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F3696-457B-2DBD-742D-16A7419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9E0A-B3FC-0441-A814-85FF4911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FC9F-636E-F7A6-05CA-01CF725E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688C1-35E2-3F9B-396F-FBF53B82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109-07CE-76B3-91A5-3613AC21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102A-BECA-B735-CE66-2EAF1113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7DBB-7567-4FA8-F8A6-CFA3C63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82A19-E16C-6F94-DD86-9E78959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084FE-40FB-4A1D-1948-C713FF47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F733-85E3-D92A-65B1-FD203896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C6F4-E22A-7DC9-FAF4-6696CEF4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7699-69AB-4B79-98BB-5308BCBCEAB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4ECB-E7AA-4BEC-0F22-125CAE3DB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9BED-063A-4D74-3D06-69643BBD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1C44-C0E8-4A72-832F-19F86E54B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1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78E9-BA19-5456-A853-446637BC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0097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830-BF19-017B-A4E3-9C3D7FF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7091"/>
            <a:ext cx="10661073" cy="58998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Statement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Registration";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(2)+"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AAA BBB 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CCC DDD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FFF EEE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HHH JJJ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278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830-BF19-017B-A4E3-9C3D7FF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7090"/>
            <a:ext cx="10661073" cy="628072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"UPDATE Registration set age=20 where id=1";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Registration");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(2)+"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AAA BBB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CCC DDD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FFF EEE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HHH JJJ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102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830-BF19-017B-A4E3-9C3D7FF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7090"/>
            <a:ext cx="10661073" cy="628072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"delete from Registration where id=1";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Registration");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(2)+"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CCC DDD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FFF EEE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HHH JJJ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0162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830-BF19-017B-A4E3-9C3D7FF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7090"/>
            <a:ext cx="10661073" cy="628072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stmt.executeQuery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Registration order by first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(2)+"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(3)+" "+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HHH JJJ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FFF EEE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CCC DDD 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12211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830-BF19-017B-A4E3-9C3D7FF5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7090"/>
            <a:ext cx="10661073" cy="628072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class DbInsert1{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root","root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("Connected");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conn.prepareStatement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 into employee values(?,?)");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st.setInt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st.setString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(2,"BBB");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n=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st.executeUpdate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+"rows affected");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st.close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1rows affected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employee;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id   | name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1 | ABC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2 |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3 | PQR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rows in set (0.02 sec)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select * from employee;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id   | name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1 | ABC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2 |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3 | PQR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4 | AAA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rows in set (0.00 sec)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762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826-0BCD-8970-43DE-34B2067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C750-15AA-EB3F-EAB6-5319DB8E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02D9-0AE2-C74A-874D-011C3975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stands for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onnectivity, which is a standard Java API for database-independent connectivity between the Java programming language and a wide range of databases.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JDBC library includes APIs for each of the tasks mentioned below that are commonly associated with database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a connection to a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SQL or MySQL statements.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Executing SQL or MySQL queries in the database.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Viewing &amp; Modifying the resulting records.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2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154F-5E6D-F4DD-8FC3-479A377D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45" y="101600"/>
            <a:ext cx="10707255" cy="6075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driver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begin with, you first need to load the driver or register it before using it in the program. The 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of Class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register the driver class. 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connection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using the Connection class object. After loading the driver, establish connections via as shown below as follows: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Connection con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url,user,password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connection is established you can interact with the database. The JDBC Statement,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define the methods that enable you to send SQL commands and receive data from your database.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of JDBC Statement is as follows: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con.createStatement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comes the most important part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executing the query. The query here is an SQL Query. Now we know we can have multiple types of queries. Some of them are as follows: </a:t>
            </a:r>
          </a:p>
          <a:p>
            <a:pPr marL="0" indent="0" algn="just" fontAlgn="base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query for updating/inserting table in a database.</a:t>
            </a:r>
          </a:p>
          <a:p>
            <a:pPr marL="0" indent="0" algn="just" fontAlgn="base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query for retrieving data.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executeQuery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 Statement interface is used to execute queries of retrieving values from the database. 	This method returns the object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used to get all the records of a table. 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executeUpdate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query) method of the Statement interface is used to execute queries of updating/inserting.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result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4030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F51-E83C-E3F4-BE16-798A5D9D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230909"/>
            <a:ext cx="11139055" cy="594605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 =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://localhost:3306/","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root","root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Statement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st.executeUpdate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database students");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("Database created successfully");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53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EDB2-FCE3-1ACB-E877-48DC3D59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581891"/>
            <a:ext cx="10734964" cy="559507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("Connecting to Database");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("Database connected successfully");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connected successfully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185E-BBA3-2562-5092-5246014F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443345"/>
            <a:ext cx="10790382" cy="573361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://localhost:3306/","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root","root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Statement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st.executeUpdate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("drop database students");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("Database dropped successfully");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dropped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38557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486C-95A5-2B9B-335E-499A702F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57018"/>
            <a:ext cx="10882745" cy="64562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  conn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Statement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st.executeUpdate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table Registration (id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int,first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varchar(20),last varchar(20),age int)");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("Table created successfully");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53026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6E69-D8A5-459F-BDCA-9B0E8916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221673"/>
            <a:ext cx="10725727" cy="59552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Statement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st.executeUpdate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("drop table Registration1");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("Table deleted successfully");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deleted successfully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6967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0DD4-610B-1C21-FF31-CBFA8EC9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38544"/>
            <a:ext cx="10781145" cy="67194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Db6{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com.mysql.cj.jdbc.Driver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Connection conn=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://localhost:3306/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students","root","root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Statement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conn.createStatement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("Inserting records into the table...");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String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Registration VALUES (1, 'AAA', 'BBB', 18)";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Registration VALUES (2, 'CCC', 'DDD', 19)";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Registration VALUES (3, 'FFF', 'EEE', 20)";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Registration VALUES(4, 'HHH', 'JJJ', 21)";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stmt.executeUpdate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("Inserted records into the table...");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catch(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records into the table...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records into the table...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registration;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+------+-------+------+------+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id   | first | last | age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+------+-------+------+------+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1 | AAA   | BBB  |   18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2 | CCC   | DDD  |   19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3 | FFF   | EEE  |   20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4 | HHH   | JJJ  |   21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+------+-------+------+------+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22435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2107</Words>
  <Application>Microsoft Office PowerPoint</Application>
  <PresentationFormat>Widescreen</PresentationFormat>
  <Paragraphs>331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JDBC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Swapnali Aitwade</dc:creator>
  <cp:lastModifiedBy>Swapnali Aitwade</cp:lastModifiedBy>
  <cp:revision>30</cp:revision>
  <dcterms:created xsi:type="dcterms:W3CDTF">2022-05-18T08:16:45Z</dcterms:created>
  <dcterms:modified xsi:type="dcterms:W3CDTF">2022-05-24T12:11:38Z</dcterms:modified>
</cp:coreProperties>
</file>