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3" r:id="rId2"/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7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39" autoAdjust="0"/>
  </p:normalViewPr>
  <p:slideViewPr>
    <p:cSldViewPr>
      <p:cViewPr varScale="1">
        <p:scale>
          <a:sx n="65" d="100"/>
          <a:sy n="65" d="100"/>
        </p:scale>
        <p:origin x="85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E3694-646C-406D-8D4E-E1F7BC99268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F964C-C830-42C5-9CE2-B767C64B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Intelligence Bureau.</a:t>
            </a:r>
          </a:p>
          <a:p>
            <a:r>
              <a:rPr lang="en-US" dirty="0"/>
              <a:t> 	 	2.	Research and Analysis Wing of the Cabinet Secretariat.</a:t>
            </a:r>
          </a:p>
          <a:p>
            <a:r>
              <a:rPr lang="en-US" dirty="0"/>
              <a:t> 	 	3.	Directorate of Revenue Intelligence.</a:t>
            </a:r>
          </a:p>
          <a:p>
            <a:r>
              <a:rPr lang="en-US" dirty="0"/>
              <a:t> 	 	4.	Central Economic Intelligence Bureau.</a:t>
            </a:r>
          </a:p>
          <a:p>
            <a:r>
              <a:rPr lang="en-US" dirty="0"/>
              <a:t> 	 	5.	Directorate of Enforcement.</a:t>
            </a:r>
          </a:p>
          <a:p>
            <a:r>
              <a:rPr lang="en-US" dirty="0"/>
              <a:t> 	 	6.	Narcotics Control Bureau.</a:t>
            </a:r>
          </a:p>
          <a:p>
            <a:r>
              <a:rPr lang="en-US" dirty="0"/>
              <a:t> 	 	7.	</a:t>
            </a:r>
          </a:p>
          <a:p>
            <a:r>
              <a:rPr lang="en-US" dirty="0"/>
              <a:t>Aviation Research Centre.</a:t>
            </a:r>
          </a:p>
          <a:p>
            <a:endParaRPr lang="en-US" dirty="0"/>
          </a:p>
          <a:p>
            <a:r>
              <a:rPr lang="en-US" dirty="0"/>
              <a:t> 	 	8. 	Special Frontier Force.</a:t>
            </a:r>
          </a:p>
          <a:p>
            <a:r>
              <a:rPr lang="en-US" dirty="0"/>
              <a:t> 	 	9. 	Border Security Force.</a:t>
            </a:r>
          </a:p>
          <a:p>
            <a:r>
              <a:rPr lang="en-US" dirty="0"/>
              <a:t> 	 	10.	Central Reserve Police Force.</a:t>
            </a:r>
          </a:p>
          <a:p>
            <a:r>
              <a:rPr lang="en-US" dirty="0"/>
              <a:t> 	 	11.	Indo-Tibetan Border Police.</a:t>
            </a:r>
          </a:p>
          <a:p>
            <a:r>
              <a:rPr lang="en-US" dirty="0"/>
              <a:t> 	 	12.	Central Industrial Security Force.</a:t>
            </a:r>
          </a:p>
          <a:p>
            <a:r>
              <a:rPr lang="en-US" dirty="0"/>
              <a:t> 	 	13.	National Security Guards.</a:t>
            </a:r>
          </a:p>
          <a:p>
            <a:r>
              <a:rPr lang="en-US" dirty="0"/>
              <a:t> 	 	14.	Assam Rifles.</a:t>
            </a:r>
          </a:p>
          <a:p>
            <a:r>
              <a:rPr lang="en-US" dirty="0"/>
              <a:t> 	 	15.	Special Service Bureau.</a:t>
            </a:r>
          </a:p>
          <a:p>
            <a:r>
              <a:rPr lang="en-US" dirty="0"/>
              <a:t> 	 	16.	</a:t>
            </a:r>
          </a:p>
          <a:p>
            <a:r>
              <a:rPr lang="en-US" dirty="0"/>
              <a:t>Special Branch (CID), Andaman and Nicobar.</a:t>
            </a:r>
          </a:p>
          <a:p>
            <a:endParaRPr lang="en-US" dirty="0"/>
          </a:p>
          <a:p>
            <a:r>
              <a:rPr lang="en-US" dirty="0"/>
              <a:t> 	 	17.	The Crime Branch-C.I.D.- CB, Dadra and Nagar Haveli.</a:t>
            </a:r>
          </a:p>
          <a:p>
            <a:r>
              <a:rPr lang="en-US" dirty="0"/>
              <a:t> 	 	18.	Special Branch, Lakshadweep Police.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F964C-C830-42C5-9CE2-B767C64BC5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90144"/>
            <a:ext cx="1170432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5151-BA4A-BFCC-0688-44B650DF9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165840" cy="1015663"/>
          </a:xfrm>
        </p:spPr>
        <p:txBody>
          <a:bodyPr/>
          <a:lstStyle/>
          <a:p>
            <a:pPr algn="ctr"/>
            <a:r>
              <a:rPr lang="en-US" sz="6600" b="1" dirty="0"/>
              <a:t>Right To Information Act 2005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C9DEC-2672-FD1D-1ABC-A428E3305E7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430887"/>
          </a:xfrm>
        </p:spPr>
        <p:txBody>
          <a:bodyPr/>
          <a:lstStyle/>
          <a:p>
            <a:pPr algn="ctr"/>
            <a:r>
              <a:rPr lang="en-US" sz="2800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400038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609600"/>
            <a:ext cx="11988800" cy="807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304800"/>
            <a:ext cx="11747500" cy="863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3CE9D22-C7E4-0588-FB17-472854FCD832}"/>
              </a:ext>
            </a:extLst>
          </p:cNvPr>
          <p:cNvPicPr/>
          <p:nvPr/>
        </p:nvPicPr>
        <p:blipFill rotWithShape="1">
          <a:blip r:embed="rId2" cstate="print"/>
          <a:srcRect l="5822" t="1" r="6861" b="13611"/>
          <a:stretch/>
        </p:blipFill>
        <p:spPr>
          <a:xfrm>
            <a:off x="1168400" y="762000"/>
            <a:ext cx="10668000" cy="77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584200"/>
            <a:ext cx="124587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381000"/>
            <a:ext cx="12395200" cy="8509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508000"/>
            <a:ext cx="12458700" cy="833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406400"/>
            <a:ext cx="11988800" cy="5918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06400"/>
            <a:ext cx="102616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46945"/>
          <a:stretch/>
        </p:blipFill>
        <p:spPr>
          <a:xfrm>
            <a:off x="342900" y="2209800"/>
            <a:ext cx="12319000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406400"/>
            <a:ext cx="12052300" cy="7518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13AA111-EEF3-5C3C-BD67-BD5ACF3FE491}"/>
              </a:ext>
            </a:extLst>
          </p:cNvPr>
          <p:cNvPicPr/>
          <p:nvPr/>
        </p:nvPicPr>
        <p:blipFill rotWithShape="1">
          <a:blip r:embed="rId2" cstate="print"/>
          <a:srcRect l="5102" t="9379" b="10225"/>
          <a:stretch/>
        </p:blipFill>
        <p:spPr>
          <a:xfrm>
            <a:off x="482600" y="844550"/>
            <a:ext cx="11963400" cy="73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5469" r="3710" b="12764"/>
          <a:stretch/>
        </p:blipFill>
        <p:spPr>
          <a:xfrm>
            <a:off x="711200" y="374650"/>
            <a:ext cx="11811000" cy="7854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710" r="5469" b="11072"/>
          <a:stretch/>
        </p:blipFill>
        <p:spPr>
          <a:xfrm>
            <a:off x="482600" y="374650"/>
            <a:ext cx="11811000" cy="8007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711" t="9379" r="6054" b="9379"/>
          <a:stretch/>
        </p:blipFill>
        <p:spPr>
          <a:xfrm>
            <a:off x="482600" y="1219200"/>
            <a:ext cx="117348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4297" r="4297" b="13611"/>
          <a:stretch/>
        </p:blipFill>
        <p:spPr>
          <a:xfrm>
            <a:off x="558800" y="374650"/>
            <a:ext cx="11887200" cy="7778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711" r="3711" b="24612"/>
          <a:stretch/>
        </p:blipFill>
        <p:spPr>
          <a:xfrm>
            <a:off x="482600" y="990600"/>
            <a:ext cx="12039600" cy="6788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7A316B-745A-0FC3-1008-66E8A52F4369}"/>
              </a:ext>
            </a:extLst>
          </p:cNvPr>
          <p:cNvSpPr txBox="1"/>
          <p:nvPr/>
        </p:nvSpPr>
        <p:spPr>
          <a:xfrm>
            <a:off x="5511800" y="4267200"/>
            <a:ext cx="891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369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" y="596900"/>
            <a:ext cx="12712700" cy="854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508000"/>
            <a:ext cx="1249680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12395200" cy="876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508000"/>
            <a:ext cx="10871200" cy="863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A5D6548-43F4-E466-1FEA-615D6550DF75}"/>
              </a:ext>
            </a:extLst>
          </p:cNvPr>
          <p:cNvPicPr/>
          <p:nvPr/>
        </p:nvPicPr>
        <p:blipFill rotWithShape="1">
          <a:blip r:embed="rId2" cstate="print"/>
          <a:srcRect l="4574" t="22919" b="16996"/>
          <a:stretch/>
        </p:blipFill>
        <p:spPr>
          <a:xfrm>
            <a:off x="558800" y="2063750"/>
            <a:ext cx="1165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4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368300"/>
            <a:ext cx="12090400" cy="8928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" y="304800"/>
            <a:ext cx="12661900" cy="904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226</Words>
  <Application>Microsoft Office PowerPoint</Application>
  <PresentationFormat>Custom</PresentationFormat>
  <Paragraphs>26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Calibri</vt:lpstr>
      <vt:lpstr>Office Theme</vt:lpstr>
      <vt:lpstr>Right To Information Act 2005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S Pawar</cp:lastModifiedBy>
  <cp:revision>5</cp:revision>
  <dcterms:created xsi:type="dcterms:W3CDTF">2022-09-20T05:44:32Z</dcterms:created>
  <dcterms:modified xsi:type="dcterms:W3CDTF">2022-09-20T06:28:32Z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LastSaved">
    <vt:filetime>2022-09-20T00:00:00Z</vt:filetime>
  </property>
</Properties>
</file>