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0" r:id="rId17"/>
    <p:sldId id="261" r:id="rId18"/>
    <p:sldId id="262" r:id="rId19"/>
    <p:sldId id="263" r:id="rId20"/>
    <p:sldId id="264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A78A2F1-6ACE-4150-A61D-26FA11E6248C}"/>
    <pc:docChg chg="undo custSel addSld delSld modSld">
      <pc:chgData name="Kayhan, Varol" userId="54461c53-d57a-4be8-b103-6f84835b78ff" providerId="ADAL" clId="{DA78A2F1-6ACE-4150-A61D-26FA11E6248C}" dt="2020-07-22T15:59:18.389" v="3609" actId="20577"/>
      <pc:docMkLst>
        <pc:docMk/>
      </pc:docMkLst>
      <pc:sldChg chg="modSp mod">
        <pc:chgData name="Kayhan, Varol" userId="54461c53-d57a-4be8-b103-6f84835b78ff" providerId="ADAL" clId="{DA78A2F1-6ACE-4150-A61D-26FA11E6248C}" dt="2020-07-21T17:59:40.571" v="124" actId="113"/>
        <pc:sldMkLst>
          <pc:docMk/>
          <pc:sldMk cId="2983200430" sldId="259"/>
        </pc:sldMkLst>
        <pc:spChg chg="mod">
          <ac:chgData name="Kayhan, Varol" userId="54461c53-d57a-4be8-b103-6f84835b78ff" providerId="ADAL" clId="{DA78A2F1-6ACE-4150-A61D-26FA11E6248C}" dt="2020-07-21T17:59:40.571" v="124" actId="113"/>
          <ac:spMkLst>
            <pc:docMk/>
            <pc:sldMk cId="2983200430" sldId="259"/>
            <ac:spMk id="3" creationId="{B79844D1-D632-43E5-9727-C566A22FFFA4}"/>
          </ac:spMkLst>
        </pc:spChg>
      </pc:sldChg>
      <pc:sldChg chg="addSp delSp modSp new mod">
        <pc:chgData name="Kayhan, Varol" userId="54461c53-d57a-4be8-b103-6f84835b78ff" providerId="ADAL" clId="{DA78A2F1-6ACE-4150-A61D-26FA11E6248C}" dt="2020-07-21T18:14:17.412" v="363" actId="20577"/>
        <pc:sldMkLst>
          <pc:docMk/>
          <pc:sldMk cId="3454047236" sldId="260"/>
        </pc:sldMkLst>
        <pc:spChg chg="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2" creationId="{65C159C7-E2F3-46F0-BBF0-6A7182FABA51}"/>
          </ac:spMkLst>
        </pc:spChg>
        <pc:spChg chg="mod">
          <ac:chgData name="Kayhan, Varol" userId="54461c53-d57a-4be8-b103-6f84835b78ff" providerId="ADAL" clId="{DA78A2F1-6ACE-4150-A61D-26FA11E6248C}" dt="2020-07-21T18:14:17.412" v="363" actId="20577"/>
          <ac:spMkLst>
            <pc:docMk/>
            <pc:sldMk cId="3454047236" sldId="260"/>
            <ac:spMk id="3" creationId="{8EF7371B-270F-4477-AFC8-976B09D07676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4" creationId="{375062FD-0B33-4838-872F-1D670B1E1E28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5" creationId="{87F99841-3B90-4F64-95E8-F1E22854CBA9}"/>
          </ac:spMkLst>
        </pc:spChg>
        <pc:spChg chg="add mod">
          <ac:chgData name="Kayhan, Varol" userId="54461c53-d57a-4be8-b103-6f84835b78ff" providerId="ADAL" clId="{DA78A2F1-6ACE-4150-A61D-26FA11E6248C}" dt="2020-07-21T18:10:11.311" v="340" actId="1076"/>
          <ac:spMkLst>
            <pc:docMk/>
            <pc:sldMk cId="3454047236" sldId="260"/>
            <ac:spMk id="8" creationId="{272A71FF-A33C-4A1C-8FB7-1613733A6E8A}"/>
          </ac:spMkLst>
        </pc:spChg>
        <pc:spChg chg="add mod">
          <ac:chgData name="Kayhan, Varol" userId="54461c53-d57a-4be8-b103-6f84835b78ff" providerId="ADAL" clId="{DA78A2F1-6ACE-4150-A61D-26FA11E6248C}" dt="2020-07-21T18:10:30.806" v="355" actId="1076"/>
          <ac:spMkLst>
            <pc:docMk/>
            <pc:sldMk cId="3454047236" sldId="260"/>
            <ac:spMk id="9" creationId="{BE74102D-5288-4C5D-8C4C-6E6CF9B424BD}"/>
          </ac:spMkLst>
        </pc:spChg>
        <pc:picChg chg="add mod">
          <ac:chgData name="Kayhan, Varol" userId="54461c53-d57a-4be8-b103-6f84835b78ff" providerId="ADAL" clId="{DA78A2F1-6ACE-4150-A61D-26FA11E6248C}" dt="2020-07-21T18:08:13.348" v="267" actId="1076"/>
          <ac:picMkLst>
            <pc:docMk/>
            <pc:sldMk cId="3454047236" sldId="260"/>
            <ac:picMk id="6" creationId="{012C2C49-A5ED-47F6-9F8E-02FA8EEE9AED}"/>
          </ac:picMkLst>
        </pc:picChg>
        <pc:picChg chg="add mod">
          <ac:chgData name="Kayhan, Varol" userId="54461c53-d57a-4be8-b103-6f84835b78ff" providerId="ADAL" clId="{DA78A2F1-6ACE-4150-A61D-26FA11E6248C}" dt="2020-07-21T18:08:51.544" v="272" actId="1076"/>
          <ac:picMkLst>
            <pc:docMk/>
            <pc:sldMk cId="3454047236" sldId="260"/>
            <ac:picMk id="7" creationId="{E81D44D6-C53E-4F8D-A78C-0E07C7F9B63F}"/>
          </ac:picMkLst>
        </pc:picChg>
      </pc:sldChg>
      <pc:sldChg chg="addSp modSp new mod">
        <pc:chgData name="Kayhan, Varol" userId="54461c53-d57a-4be8-b103-6f84835b78ff" providerId="ADAL" clId="{DA78A2F1-6ACE-4150-A61D-26FA11E6248C}" dt="2020-07-21T18:20:07.556" v="580" actId="1076"/>
        <pc:sldMkLst>
          <pc:docMk/>
          <pc:sldMk cId="1588909241" sldId="261"/>
        </pc:sldMkLst>
        <pc:spChg chg="mod">
          <ac:chgData name="Kayhan, Varol" userId="54461c53-d57a-4be8-b103-6f84835b78ff" providerId="ADAL" clId="{DA78A2F1-6ACE-4150-A61D-26FA11E6248C}" dt="2020-07-21T18:18:34.243" v="561" actId="20577"/>
          <ac:spMkLst>
            <pc:docMk/>
            <pc:sldMk cId="1588909241" sldId="261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18:08.199" v="556" actId="5793"/>
          <ac:spMkLst>
            <pc:docMk/>
            <pc:sldMk cId="1588909241" sldId="261"/>
            <ac:spMk id="3" creationId="{0C405A78-C3EA-4E32-A88E-662B70879EBF}"/>
          </ac:spMkLst>
        </pc:spChg>
        <pc:picChg chg="add mod">
          <ac:chgData name="Kayhan, Varol" userId="54461c53-d57a-4be8-b103-6f84835b78ff" providerId="ADAL" clId="{DA78A2F1-6ACE-4150-A61D-26FA11E6248C}" dt="2020-07-21T18:20:07.556" v="580" actId="1076"/>
          <ac:picMkLst>
            <pc:docMk/>
            <pc:sldMk cId="1588909241" sldId="261"/>
            <ac:picMk id="4" creationId="{D258D102-088D-4639-8DFD-44BB70A4964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1T18:21:20.026" v="655" actId="20577"/>
        <pc:sldMkLst>
          <pc:docMk/>
          <pc:sldMk cId="3216079716" sldId="262"/>
        </pc:sldMkLst>
        <pc:spChg chg="mod">
          <ac:chgData name="Kayhan, Varol" userId="54461c53-d57a-4be8-b103-6f84835b78ff" providerId="ADAL" clId="{DA78A2F1-6ACE-4150-A61D-26FA11E6248C}" dt="2020-07-21T18:18:31.565" v="560" actId="20577"/>
          <ac:spMkLst>
            <pc:docMk/>
            <pc:sldMk cId="3216079716" sldId="262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21:20.026" v="655" actId="20577"/>
          <ac:spMkLst>
            <pc:docMk/>
            <pc:sldMk cId="3216079716" sldId="262"/>
            <ac:spMk id="3" creationId="{0C405A78-C3EA-4E32-A88E-662B70879EBF}"/>
          </ac:spMkLst>
        </pc:spChg>
        <pc:picChg chg="del">
          <ac:chgData name="Kayhan, Varol" userId="54461c53-d57a-4be8-b103-6f84835b78ff" providerId="ADAL" clId="{DA78A2F1-6ACE-4150-A61D-26FA11E6248C}" dt="2020-07-21T18:19:30.202" v="571" actId="478"/>
          <ac:picMkLst>
            <pc:docMk/>
            <pc:sldMk cId="3216079716" sldId="262"/>
            <ac:picMk id="4" creationId="{D258D102-088D-4639-8DFD-44BB70A49642}"/>
          </ac:picMkLst>
        </pc:picChg>
        <pc:picChg chg="add mod">
          <ac:chgData name="Kayhan, Varol" userId="54461c53-d57a-4be8-b103-6f84835b78ff" providerId="ADAL" clId="{DA78A2F1-6ACE-4150-A61D-26FA11E6248C}" dt="2020-07-21T18:19:57.121" v="578" actId="1076"/>
          <ac:picMkLst>
            <pc:docMk/>
            <pc:sldMk cId="3216079716" sldId="262"/>
            <ac:picMk id="5" creationId="{F38ACD4C-B059-4FA0-AE7D-F8152E6ED88D}"/>
          </ac:picMkLst>
        </pc:picChg>
      </pc:sldChg>
      <pc:sldChg chg="modSp new mod">
        <pc:chgData name="Kayhan, Varol" userId="54461c53-d57a-4be8-b103-6f84835b78ff" providerId="ADAL" clId="{DA78A2F1-6ACE-4150-A61D-26FA11E6248C}" dt="2020-07-21T18:25:00.735" v="874" actId="20577"/>
        <pc:sldMkLst>
          <pc:docMk/>
          <pc:sldMk cId="1484632068" sldId="263"/>
        </pc:sldMkLst>
        <pc:spChg chg="mod">
          <ac:chgData name="Kayhan, Varol" userId="54461c53-d57a-4be8-b103-6f84835b78ff" providerId="ADAL" clId="{DA78A2F1-6ACE-4150-A61D-26FA11E6248C}" dt="2020-07-21T18:23:04.315" v="665" actId="20577"/>
          <ac:spMkLst>
            <pc:docMk/>
            <pc:sldMk cId="1484632068" sldId="263"/>
            <ac:spMk id="2" creationId="{D1C7C55A-993F-45F1-9C48-98A3EADA0405}"/>
          </ac:spMkLst>
        </pc:spChg>
        <pc:spChg chg="mod">
          <ac:chgData name="Kayhan, Varol" userId="54461c53-d57a-4be8-b103-6f84835b78ff" providerId="ADAL" clId="{DA78A2F1-6ACE-4150-A61D-26FA11E6248C}" dt="2020-07-21T18:25:00.735" v="874" actId="20577"/>
          <ac:spMkLst>
            <pc:docMk/>
            <pc:sldMk cId="1484632068" sldId="263"/>
            <ac:spMk id="3" creationId="{F25E400E-B48F-438E-9628-F028EE394EBD}"/>
          </ac:spMkLst>
        </pc:spChg>
      </pc:sldChg>
      <pc:sldChg chg="modSp new mod">
        <pc:chgData name="Kayhan, Varol" userId="54461c53-d57a-4be8-b103-6f84835b78ff" providerId="ADAL" clId="{DA78A2F1-6ACE-4150-A61D-26FA11E6248C}" dt="2020-07-22T15:55:08.706" v="3607" actId="115"/>
        <pc:sldMkLst>
          <pc:docMk/>
          <pc:sldMk cId="409051760" sldId="264"/>
        </pc:sldMkLst>
        <pc:spChg chg="mod">
          <ac:chgData name="Kayhan, Varol" userId="54461c53-d57a-4be8-b103-6f84835b78ff" providerId="ADAL" clId="{DA78A2F1-6ACE-4150-A61D-26FA11E6248C}" dt="2020-07-21T18:26:32.633" v="906" actId="20577"/>
          <ac:spMkLst>
            <pc:docMk/>
            <pc:sldMk cId="409051760" sldId="264"/>
            <ac:spMk id="2" creationId="{77220866-5204-41FD-87FE-878BBBD3F3F1}"/>
          </ac:spMkLst>
        </pc:spChg>
        <pc:spChg chg="mod">
          <ac:chgData name="Kayhan, Varol" userId="54461c53-d57a-4be8-b103-6f84835b78ff" providerId="ADAL" clId="{DA78A2F1-6ACE-4150-A61D-26FA11E6248C}" dt="2020-07-22T15:55:08.706" v="3607" actId="115"/>
          <ac:spMkLst>
            <pc:docMk/>
            <pc:sldMk cId="409051760" sldId="264"/>
            <ac:spMk id="3" creationId="{25A3E653-E242-439F-B171-A02D2D9D6C5F}"/>
          </ac:spMkLst>
        </pc:spChg>
      </pc:sldChg>
      <pc:sldChg chg="addSp modSp new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3487283039" sldId="265"/>
        </pc:sldMkLst>
        <pc:spChg chg="mod">
          <ac:chgData name="Kayhan, Varol" userId="54461c53-d57a-4be8-b103-6f84835b78ff" providerId="ADAL" clId="{DA78A2F1-6ACE-4150-A61D-26FA11E6248C}" dt="2020-07-21T18:32:50.275" v="1090" actId="20577"/>
          <ac:spMkLst>
            <pc:docMk/>
            <pc:sldMk cId="3487283039" sldId="265"/>
            <ac:spMk id="2" creationId="{1111A6E0-D5E8-4FDC-842B-2E5929A863DE}"/>
          </ac:spMkLst>
        </pc:spChg>
        <pc:spChg chg="mod">
          <ac:chgData name="Kayhan, Varol" userId="54461c53-d57a-4be8-b103-6f84835b78ff" providerId="ADAL" clId="{DA78A2F1-6ACE-4150-A61D-26FA11E6248C}" dt="2020-07-21T18:33:13.706" v="1145" actId="20577"/>
          <ac:spMkLst>
            <pc:docMk/>
            <pc:sldMk cId="3487283039" sldId="265"/>
            <ac:spMk id="3" creationId="{E77C784E-56D3-4545-89F4-CD54B9F2196E}"/>
          </ac:spMkLst>
        </pc:spChg>
        <pc:picChg chg="add mod">
          <ac:chgData name="Kayhan, Varol" userId="54461c53-d57a-4be8-b103-6f84835b78ff" providerId="ADAL" clId="{DA78A2F1-6ACE-4150-A61D-26FA11E6248C}" dt="2020-07-21T18:33:20.671" v="1148" actId="14100"/>
          <ac:picMkLst>
            <pc:docMk/>
            <pc:sldMk cId="3487283039" sldId="265"/>
            <ac:picMk id="4" creationId="{77681BFD-6F1D-48FC-A91C-5DB12B6CA352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4291666079" sldId="266"/>
        </pc:sldMkLst>
        <pc:spChg chg="mod">
          <ac:chgData name="Kayhan, Varol" userId="54461c53-d57a-4be8-b103-6f84835b78ff" providerId="ADAL" clId="{DA78A2F1-6ACE-4150-A61D-26FA11E6248C}" dt="2020-07-21T18:36:37.626" v="1223" actId="6549"/>
          <ac:spMkLst>
            <pc:docMk/>
            <pc:sldMk cId="4291666079" sldId="266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4:56.543" v="1172" actId="478"/>
          <ac:picMkLst>
            <pc:docMk/>
            <pc:sldMk cId="4291666079" sldId="266"/>
            <ac:picMk id="4" creationId="{77681BFD-6F1D-48FC-A91C-5DB12B6CA352}"/>
          </ac:picMkLst>
        </pc:picChg>
        <pc:picChg chg="add mod">
          <ac:chgData name="Kayhan, Varol" userId="54461c53-d57a-4be8-b103-6f84835b78ff" providerId="ADAL" clId="{DA78A2F1-6ACE-4150-A61D-26FA11E6248C}" dt="2020-07-21T18:36:58.252" v="1228" actId="1076"/>
          <ac:picMkLst>
            <pc:docMk/>
            <pc:sldMk cId="4291666079" sldId="266"/>
            <ac:picMk id="5" creationId="{088E7154-3D22-4311-9DF6-B3ECEA978DB9}"/>
          </ac:picMkLst>
        </pc:picChg>
        <pc:picChg chg="add mod">
          <ac:chgData name="Kayhan, Varol" userId="54461c53-d57a-4be8-b103-6f84835b78ff" providerId="ADAL" clId="{DA78A2F1-6ACE-4150-A61D-26FA11E6248C}" dt="2020-07-21T18:36:47.475" v="1226" actId="1076"/>
          <ac:picMkLst>
            <pc:docMk/>
            <pc:sldMk cId="4291666079" sldId="266"/>
            <ac:picMk id="6" creationId="{75C18C77-D06C-4388-8700-C57F76D24534}"/>
          </ac:picMkLst>
        </pc:picChg>
      </pc:sldChg>
      <pc:sldChg chg="delSp modSp add mod">
        <pc:chgData name="Kayhan, Varol" userId="54461c53-d57a-4be8-b103-6f84835b78ff" providerId="ADAL" clId="{DA78A2F1-6ACE-4150-A61D-26FA11E6248C}" dt="2020-07-22T15:59:18.389" v="3609" actId="20577"/>
        <pc:sldMkLst>
          <pc:docMk/>
          <pc:sldMk cId="1645522106" sldId="267"/>
        </pc:sldMkLst>
        <pc:spChg chg="mod">
          <ac:chgData name="Kayhan, Varol" userId="54461c53-d57a-4be8-b103-6f84835b78ff" providerId="ADAL" clId="{DA78A2F1-6ACE-4150-A61D-26FA11E6248C}" dt="2020-07-22T15:59:18.389" v="3609" actId="20577"/>
          <ac:spMkLst>
            <pc:docMk/>
            <pc:sldMk cId="1645522106" sldId="267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5" creationId="{088E7154-3D22-4311-9DF6-B3ECEA978DB9}"/>
          </ac:picMkLst>
        </pc:pic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6" creationId="{75C18C77-D06C-4388-8700-C57F76D24534}"/>
          </ac:picMkLst>
        </pc:picChg>
      </pc:sldChg>
      <pc:sldChg chg="modSp new mod">
        <pc:chgData name="Kayhan, Varol" userId="54461c53-d57a-4be8-b103-6f84835b78ff" providerId="ADAL" clId="{DA78A2F1-6ACE-4150-A61D-26FA11E6248C}" dt="2020-07-21T18:48:12.249" v="1656" actId="20578"/>
        <pc:sldMkLst>
          <pc:docMk/>
          <pc:sldMk cId="1559020143" sldId="268"/>
        </pc:sldMkLst>
        <pc:spChg chg="mod">
          <ac:chgData name="Kayhan, Varol" userId="54461c53-d57a-4be8-b103-6f84835b78ff" providerId="ADAL" clId="{DA78A2F1-6ACE-4150-A61D-26FA11E6248C}" dt="2020-07-21T18:44:00.337" v="1462" actId="20577"/>
          <ac:spMkLst>
            <pc:docMk/>
            <pc:sldMk cId="1559020143" sldId="268"/>
            <ac:spMk id="2" creationId="{48A6B2F2-E089-4516-8E8F-E6D90311912E}"/>
          </ac:spMkLst>
        </pc:spChg>
        <pc:spChg chg="mod">
          <ac:chgData name="Kayhan, Varol" userId="54461c53-d57a-4be8-b103-6f84835b78ff" providerId="ADAL" clId="{DA78A2F1-6ACE-4150-A61D-26FA11E6248C}" dt="2020-07-21T18:48:12.249" v="1656" actId="20578"/>
          <ac:spMkLst>
            <pc:docMk/>
            <pc:sldMk cId="1559020143" sldId="268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8:52:46.492" v="1927" actId="20577"/>
        <pc:sldMkLst>
          <pc:docMk/>
          <pc:sldMk cId="4051237147" sldId="269"/>
        </pc:sldMkLst>
        <pc:spChg chg="mod">
          <ac:chgData name="Kayhan, Varol" userId="54461c53-d57a-4be8-b103-6f84835b78ff" providerId="ADAL" clId="{DA78A2F1-6ACE-4150-A61D-26FA11E6248C}" dt="2020-07-21T18:52:46.492" v="1927" actId="20577"/>
          <ac:spMkLst>
            <pc:docMk/>
            <pc:sldMk cId="4051237147" sldId="269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3:17.189" v="2251" actId="20577"/>
        <pc:sldMkLst>
          <pc:docMk/>
          <pc:sldMk cId="799772323" sldId="270"/>
        </pc:sldMkLst>
        <pc:spChg chg="mod">
          <ac:chgData name="Kayhan, Varol" userId="54461c53-d57a-4be8-b103-6f84835b78ff" providerId="ADAL" clId="{DA78A2F1-6ACE-4150-A61D-26FA11E6248C}" dt="2020-07-21T19:03:17.189" v="2251" actId="20577"/>
          <ac:spMkLst>
            <pc:docMk/>
            <pc:sldMk cId="799772323" sldId="270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4:40.031" v="2397" actId="20577"/>
        <pc:sldMkLst>
          <pc:docMk/>
          <pc:sldMk cId="2802053886" sldId="271"/>
        </pc:sldMkLst>
        <pc:spChg chg="mod">
          <ac:chgData name="Kayhan, Varol" userId="54461c53-d57a-4be8-b103-6f84835b78ff" providerId="ADAL" clId="{DA78A2F1-6ACE-4150-A61D-26FA11E6248C}" dt="2020-07-21T19:04:40.031" v="2397" actId="20577"/>
          <ac:spMkLst>
            <pc:docMk/>
            <pc:sldMk cId="2802053886" sldId="271"/>
            <ac:spMk id="3" creationId="{6C94FE5F-1C05-4CB9-B4C6-FB2DEAD8BEAC}"/>
          </ac:spMkLst>
        </pc:spChg>
      </pc:sldChg>
      <pc:sldChg chg="modSp new mod">
        <pc:chgData name="Kayhan, Varol" userId="54461c53-d57a-4be8-b103-6f84835b78ff" providerId="ADAL" clId="{DA78A2F1-6ACE-4150-A61D-26FA11E6248C}" dt="2020-07-22T15:44:08.731" v="3454" actId="20577"/>
        <pc:sldMkLst>
          <pc:docMk/>
          <pc:sldMk cId="2371223537" sldId="272"/>
        </pc:sldMkLst>
        <pc:spChg chg="mod">
          <ac:chgData name="Kayhan, Varol" userId="54461c53-d57a-4be8-b103-6f84835b78ff" providerId="ADAL" clId="{DA78A2F1-6ACE-4150-A61D-26FA11E6248C}" dt="2020-07-22T15:07:10.122" v="2430" actId="20577"/>
          <ac:spMkLst>
            <pc:docMk/>
            <pc:sldMk cId="2371223537" sldId="272"/>
            <ac:spMk id="2" creationId="{73A31935-5DF8-4AF6-AEDE-B3CC7301FB62}"/>
          </ac:spMkLst>
        </pc:spChg>
        <pc:spChg chg="mod">
          <ac:chgData name="Kayhan, Varol" userId="54461c53-d57a-4be8-b103-6f84835b78ff" providerId="ADAL" clId="{DA78A2F1-6ACE-4150-A61D-26FA11E6248C}" dt="2020-07-22T15:44:08.731" v="3454" actId="20577"/>
          <ac:spMkLst>
            <pc:docMk/>
            <pc:sldMk cId="2371223537" sldId="272"/>
            <ac:spMk id="3" creationId="{7BBFF298-D92F-4853-A868-3C5284F4AA3A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10:58.044" v="2517" actId="1076"/>
        <pc:sldMkLst>
          <pc:docMk/>
          <pc:sldMk cId="1405760250" sldId="273"/>
        </pc:sldMkLst>
        <pc:spChg chg="mod">
          <ac:chgData name="Kayhan, Varol" userId="54461c53-d57a-4be8-b103-6f84835b78ff" providerId="ADAL" clId="{DA78A2F1-6ACE-4150-A61D-26FA11E6248C}" dt="2020-07-22T15:10:45.424" v="2513" actId="20577"/>
          <ac:spMkLst>
            <pc:docMk/>
            <pc:sldMk cId="1405760250" sldId="273"/>
            <ac:spMk id="3" creationId="{7BBFF298-D92F-4853-A868-3C5284F4AA3A}"/>
          </ac:spMkLst>
        </pc:spChg>
        <pc:picChg chg="add mod">
          <ac:chgData name="Kayhan, Varol" userId="54461c53-d57a-4be8-b103-6f84835b78ff" providerId="ADAL" clId="{DA78A2F1-6ACE-4150-A61D-26FA11E6248C}" dt="2020-07-22T15:10:58.044" v="2517" actId="1076"/>
          <ac:picMkLst>
            <pc:docMk/>
            <pc:sldMk cId="1405760250" sldId="273"/>
            <ac:picMk id="4" creationId="{26A1C884-D111-4B4A-A8A0-D70965516E10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18:38.393" v="2617" actId="20577"/>
        <pc:sldMkLst>
          <pc:docMk/>
          <pc:sldMk cId="2099271303" sldId="274"/>
        </pc:sldMkLst>
        <pc:spChg chg="mod">
          <ac:chgData name="Kayhan, Varol" userId="54461c53-d57a-4be8-b103-6f84835b78ff" providerId="ADAL" clId="{DA78A2F1-6ACE-4150-A61D-26FA11E6248C}" dt="2020-07-22T15:18:38.393" v="2617" actId="20577"/>
          <ac:spMkLst>
            <pc:docMk/>
            <pc:sldMk cId="2099271303" sldId="274"/>
            <ac:spMk id="3" creationId="{7BBFF298-D92F-4853-A868-3C5284F4AA3A}"/>
          </ac:spMkLst>
        </pc:spChg>
        <pc:picChg chg="del">
          <ac:chgData name="Kayhan, Varol" userId="54461c53-d57a-4be8-b103-6f84835b78ff" providerId="ADAL" clId="{DA78A2F1-6ACE-4150-A61D-26FA11E6248C}" dt="2020-07-22T15:15:37.510" v="2519" actId="478"/>
          <ac:picMkLst>
            <pc:docMk/>
            <pc:sldMk cId="2099271303" sldId="274"/>
            <ac:picMk id="4" creationId="{26A1C884-D111-4B4A-A8A0-D70965516E10}"/>
          </ac:picMkLst>
        </pc:picChg>
        <pc:picChg chg="add mod">
          <ac:chgData name="Kayhan, Varol" userId="54461c53-d57a-4be8-b103-6f84835b78ff" providerId="ADAL" clId="{DA78A2F1-6ACE-4150-A61D-26FA11E6248C}" dt="2020-07-22T15:18:25.923" v="2571" actId="1076"/>
          <ac:picMkLst>
            <pc:docMk/>
            <pc:sldMk cId="2099271303" sldId="274"/>
            <ac:picMk id="5" creationId="{8FF9F2F9-20A8-41FC-BDEB-EFDFCE393961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25:19.667" v="2702" actId="2696"/>
        <pc:sldMkLst>
          <pc:docMk/>
          <pc:sldMk cId="2568843518" sldId="275"/>
        </pc:sldMkLst>
        <pc:spChg chg="mod">
          <ac:chgData name="Kayhan, Varol" userId="54461c53-d57a-4be8-b103-6f84835b78ff" providerId="ADAL" clId="{DA78A2F1-6ACE-4150-A61D-26FA11E6248C}" dt="2020-07-22T15:21:59.452" v="2620"/>
          <ac:spMkLst>
            <pc:docMk/>
            <pc:sldMk cId="2568843518" sldId="275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56.019" v="2696" actId="1076"/>
          <ac:spMkLst>
            <pc:docMk/>
            <pc:sldMk cId="2568843518" sldId="275"/>
            <ac:spMk id="4" creationId="{3C507A6F-6D90-4827-A19F-863F31425817}"/>
          </ac:spMkLst>
        </pc:spChg>
        <pc:spChg chg="del">
          <ac:chgData name="Kayhan, Varol" userId="54461c53-d57a-4be8-b103-6f84835b78ff" providerId="ADAL" clId="{DA78A2F1-6ACE-4150-A61D-26FA11E6248C}" dt="2020-07-22T15:22:04.214" v="2621" actId="478"/>
          <ac:spMkLst>
            <pc:docMk/>
            <pc:sldMk cId="2568843518" sldId="275"/>
            <ac:spMk id="5" creationId="{65C2B3D0-9AA3-4C02-8F94-EFF1C9553384}"/>
          </ac:spMkLst>
        </pc:spChg>
        <pc:spChg chg="add del mod">
          <ac:chgData name="Kayhan, Varol" userId="54461c53-d57a-4be8-b103-6f84835b78ff" providerId="ADAL" clId="{DA78A2F1-6ACE-4150-A61D-26FA11E6248C}" dt="2020-07-22T15:22:07.292" v="2622" actId="478"/>
          <ac:spMkLst>
            <pc:docMk/>
            <pc:sldMk cId="2568843518" sldId="275"/>
            <ac:spMk id="10" creationId="{439D88F7-AD65-4A1D-B0D4-FD38FCAA59E9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1" creationId="{6FADEF17-ACB1-4343-9D97-1656AFEAAD34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2" creationId="{F5A37FBC-D370-4E7D-B069-A645809383D8}"/>
          </ac:spMkLst>
        </pc:sp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7" creationId="{3A377BBD-FDF4-4BD6-A1CE-AFB1C6FF4FDC}"/>
          </ac:picMkLst>
        </pc:picChg>
        <pc:picChg chg="del">
          <ac:chgData name="Kayhan, Varol" userId="54461c53-d57a-4be8-b103-6f84835b78ff" providerId="ADAL" clId="{DA78A2F1-6ACE-4150-A61D-26FA11E6248C}" dt="2020-07-22T15:23:29.731" v="2665" actId="478"/>
          <ac:picMkLst>
            <pc:docMk/>
            <pc:sldMk cId="2568843518" sldId="275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9" creationId="{BD41726F-7C99-4D6E-8946-3BFC57CA2FC2}"/>
          </ac:picMkLst>
        </pc:picChg>
        <pc:picChg chg="add mod">
          <ac:chgData name="Kayhan, Varol" userId="54461c53-d57a-4be8-b103-6f84835b78ff" providerId="ADAL" clId="{DA78A2F1-6ACE-4150-A61D-26FA11E6248C}" dt="2020-07-22T15:23:41.761" v="2667" actId="1076"/>
          <ac:picMkLst>
            <pc:docMk/>
            <pc:sldMk cId="2568843518" sldId="275"/>
            <ac:picMk id="13" creationId="{8EB9E591-C26D-412F-9C4F-56C078E90D5D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5.935" v="2785"/>
        <pc:sldMkLst>
          <pc:docMk/>
          <pc:sldMk cId="4209133146" sldId="276"/>
        </pc:sldMkLst>
        <pc:spChg chg="mod">
          <ac:chgData name="Kayhan, Varol" userId="54461c53-d57a-4be8-b103-6f84835b78ff" providerId="ADAL" clId="{DA78A2F1-6ACE-4150-A61D-26FA11E6248C}" dt="2020-07-22T15:28:15.935" v="2785"/>
          <ac:spMkLst>
            <pc:docMk/>
            <pc:sldMk cId="4209133146" sldId="276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48.229" v="2691" actId="20577"/>
          <ac:spMkLst>
            <pc:docMk/>
            <pc:sldMk cId="4209133146" sldId="276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4:49.537" v="2692" actId="20577"/>
          <ac:spMkLst>
            <pc:docMk/>
            <pc:sldMk cId="4209133146" sldId="276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5:06.977" v="2700" actId="1076"/>
          <ac:spMkLst>
            <pc:docMk/>
            <pc:sldMk cId="4209133146" sldId="276"/>
            <ac:spMk id="10" creationId="{8786CEA4-584C-4930-8991-7E34E92DE9F8}"/>
          </ac:spMkLst>
        </pc:spChg>
        <pc:spChg chg="add mod">
          <ac:chgData name="Kayhan, Varol" userId="54461c53-d57a-4be8-b103-6f84835b78ff" providerId="ADAL" clId="{DA78A2F1-6ACE-4150-A61D-26FA11E6248C}" dt="2020-07-22T15:25:12.481" v="2701" actId="1076"/>
          <ac:spMkLst>
            <pc:docMk/>
            <pc:sldMk cId="4209133146" sldId="276"/>
            <ac:spMk id="11" creationId="{0DD20D6F-6F17-4C74-9649-64D734ECF1F9}"/>
          </ac:spMkLst>
        </pc:spChg>
        <pc:picChg chg="add del">
          <ac:chgData name="Kayhan, Varol" userId="54461c53-d57a-4be8-b103-6f84835b78ff" providerId="ADAL" clId="{DA78A2F1-6ACE-4150-A61D-26FA11E6248C}" dt="2020-07-22T15:24:33.797" v="2688" actId="478"/>
          <ac:picMkLst>
            <pc:docMk/>
            <pc:sldMk cId="4209133146" sldId="276"/>
            <ac:picMk id="6" creationId="{3595E14E-001B-4DC1-9D55-B72DE7FBC6B0}"/>
          </ac:picMkLst>
        </pc:picChg>
        <pc:picChg chg="del mod">
          <ac:chgData name="Kayhan, Varol" userId="54461c53-d57a-4be8-b103-6f84835b78ff" providerId="ADAL" clId="{DA78A2F1-6ACE-4150-A61D-26FA11E6248C}" dt="2020-07-22T15:24:51.269" v="2694" actId="478"/>
          <ac:picMkLst>
            <pc:docMk/>
            <pc:sldMk cId="4209133146" sldId="276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4:50.348" v="2693" actId="478"/>
          <ac:picMkLst>
            <pc:docMk/>
            <pc:sldMk cId="4209133146" sldId="276"/>
            <ac:picMk id="9" creationId="{BD41726F-7C99-4D6E-8946-3BFC57CA2FC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8.303" v="2786"/>
        <pc:sldMkLst>
          <pc:docMk/>
          <pc:sldMk cId="3795187687" sldId="277"/>
        </pc:sldMkLst>
        <pc:spChg chg="mod">
          <ac:chgData name="Kayhan, Varol" userId="54461c53-d57a-4be8-b103-6f84835b78ff" providerId="ADAL" clId="{DA78A2F1-6ACE-4150-A61D-26FA11E6248C}" dt="2020-07-22T15:28:18.303" v="2786"/>
          <ac:spMkLst>
            <pc:docMk/>
            <pc:sldMk cId="3795187687" sldId="277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5:26.345" v="2703" actId="6549"/>
          <ac:spMkLst>
            <pc:docMk/>
            <pc:sldMk cId="3795187687" sldId="277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5:31.868" v="2706" actId="6549"/>
          <ac:spMkLst>
            <pc:docMk/>
            <pc:sldMk cId="3795187687" sldId="277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6:35.504" v="2742" actId="20577"/>
          <ac:spMkLst>
            <pc:docMk/>
            <pc:sldMk cId="3795187687" sldId="277"/>
            <ac:spMk id="10" creationId="{28CC1EFD-F323-4871-BE4C-9E0C58300B36}"/>
          </ac:spMkLst>
        </pc:spChg>
        <pc:spChg chg="add mod">
          <ac:chgData name="Kayhan, Varol" userId="54461c53-d57a-4be8-b103-6f84835b78ff" providerId="ADAL" clId="{DA78A2F1-6ACE-4150-A61D-26FA11E6248C}" dt="2020-07-22T15:27:25.920" v="2784" actId="20577"/>
          <ac:spMkLst>
            <pc:docMk/>
            <pc:sldMk cId="3795187687" sldId="277"/>
            <ac:spMk id="11" creationId="{BED839C7-BD05-475C-BD20-1B5CA0B9D074}"/>
          </ac:spMkLst>
        </pc:spChg>
        <pc:picChg chg="del">
          <ac:chgData name="Kayhan, Varol" userId="54461c53-d57a-4be8-b103-6f84835b78ff" providerId="ADAL" clId="{DA78A2F1-6ACE-4150-A61D-26FA11E6248C}" dt="2020-07-22T15:25:27.390" v="2704" actId="478"/>
          <ac:picMkLst>
            <pc:docMk/>
            <pc:sldMk cId="3795187687" sldId="277"/>
            <ac:picMk id="6" creationId="{3595E14E-001B-4DC1-9D55-B72DE7FBC6B0}"/>
          </ac:picMkLst>
        </pc:picChg>
        <pc:picChg chg="del">
          <ac:chgData name="Kayhan, Varol" userId="54461c53-d57a-4be8-b103-6f84835b78ff" providerId="ADAL" clId="{DA78A2F1-6ACE-4150-A61D-26FA11E6248C}" dt="2020-07-22T15:25:32.786" v="2707" actId="478"/>
          <ac:picMkLst>
            <pc:docMk/>
            <pc:sldMk cId="3795187687" sldId="277"/>
            <ac:picMk id="7" creationId="{3A377BBD-FDF4-4BD6-A1CE-AFB1C6FF4FDC}"/>
          </ac:picMkLst>
        </pc:picChg>
        <pc:picChg chg="mod">
          <ac:chgData name="Kayhan, Varol" userId="54461c53-d57a-4be8-b103-6f84835b78ff" providerId="ADAL" clId="{DA78A2F1-6ACE-4150-A61D-26FA11E6248C}" dt="2020-07-22T15:25:39.711" v="2709" actId="1076"/>
          <ac:picMkLst>
            <pc:docMk/>
            <pc:sldMk cId="3795187687" sldId="277"/>
            <ac:picMk id="8" creationId="{64088D1D-EF75-430B-894C-DB40FA809D80}"/>
          </ac:picMkLst>
        </pc:picChg>
        <pc:picChg chg="mod">
          <ac:chgData name="Kayhan, Varol" userId="54461c53-d57a-4be8-b103-6f84835b78ff" providerId="ADAL" clId="{DA78A2F1-6ACE-4150-A61D-26FA11E6248C}" dt="2020-07-22T15:25:36.175" v="2708" actId="1076"/>
          <ac:picMkLst>
            <pc:docMk/>
            <pc:sldMk cId="3795187687" sldId="277"/>
            <ac:picMk id="9" creationId="{BD41726F-7C99-4D6E-8946-3BFC57CA2FC2}"/>
          </ac:picMkLst>
        </pc:picChg>
      </pc:sldChg>
      <pc:sldChg chg="addSp delSp modSp new mod modClrScheme chgLayout">
        <pc:chgData name="Kayhan, Varol" userId="54461c53-d57a-4be8-b103-6f84835b78ff" providerId="ADAL" clId="{DA78A2F1-6ACE-4150-A61D-26FA11E6248C}" dt="2020-07-22T15:33:58.220" v="3124"/>
        <pc:sldMkLst>
          <pc:docMk/>
          <pc:sldMk cId="4070576875" sldId="278"/>
        </pc:sldMkLst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2" creationId="{9FC192B0-910D-42F3-9C35-6B2012CD38FA}"/>
          </ac:spMkLst>
        </pc:spChg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3" creationId="{720D6E9E-B0A0-4304-86BF-85F4E27F723B}"/>
          </ac:spMkLst>
        </pc:spChg>
        <pc:spChg chg="del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4" creationId="{472B5CFC-E3C6-414A-AFE3-0AA32628E774}"/>
          </ac:spMkLst>
        </pc:spChg>
        <pc:spChg chg="add mod ord">
          <ac:chgData name="Kayhan, Varol" userId="54461c53-d57a-4be8-b103-6f84835b78ff" providerId="ADAL" clId="{DA78A2F1-6ACE-4150-A61D-26FA11E6248C}" dt="2020-07-22T15:33:58.220" v="3124"/>
          <ac:spMkLst>
            <pc:docMk/>
            <pc:sldMk cId="4070576875" sldId="278"/>
            <ac:spMk id="5" creationId="{62FF02CF-4770-4FE7-877E-BD6D30216161}"/>
          </ac:spMkLst>
        </pc:spChg>
        <pc:spChg chg="add mod ord">
          <ac:chgData name="Kayhan, Varol" userId="54461c53-d57a-4be8-b103-6f84835b78ff" providerId="ADAL" clId="{DA78A2F1-6ACE-4150-A61D-26FA11E6248C}" dt="2020-07-22T15:33:48.592" v="3123" actId="5793"/>
          <ac:spMkLst>
            <pc:docMk/>
            <pc:sldMk cId="4070576875" sldId="278"/>
            <ac:spMk id="6" creationId="{3F790175-C349-4ABD-82FE-CA25378C8037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38:45.528" v="3230" actId="1076"/>
        <pc:sldMkLst>
          <pc:docMk/>
          <pc:sldMk cId="3137324717" sldId="279"/>
        </pc:sldMkLst>
        <pc:spChg chg="mod">
          <ac:chgData name="Kayhan, Varol" userId="54461c53-d57a-4be8-b103-6f84835b78ff" providerId="ADAL" clId="{DA78A2F1-6ACE-4150-A61D-26FA11E6248C}" dt="2020-07-22T15:36:54.377" v="3224" actId="20577"/>
          <ac:spMkLst>
            <pc:docMk/>
            <pc:sldMk cId="3137324717" sldId="279"/>
            <ac:spMk id="6" creationId="{3F790175-C349-4ABD-82FE-CA25378C8037}"/>
          </ac:spMkLst>
        </pc:spChg>
        <pc:graphicFrameChg chg="add mod">
          <ac:chgData name="Kayhan, Varol" userId="54461c53-d57a-4be8-b103-6f84835b78ff" providerId="ADAL" clId="{DA78A2F1-6ACE-4150-A61D-26FA11E6248C}" dt="2020-07-22T15:38:09.356" v="3226" actId="1076"/>
          <ac:graphicFrameMkLst>
            <pc:docMk/>
            <pc:sldMk cId="3137324717" sldId="279"/>
            <ac:graphicFrameMk id="4" creationId="{6C817FF9-DF5A-4E51-BD8C-8C93E3CBC5C9}"/>
          </ac:graphicFrameMkLst>
        </pc:graphicFrameChg>
        <pc:picChg chg="add mod">
          <ac:chgData name="Kayhan, Varol" userId="54461c53-d57a-4be8-b103-6f84835b78ff" providerId="ADAL" clId="{DA78A2F1-6ACE-4150-A61D-26FA11E6248C}" dt="2020-07-22T15:38:45.528" v="3230" actId="1076"/>
          <ac:picMkLst>
            <pc:docMk/>
            <pc:sldMk cId="3137324717" sldId="279"/>
            <ac:picMk id="2" creationId="{24CD5FDD-A34C-405F-9178-7894FD1F914A}"/>
          </ac:picMkLst>
        </pc:picChg>
      </pc:sldChg>
      <pc:sldChg chg="addSp modSp new mod">
        <pc:chgData name="Kayhan, Varol" userId="54461c53-d57a-4be8-b103-6f84835b78ff" providerId="ADAL" clId="{DA78A2F1-6ACE-4150-A61D-26FA11E6248C}" dt="2020-07-22T15:53:49.577" v="3537" actId="1076"/>
        <pc:sldMkLst>
          <pc:docMk/>
          <pc:sldMk cId="1520221862" sldId="280"/>
        </pc:sldMkLst>
        <pc:spChg chg="mod">
          <ac:chgData name="Kayhan, Varol" userId="54461c53-d57a-4be8-b103-6f84835b78ff" providerId="ADAL" clId="{DA78A2F1-6ACE-4150-A61D-26FA11E6248C}" dt="2020-07-22T15:40:21.963" v="3236" actId="20577"/>
          <ac:spMkLst>
            <pc:docMk/>
            <pc:sldMk cId="1520221862" sldId="280"/>
            <ac:spMk id="2" creationId="{F6912F2E-3EDE-440A-8657-73346FBBB27A}"/>
          </ac:spMkLst>
        </pc:spChg>
        <pc:spChg chg="mod">
          <ac:chgData name="Kayhan, Varol" userId="54461c53-d57a-4be8-b103-6f84835b78ff" providerId="ADAL" clId="{DA78A2F1-6ACE-4150-A61D-26FA11E6248C}" dt="2020-07-22T15:40:28.174" v="3259" actId="20577"/>
          <ac:spMkLst>
            <pc:docMk/>
            <pc:sldMk cId="1520221862" sldId="280"/>
            <ac:spMk id="3" creationId="{9FF8DEE7-69A1-4C54-A2AB-22503C25C617}"/>
          </ac:spMkLst>
        </pc:spChg>
        <pc:spChg chg="add mod">
          <ac:chgData name="Kayhan, Varol" userId="54461c53-d57a-4be8-b103-6f84835b78ff" providerId="ADAL" clId="{DA78A2F1-6ACE-4150-A61D-26FA11E6248C}" dt="2020-07-22T15:52:40.507" v="3531" actId="20577"/>
          <ac:spMkLst>
            <pc:docMk/>
            <pc:sldMk cId="1520221862" sldId="280"/>
            <ac:spMk id="5" creationId="{0C860156-6014-4F48-97AD-2A8BA6EF721E}"/>
          </ac:spMkLst>
        </pc:spChg>
        <pc:picChg chg="add mod">
          <ac:chgData name="Kayhan, Varol" userId="54461c53-d57a-4be8-b103-6f84835b78ff" providerId="ADAL" clId="{DA78A2F1-6ACE-4150-A61D-26FA11E6248C}" dt="2020-07-22T15:47:51.001" v="3461" actId="1076"/>
          <ac:picMkLst>
            <pc:docMk/>
            <pc:sldMk cId="1520221862" sldId="280"/>
            <ac:picMk id="4" creationId="{B63979B8-1244-47ED-9CFB-7508F8B9BA93}"/>
          </ac:picMkLst>
        </pc:picChg>
        <pc:picChg chg="add mod modCrop">
          <ac:chgData name="Kayhan, Varol" userId="54461c53-d57a-4be8-b103-6f84835b78ff" providerId="ADAL" clId="{DA78A2F1-6ACE-4150-A61D-26FA11E6248C}" dt="2020-07-22T15:53:49.577" v="3537" actId="1076"/>
          <ac:picMkLst>
            <pc:docMk/>
            <pc:sldMk cId="1520221862" sldId="280"/>
            <ac:picMk id="13" creationId="{3A268FC7-343F-409A-B0C2-B3D666B1030C}"/>
          </ac:picMkLst>
        </pc:picChg>
        <pc:cxnChg chg="add mod">
          <ac:chgData name="Kayhan, Varol" userId="54461c53-d57a-4be8-b103-6f84835b78ff" providerId="ADAL" clId="{DA78A2F1-6ACE-4150-A61D-26FA11E6248C}" dt="2020-07-22T15:48:50.655" v="3525" actId="1076"/>
          <ac:cxnSpMkLst>
            <pc:docMk/>
            <pc:sldMk cId="1520221862" sldId="280"/>
            <ac:cxnSpMk id="7" creationId="{8D37C07F-80C4-45CD-AC37-3292C24B0D1B}"/>
          </ac:cxnSpMkLst>
        </pc:cxnChg>
        <pc:cxnChg chg="add mod">
          <ac:chgData name="Kayhan, Varol" userId="54461c53-d57a-4be8-b103-6f84835b78ff" providerId="ADAL" clId="{DA78A2F1-6ACE-4150-A61D-26FA11E6248C}" dt="2020-07-22T15:48:57.384" v="3527" actId="14100"/>
          <ac:cxnSpMkLst>
            <pc:docMk/>
            <pc:sldMk cId="1520221862" sldId="280"/>
            <ac:cxnSpMk id="8" creationId="{C99AB4A5-FF88-465C-B90A-941AF07260C5}"/>
          </ac:cxnSpMkLst>
        </pc:cxnChg>
        <pc:cxnChg chg="add mod">
          <ac:chgData name="Kayhan, Varol" userId="54461c53-d57a-4be8-b103-6f84835b78ff" providerId="ADAL" clId="{DA78A2F1-6ACE-4150-A61D-26FA11E6248C}" dt="2020-07-22T15:49:02.913" v="3528" actId="571"/>
          <ac:cxnSpMkLst>
            <pc:docMk/>
            <pc:sldMk cId="1520221862" sldId="280"/>
            <ac:cxnSpMk id="10" creationId="{ADDB6E05-6473-480D-BF20-3A4A64C31B36}"/>
          </ac:cxnSpMkLst>
        </pc:cxnChg>
        <pc:cxnChg chg="add mod">
          <ac:chgData name="Kayhan, Varol" userId="54461c53-d57a-4be8-b103-6f84835b78ff" providerId="ADAL" clId="{DA78A2F1-6ACE-4150-A61D-26FA11E6248C}" dt="2020-07-22T15:49:10.774" v="3530" actId="14100"/>
          <ac:cxnSpMkLst>
            <pc:docMk/>
            <pc:sldMk cId="1520221862" sldId="280"/>
            <ac:cxnSpMk id="11" creationId="{CA957983-E48A-44BD-8077-F4A95FB329AF}"/>
          </ac:cxnSpMkLst>
        </pc:cxnChg>
      </pc:sldChg>
    </pc:docChg>
  </pc:docChgLst>
  <pc:docChgLst>
    <pc:chgData name="Kayhan, Varol" userId="54461c53-d57a-4be8-b103-6f84835b78ff" providerId="ADAL" clId="{8B31D2B1-8699-430B-A1A0-682E5172B12B}"/>
    <pc:docChg chg="undo custSel addSld modSld">
      <pc:chgData name="Kayhan, Varol" userId="54461c53-d57a-4be8-b103-6f84835b78ff" providerId="ADAL" clId="{8B31D2B1-8699-430B-A1A0-682E5172B12B}" dt="2020-07-17T13:58:50.083" v="328" actId="5793"/>
      <pc:docMkLst>
        <pc:docMk/>
      </pc:docMkLst>
      <pc:sldChg chg="modSp add mod">
        <pc:chgData name="Kayhan, Varol" userId="54461c53-d57a-4be8-b103-6f84835b78ff" providerId="ADAL" clId="{8B31D2B1-8699-430B-A1A0-682E5172B12B}" dt="2020-07-17T13:50:13.886" v="9" actId="20577"/>
        <pc:sldMkLst>
          <pc:docMk/>
          <pc:sldMk cId="1971896586" sldId="256"/>
        </pc:sldMkLst>
        <pc:spChg chg="mod">
          <ac:chgData name="Kayhan, Varol" userId="54461c53-d57a-4be8-b103-6f84835b78ff" providerId="ADAL" clId="{8B31D2B1-8699-430B-A1A0-682E5172B12B}" dt="2020-07-17T13:50:13.886" v="9" actId="20577"/>
          <ac:spMkLst>
            <pc:docMk/>
            <pc:sldMk cId="1971896586" sldId="256"/>
            <ac:spMk id="2" creationId="{41CA2CF2-BC22-4869-8444-9BBB86B1169F}"/>
          </ac:spMkLst>
        </pc:spChg>
      </pc:sldChg>
      <pc:sldChg chg="add">
        <pc:chgData name="Kayhan, Varol" userId="54461c53-d57a-4be8-b103-6f84835b78ff" providerId="ADAL" clId="{8B31D2B1-8699-430B-A1A0-682E5172B12B}" dt="2020-07-17T13:50:07.055" v="0" actId="22"/>
        <pc:sldMkLst>
          <pc:docMk/>
          <pc:sldMk cId="1208507780" sldId="257"/>
        </pc:sldMkLst>
      </pc:sldChg>
      <pc:sldChg chg="addSp modSp new mod">
        <pc:chgData name="Kayhan, Varol" userId="54461c53-d57a-4be8-b103-6f84835b78ff" providerId="ADAL" clId="{8B31D2B1-8699-430B-A1A0-682E5172B12B}" dt="2020-07-17T13:56:16.105" v="244" actId="12100"/>
        <pc:sldMkLst>
          <pc:docMk/>
          <pc:sldMk cId="735019810" sldId="258"/>
        </pc:sldMkLst>
        <pc:spChg chg="mod">
          <ac:chgData name="Kayhan, Varol" userId="54461c53-d57a-4be8-b103-6f84835b78ff" providerId="ADAL" clId="{8B31D2B1-8699-430B-A1A0-682E5172B12B}" dt="2020-07-17T13:51:29.315" v="15" actId="20577"/>
          <ac:spMkLst>
            <pc:docMk/>
            <pc:sldMk cId="735019810" sldId="258"/>
            <ac:spMk id="2" creationId="{F63B2A66-3B5A-46AB-9CFD-91451AF8A876}"/>
          </ac:spMkLst>
        </pc:spChg>
        <pc:spChg chg="mod">
          <ac:chgData name="Kayhan, Varol" userId="54461c53-d57a-4be8-b103-6f84835b78ff" providerId="ADAL" clId="{8B31D2B1-8699-430B-A1A0-682E5172B12B}" dt="2020-07-17T13:55:17.942" v="232" actId="1076"/>
          <ac:spMkLst>
            <pc:docMk/>
            <pc:sldMk cId="735019810" sldId="258"/>
            <ac:spMk id="3" creationId="{27738FF8-CB00-4994-9525-3DB21B329D02}"/>
          </ac:spMkLst>
        </pc:spChg>
        <pc:graphicFrameChg chg="add mod modGraphic">
          <ac:chgData name="Kayhan, Varol" userId="54461c53-d57a-4be8-b103-6f84835b78ff" providerId="ADAL" clId="{8B31D2B1-8699-430B-A1A0-682E5172B12B}" dt="2020-07-17T13:56:16.105" v="244" actId="12100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new mod">
        <pc:chgData name="Kayhan, Varol" userId="54461c53-d57a-4be8-b103-6f84835b78ff" providerId="ADAL" clId="{8B31D2B1-8699-430B-A1A0-682E5172B12B}" dt="2020-07-17T13:58:50.083" v="328" actId="5793"/>
        <pc:sldMkLst>
          <pc:docMk/>
          <pc:sldMk cId="2983200430" sldId="259"/>
        </pc:sldMkLst>
        <pc:spChg chg="mod">
          <ac:chgData name="Kayhan, Varol" userId="54461c53-d57a-4be8-b103-6f84835b78ff" providerId="ADAL" clId="{8B31D2B1-8699-430B-A1A0-682E5172B12B}" dt="2020-07-17T13:58:10.507" v="256" actId="20577"/>
          <ac:spMkLst>
            <pc:docMk/>
            <pc:sldMk cId="2983200430" sldId="259"/>
            <ac:spMk id="2" creationId="{674ECC78-A3EC-478D-8BB0-E8B4EC2B147B}"/>
          </ac:spMkLst>
        </pc:spChg>
        <pc:spChg chg="mod">
          <ac:chgData name="Kayhan, Varol" userId="54461c53-d57a-4be8-b103-6f84835b78ff" providerId="ADAL" clId="{8B31D2B1-8699-430B-A1A0-682E5172B12B}" dt="2020-07-17T13:58:50.083" v="328" actId="5793"/>
          <ac:spMkLst>
            <pc:docMk/>
            <pc:sldMk cId="2983200430" sldId="259"/>
            <ac:spMk id="3" creationId="{B79844D1-D632-43E5-9727-C566A22FFFA4}"/>
          </ac:spMkLst>
        </pc:spChg>
      </pc:sldChg>
    </pc:docChg>
  </pc:docChgLst>
  <pc:docChgLst>
    <pc:chgData name="Varol Kayhan" userId="54461c53-d57a-4be8-b103-6f84835b78ff" providerId="ADAL" clId="{200806F6-7E32-472E-B1BB-E30C755CCB47}"/>
    <pc:docChg chg="modSld">
      <pc:chgData name="Varol Kayhan" userId="54461c53-d57a-4be8-b103-6f84835b78ff" providerId="ADAL" clId="{200806F6-7E32-472E-B1BB-E30C755CCB47}" dt="2022-09-22T21:30:06.169" v="38" actId="20577"/>
      <pc:docMkLst>
        <pc:docMk/>
      </pc:docMkLst>
      <pc:sldChg chg="modSp">
        <pc:chgData name="Varol Kayhan" userId="54461c53-d57a-4be8-b103-6f84835b78ff" providerId="ADAL" clId="{200806F6-7E32-472E-B1BB-E30C755CCB47}" dt="2021-09-16T17:54:36.740" v="15" actId="688"/>
        <pc:sldMkLst>
          <pc:docMk/>
          <pc:sldMk cId="735019810" sldId="258"/>
        </pc:sldMkLst>
        <pc:graphicFrameChg chg="mod">
          <ac:chgData name="Varol Kayhan" userId="54461c53-d57a-4be8-b103-6f84835b78ff" providerId="ADAL" clId="{200806F6-7E32-472E-B1BB-E30C755CCB47}" dt="2021-09-16T17:54:36.740" v="15" actId="688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mod">
        <pc:chgData name="Varol Kayhan" userId="54461c53-d57a-4be8-b103-6f84835b78ff" providerId="ADAL" clId="{200806F6-7E32-472E-B1BB-E30C755CCB47}" dt="2022-09-22T21:30:06.169" v="38" actId="20577"/>
        <pc:sldMkLst>
          <pc:docMk/>
          <pc:sldMk cId="409051760" sldId="264"/>
        </pc:sldMkLst>
        <pc:spChg chg="mod">
          <ac:chgData name="Varol Kayhan" userId="54461c53-d57a-4be8-b103-6f84835b78ff" providerId="ADAL" clId="{200806F6-7E32-472E-B1BB-E30C755CCB47}" dt="2022-09-22T21:30:06.169" v="38" actId="20577"/>
          <ac:spMkLst>
            <pc:docMk/>
            <pc:sldMk cId="409051760" sldId="264"/>
            <ac:spMk id="3" creationId="{25A3E653-E242-439F-B171-A02D2D9D6C5F}"/>
          </ac:spMkLst>
        </pc:spChg>
      </pc:sldChg>
      <pc:sldChg chg="modSp">
        <pc:chgData name="Varol Kayhan" userId="54461c53-d57a-4be8-b103-6f84835b78ff" providerId="ADAL" clId="{200806F6-7E32-472E-B1BB-E30C755CCB47}" dt="2021-09-16T17:55:56.108" v="23"/>
        <pc:sldMkLst>
          <pc:docMk/>
          <pc:sldMk cId="3137324717" sldId="279"/>
        </pc:sldMkLst>
        <pc:graphicFrameChg chg="mod">
          <ac:chgData name="Varol Kayhan" userId="54461c53-d57a-4be8-b103-6f84835b78ff" providerId="ADAL" clId="{200806F6-7E32-472E-B1BB-E30C755CCB47}" dt="2021-09-16T17:55:56.108" v="23"/>
          <ac:graphicFrameMkLst>
            <pc:docMk/>
            <pc:sldMk cId="3137324717" sldId="279"/>
            <ac:graphicFrameMk id="4" creationId="{6C817FF9-DF5A-4E51-BD8C-8C93E3CBC5C9}"/>
          </ac:graphicFrameMkLst>
        </pc:graphicFrameChg>
      </pc:sldChg>
      <pc:sldChg chg="modSp mod">
        <pc:chgData name="Varol Kayhan" userId="54461c53-d57a-4be8-b103-6f84835b78ff" providerId="ADAL" clId="{200806F6-7E32-472E-B1BB-E30C755CCB47}" dt="2021-09-16T17:56:34.471" v="24" actId="115"/>
        <pc:sldMkLst>
          <pc:docMk/>
          <pc:sldMk cId="2327909439" sldId="281"/>
        </pc:sldMkLst>
        <pc:spChg chg="mod">
          <ac:chgData name="Varol Kayhan" userId="54461c53-d57a-4be8-b103-6f84835b78ff" providerId="ADAL" clId="{200806F6-7E32-472E-B1BB-E30C755CCB47}" dt="2021-09-16T17:56:34.471" v="24" actId="115"/>
          <ac:spMkLst>
            <pc:docMk/>
            <pc:sldMk cId="2327909439" sldId="281"/>
            <ac:spMk id="3" creationId="{EAE24CD5-91CF-4E85-B854-6CFFE8CB239A}"/>
          </ac:spMkLst>
        </pc:spChg>
      </pc:sldChg>
    </pc:docChg>
  </pc:docChgLst>
  <pc:docChgLst>
    <pc:chgData name="Kayhan, Varol" userId="54461c53-d57a-4be8-b103-6f84835b78ff" providerId="ADAL" clId="{E3F10B6D-3E5B-4EEC-8CAD-3614BE17AEEB}"/>
    <pc:docChg chg="modSld">
      <pc:chgData name="Kayhan, Varol" userId="54461c53-d57a-4be8-b103-6f84835b78ff" providerId="ADAL" clId="{E3F10B6D-3E5B-4EEC-8CAD-3614BE17AEEB}" dt="2021-07-01T12:36:42.670" v="5" actId="20577"/>
      <pc:docMkLst>
        <pc:docMk/>
      </pc:docMkLst>
      <pc:sldChg chg="modSp mod">
        <pc:chgData name="Kayhan, Varol" userId="54461c53-d57a-4be8-b103-6f84835b78ff" providerId="ADAL" clId="{E3F10B6D-3E5B-4EEC-8CAD-3614BE17AEEB}" dt="2021-07-01T12:36:42.670" v="5" actId="20577"/>
        <pc:sldMkLst>
          <pc:docMk/>
          <pc:sldMk cId="799772323" sldId="270"/>
        </pc:sldMkLst>
        <pc:spChg chg="mod">
          <ac:chgData name="Kayhan, Varol" userId="54461c53-d57a-4be8-b103-6f84835b78ff" providerId="ADAL" clId="{E3F10B6D-3E5B-4EEC-8CAD-3614BE17AEEB}" dt="2021-07-01T12:36:42.670" v="5" actId="20577"/>
          <ac:spMkLst>
            <pc:docMk/>
            <pc:sldMk cId="799772323" sldId="270"/>
            <ac:spMk id="3" creationId="{6C94FE5F-1C05-4CB9-B4C6-FB2DEAD8BEAC}"/>
          </ac:spMkLst>
        </pc:spChg>
      </pc:sldChg>
    </pc:docChg>
  </pc:docChgLst>
  <pc:docChgLst>
    <pc:chgData name="Varol Kayhan" userId="54461c53-d57a-4be8-b103-6f84835b78ff" providerId="ADAL" clId="{056523FE-6F27-4918-9BA3-9DFE5C2B2514}"/>
    <pc:docChg chg="undo custSel addSld modSld">
      <pc:chgData name="Varol Kayhan" userId="54461c53-d57a-4be8-b103-6f84835b78ff" providerId="ADAL" clId="{056523FE-6F27-4918-9BA3-9DFE5C2B2514}" dt="2021-07-06T15:37:38.774" v="544" actId="20577"/>
      <pc:docMkLst>
        <pc:docMk/>
      </pc:docMkLst>
      <pc:sldChg chg="modSp new mod">
        <pc:chgData name="Varol Kayhan" userId="54461c53-d57a-4be8-b103-6f84835b78ff" providerId="ADAL" clId="{056523FE-6F27-4918-9BA3-9DFE5C2B2514}" dt="2021-07-06T15:37:16.037" v="531"/>
        <pc:sldMkLst>
          <pc:docMk/>
          <pc:sldMk cId="2327909439" sldId="281"/>
        </pc:sldMkLst>
        <pc:spChg chg="mod">
          <ac:chgData name="Varol Kayhan" userId="54461c53-d57a-4be8-b103-6f84835b78ff" providerId="ADAL" clId="{056523FE-6F27-4918-9BA3-9DFE5C2B2514}" dt="2021-07-06T15:30:50.139" v="51" actId="20577"/>
          <ac:spMkLst>
            <pc:docMk/>
            <pc:sldMk cId="2327909439" sldId="281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16.037" v="531"/>
          <ac:spMkLst>
            <pc:docMk/>
            <pc:sldMk cId="2327909439" sldId="281"/>
            <ac:spMk id="3" creationId="{EAE24CD5-91CF-4E85-B854-6CFFE8CB239A}"/>
          </ac:spMkLst>
        </pc:spChg>
      </pc:sldChg>
      <pc:sldChg chg="modSp add mod">
        <pc:chgData name="Varol Kayhan" userId="54461c53-d57a-4be8-b103-6f84835b78ff" providerId="ADAL" clId="{056523FE-6F27-4918-9BA3-9DFE5C2B2514}" dt="2021-07-06T15:37:38.774" v="544" actId="20577"/>
        <pc:sldMkLst>
          <pc:docMk/>
          <pc:sldMk cId="1181664334" sldId="282"/>
        </pc:sldMkLst>
        <pc:spChg chg="mod">
          <ac:chgData name="Varol Kayhan" userId="54461c53-d57a-4be8-b103-6f84835b78ff" providerId="ADAL" clId="{056523FE-6F27-4918-9BA3-9DFE5C2B2514}" dt="2021-07-06T15:35:47.292" v="448" actId="20577"/>
          <ac:spMkLst>
            <pc:docMk/>
            <pc:sldMk cId="1181664334" sldId="282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38.774" v="544" actId="20577"/>
          <ac:spMkLst>
            <pc:docMk/>
            <pc:sldMk cId="1181664334" sldId="282"/>
            <ac:spMk id="3" creationId="{EAE24CD5-91CF-4E85-B854-6CFFE8CB239A}"/>
          </ac:spMkLst>
        </pc:spChg>
      </pc:sldChg>
    </pc:docChg>
  </pc:docChgLst>
  <pc:docChgLst>
    <pc:chgData name="Varol Kayhan" userId="54461c53-d57a-4be8-b103-6f84835b78ff" providerId="ADAL" clId="{3C7D7489-6EC2-4CEB-9FD1-DEF7AFBD4B7F}"/>
    <pc:docChg chg="modSld">
      <pc:chgData name="Varol Kayhan" userId="54461c53-d57a-4be8-b103-6f84835b78ff" providerId="ADAL" clId="{3C7D7489-6EC2-4CEB-9FD1-DEF7AFBD4B7F}" dt="2022-04-04T17:10:58.327" v="76" actId="6549"/>
      <pc:docMkLst>
        <pc:docMk/>
      </pc:docMkLst>
      <pc:sldChg chg="modSp mod">
        <pc:chgData name="Varol Kayhan" userId="54461c53-d57a-4be8-b103-6f84835b78ff" providerId="ADAL" clId="{3C7D7489-6EC2-4CEB-9FD1-DEF7AFBD4B7F}" dt="2022-04-04T17:10:58.327" v="76" actId="6549"/>
        <pc:sldMkLst>
          <pc:docMk/>
          <pc:sldMk cId="1484632068" sldId="263"/>
        </pc:sldMkLst>
        <pc:spChg chg="mod">
          <ac:chgData name="Varol Kayhan" userId="54461c53-d57a-4be8-b103-6f84835b78ff" providerId="ADAL" clId="{3C7D7489-6EC2-4CEB-9FD1-DEF7AFBD4B7F}" dt="2022-04-04T17:10:58.327" v="76" actId="6549"/>
          <ac:spMkLst>
            <pc:docMk/>
            <pc:sldMk cId="1484632068" sldId="263"/>
            <ac:spMk id="3" creationId="{F25E400E-B48F-438E-9628-F028EE394EBD}"/>
          </ac:spMkLst>
        </pc:spChg>
      </pc:sldChg>
      <pc:sldChg chg="modSp mod">
        <pc:chgData name="Varol Kayhan" userId="54461c53-d57a-4be8-b103-6f84835b78ff" providerId="ADAL" clId="{3C7D7489-6EC2-4CEB-9FD1-DEF7AFBD4B7F}" dt="2022-04-04T17:07:42.379" v="10" actId="1035"/>
        <pc:sldMkLst>
          <pc:docMk/>
          <pc:sldMk cId="2371223537" sldId="272"/>
        </pc:sldMkLst>
        <pc:spChg chg="mod">
          <ac:chgData name="Varol Kayhan" userId="54461c53-d57a-4be8-b103-6f84835b78ff" providerId="ADAL" clId="{3C7D7489-6EC2-4CEB-9FD1-DEF7AFBD4B7F}" dt="2022-04-04T17:07:42.379" v="10" actId="1035"/>
          <ac:spMkLst>
            <pc:docMk/>
            <pc:sldMk cId="2371223537" sldId="272"/>
            <ac:spMk id="3" creationId="{7BBFF298-D92F-4853-A868-3C5284F4AA3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can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commands that can be executed:</a:t>
            </a:r>
          </a:p>
          <a:p>
            <a:pPr lvl="1"/>
            <a:r>
              <a:rPr lang="en-US" dirty="0"/>
              <a:t>Before/after training</a:t>
            </a:r>
          </a:p>
          <a:p>
            <a:pPr lvl="1"/>
            <a:r>
              <a:rPr lang="en-US" dirty="0"/>
              <a:t>Before/after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Callbacks help: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866-5204-41FD-87FE-878BBBD3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E653-E242-439F-B171-A02D2D9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parameters to manipulate:</a:t>
            </a:r>
          </a:p>
          <a:p>
            <a:pPr lvl="1"/>
            <a:r>
              <a:rPr lang="en-US" dirty="0"/>
              <a:t>Number of neurons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a </a:t>
            </a:r>
            <a:r>
              <a:rPr lang="en-US" b="1" dirty="0" err="1"/>
              <a:t>SciKeras</a:t>
            </a:r>
            <a:r>
              <a:rPr lang="en-US" dirty="0"/>
              <a:t> “wrapper” to conduct </a:t>
            </a:r>
            <a:r>
              <a:rPr lang="en-US" u="sng" dirty="0"/>
              <a:t>grid search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5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6E0-D5E8-4FDC-842B-2E5929A8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784E-56D3-4545-89F4-CD54B9F2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techniques better than full/random grid search</a:t>
            </a:r>
          </a:p>
          <a:p>
            <a:r>
              <a:rPr lang="en-US" dirty="0"/>
              <a:t>They focus on “areas” that turn out “good”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pPr lvl="1"/>
            <a:r>
              <a:rPr lang="en-US" dirty="0"/>
              <a:t>Scikit-optimize</a:t>
            </a:r>
          </a:p>
          <a:p>
            <a:pPr lvl="1"/>
            <a:r>
              <a:rPr lang="en-US" dirty="0"/>
              <a:t>Spearmint</a:t>
            </a:r>
          </a:p>
          <a:p>
            <a:pPr lvl="1"/>
            <a:r>
              <a:rPr lang="en-US" dirty="0"/>
              <a:t>Hyperband</a:t>
            </a:r>
          </a:p>
          <a:p>
            <a:pPr lvl="1"/>
            <a:r>
              <a:rPr lang="en-US" dirty="0" err="1"/>
              <a:t>Sklearn-deap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Adam)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the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but keep in mind this will increase </a:t>
            </a:r>
            <a:r>
              <a:rPr lang="en-US"/>
              <a:t>training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Keras</a:t>
            </a:r>
            <a:r>
              <a:rPr lang="en-US" sz="3200" dirty="0"/>
              <a:t> is now part of </a:t>
            </a:r>
            <a:r>
              <a:rPr lang="en-US" sz="3200" dirty="0" err="1"/>
              <a:t>Tensorflow</a:t>
            </a:r>
            <a:endParaRPr lang="en-US" sz="3200" b="1" dirty="0"/>
          </a:p>
          <a:p>
            <a:pPr lvl="1"/>
            <a:r>
              <a:rPr lang="en-US" sz="2800" dirty="0"/>
              <a:t>Therefore, you need to install TensorFlow</a:t>
            </a:r>
            <a:endParaRPr lang="en-US" dirty="0"/>
          </a:p>
          <a:p>
            <a:r>
              <a:rPr lang="en-US" sz="3200" dirty="0"/>
              <a:t>On windows, launch anaconda command prompt. On MacOS, launch the terminal application. Then run the following (see next slide):</a:t>
            </a:r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8C9-D5A4-5B07-61BE-B57F3883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4341-B9FF-992D-D155-80618920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create –n </a:t>
            </a:r>
            <a:r>
              <a:rPr lang="en-US" sz="2800" b="1" dirty="0" err="1"/>
              <a:t>tf</a:t>
            </a:r>
            <a:r>
              <a:rPr lang="en-US" sz="2800" b="1" dirty="0"/>
              <a:t> python=3.9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activate </a:t>
            </a:r>
            <a:r>
              <a:rPr lang="en-US" sz="2800" b="1" dirty="0" err="1"/>
              <a:t>tf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</a:t>
            </a:r>
            <a:r>
              <a:rPr lang="en-US" sz="2800" b="1" dirty="0" err="1"/>
              <a:t>tensorflow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tensorflow_datasets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scikit-learn</a:t>
            </a:r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scikeras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pandas</a:t>
            </a:r>
          </a:p>
          <a:p>
            <a:pPr marL="457200" lvl="1" indent="0">
              <a:buNone/>
            </a:pPr>
            <a:r>
              <a:rPr lang="en-US" sz="2800" b="1" dirty="0" err="1"/>
              <a:t>conda</a:t>
            </a:r>
            <a:r>
              <a:rPr lang="en-US" sz="2800" b="1" dirty="0"/>
              <a:t> install –c </a:t>
            </a:r>
            <a:r>
              <a:rPr lang="en-US" sz="2800" b="1" dirty="0" err="1"/>
              <a:t>conda</a:t>
            </a:r>
            <a:r>
              <a:rPr lang="en-US" sz="2800" b="1" dirty="0"/>
              <a:t>-forge </a:t>
            </a:r>
            <a:r>
              <a:rPr lang="en-US" sz="2800" b="1" dirty="0" err="1"/>
              <a:t>jupyterlab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Then install anything you need…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4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drivers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917</Words>
  <Application>Microsoft Macintosh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Setting up environment…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Fine-tuning the Hyperparameters</vt:lpstr>
      <vt:lpstr>Fine-tuning Hyperparameters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Timothy Smith</cp:lastModifiedBy>
  <cp:revision>20</cp:revision>
  <dcterms:created xsi:type="dcterms:W3CDTF">2020-07-17T13:49:57Z</dcterms:created>
  <dcterms:modified xsi:type="dcterms:W3CDTF">2023-04-04T10:47:32Z</dcterms:modified>
</cp:coreProperties>
</file>