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2" r:id="rId2"/>
  </p:sldMasterIdLst>
  <p:notesMasterIdLst>
    <p:notesMasterId r:id="rId23"/>
  </p:notesMasterIdLst>
  <p:handoutMasterIdLst>
    <p:handoutMasterId r:id="rId24"/>
  </p:handoutMasterIdLst>
  <p:sldIdLst>
    <p:sldId id="256"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9947275"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45E5D2-C74E-4AFF-8D6F-112DD338CEEF}" v="25" dt="2025-06-26T07:34:33.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5" d="100"/>
          <a:sy n="75" d="100"/>
        </p:scale>
        <p:origin x="89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PLE REDDY" userId="107f86416c689d5b" providerId="LiveId" clId="{5845E5D2-C74E-4AFF-8D6F-112DD338CEEF}"/>
    <pc:docChg chg="undo custSel addSld delSld modSld">
      <pc:chgData name="APPLE REDDY" userId="107f86416c689d5b" providerId="LiveId" clId="{5845E5D2-C74E-4AFF-8D6F-112DD338CEEF}" dt="2025-06-26T07:37:18.624" v="1960" actId="2696"/>
      <pc:docMkLst>
        <pc:docMk/>
      </pc:docMkLst>
      <pc:sldChg chg="del">
        <pc:chgData name="APPLE REDDY" userId="107f86416c689d5b" providerId="LiveId" clId="{5845E5D2-C74E-4AFF-8D6F-112DD338CEEF}" dt="2025-06-26T07:37:18.624" v="1960" actId="2696"/>
        <pc:sldMkLst>
          <pc:docMk/>
          <pc:sldMk cId="0" sldId="257"/>
        </pc:sldMkLst>
      </pc:sldChg>
      <pc:sldChg chg="modSp mod">
        <pc:chgData name="APPLE REDDY" userId="107f86416c689d5b" providerId="LiveId" clId="{5845E5D2-C74E-4AFF-8D6F-112DD338CEEF}" dt="2025-06-26T07:27:51.251" v="1852" actId="20577"/>
        <pc:sldMkLst>
          <pc:docMk/>
          <pc:sldMk cId="0" sldId="258"/>
        </pc:sldMkLst>
        <pc:spChg chg="mod">
          <ac:chgData name="APPLE REDDY" userId="107f86416c689d5b" providerId="LiveId" clId="{5845E5D2-C74E-4AFF-8D6F-112DD338CEEF}" dt="2025-06-26T07:26:41.028" v="1733" actId="1076"/>
          <ac:spMkLst>
            <pc:docMk/>
            <pc:sldMk cId="0" sldId="258"/>
            <ac:spMk id="83" creationId="{00000000-0000-0000-0000-000000000000}"/>
          </ac:spMkLst>
        </pc:spChg>
        <pc:spChg chg="mod">
          <ac:chgData name="APPLE REDDY" userId="107f86416c689d5b" providerId="LiveId" clId="{5845E5D2-C74E-4AFF-8D6F-112DD338CEEF}" dt="2025-06-26T07:27:51.251" v="1852" actId="20577"/>
          <ac:spMkLst>
            <pc:docMk/>
            <pc:sldMk cId="0" sldId="258"/>
            <ac:spMk id="84" creationId="{00000000-0000-0000-0000-000000000000}"/>
          </ac:spMkLst>
        </pc:spChg>
      </pc:sldChg>
      <pc:sldChg chg="modSp mod">
        <pc:chgData name="APPLE REDDY" userId="107f86416c689d5b" providerId="LiveId" clId="{5845E5D2-C74E-4AFF-8D6F-112DD338CEEF}" dt="2025-06-26T06:26:37.136" v="130" actId="20577"/>
        <pc:sldMkLst>
          <pc:docMk/>
          <pc:sldMk cId="0" sldId="262"/>
        </pc:sldMkLst>
        <pc:spChg chg="mod">
          <ac:chgData name="APPLE REDDY" userId="107f86416c689d5b" providerId="LiveId" clId="{5845E5D2-C74E-4AFF-8D6F-112DD338CEEF}" dt="2025-06-26T06:25:00.461" v="44" actId="20577"/>
          <ac:spMkLst>
            <pc:docMk/>
            <pc:sldMk cId="0" sldId="262"/>
            <ac:spMk id="94" creationId="{00000000-0000-0000-0000-000000000000}"/>
          </ac:spMkLst>
        </pc:spChg>
        <pc:spChg chg="mod">
          <ac:chgData name="APPLE REDDY" userId="107f86416c689d5b" providerId="LiveId" clId="{5845E5D2-C74E-4AFF-8D6F-112DD338CEEF}" dt="2025-06-26T06:25:58.295" v="52" actId="113"/>
          <ac:spMkLst>
            <pc:docMk/>
            <pc:sldMk cId="0" sldId="262"/>
            <ac:spMk id="95" creationId="{00000000-0000-0000-0000-000000000000}"/>
          </ac:spMkLst>
        </pc:spChg>
        <pc:spChg chg="mod">
          <ac:chgData name="APPLE REDDY" userId="107f86416c689d5b" providerId="LiveId" clId="{5845E5D2-C74E-4AFF-8D6F-112DD338CEEF}" dt="2025-06-26T06:26:37.136" v="130" actId="20577"/>
          <ac:spMkLst>
            <pc:docMk/>
            <pc:sldMk cId="0" sldId="262"/>
            <ac:spMk id="96" creationId="{00000000-0000-0000-0000-000000000000}"/>
          </ac:spMkLst>
        </pc:spChg>
      </pc:sldChg>
      <pc:sldChg chg="modSp mod">
        <pc:chgData name="APPLE REDDY" userId="107f86416c689d5b" providerId="LiveId" clId="{5845E5D2-C74E-4AFF-8D6F-112DD338CEEF}" dt="2025-06-26T06:30:58.933" v="332" actId="113"/>
        <pc:sldMkLst>
          <pc:docMk/>
          <pc:sldMk cId="0" sldId="263"/>
        </pc:sldMkLst>
        <pc:spChg chg="mod">
          <ac:chgData name="APPLE REDDY" userId="107f86416c689d5b" providerId="LiveId" clId="{5845E5D2-C74E-4AFF-8D6F-112DD338CEEF}" dt="2025-06-26T06:27:43.491" v="182" actId="20577"/>
          <ac:spMkLst>
            <pc:docMk/>
            <pc:sldMk cId="0" sldId="263"/>
            <ac:spMk id="97" creationId="{00000000-0000-0000-0000-000000000000}"/>
          </ac:spMkLst>
        </pc:spChg>
        <pc:spChg chg="mod">
          <ac:chgData name="APPLE REDDY" userId="107f86416c689d5b" providerId="LiveId" clId="{5845E5D2-C74E-4AFF-8D6F-112DD338CEEF}" dt="2025-06-26T06:30:58.933" v="332" actId="113"/>
          <ac:spMkLst>
            <pc:docMk/>
            <pc:sldMk cId="0" sldId="263"/>
            <ac:spMk id="98" creationId="{00000000-0000-0000-0000-000000000000}"/>
          </ac:spMkLst>
        </pc:spChg>
        <pc:spChg chg="mod">
          <ac:chgData name="APPLE REDDY" userId="107f86416c689d5b" providerId="LiveId" clId="{5845E5D2-C74E-4AFF-8D6F-112DD338CEEF}" dt="2025-06-26T06:28:17.771" v="308" actId="27636"/>
          <ac:spMkLst>
            <pc:docMk/>
            <pc:sldMk cId="0" sldId="263"/>
            <ac:spMk id="99" creationId="{00000000-0000-0000-0000-000000000000}"/>
          </ac:spMkLst>
        </pc:spChg>
      </pc:sldChg>
      <pc:sldChg chg="modSp add mod">
        <pc:chgData name="APPLE REDDY" userId="107f86416c689d5b" providerId="LiveId" clId="{5845E5D2-C74E-4AFF-8D6F-112DD338CEEF}" dt="2025-06-26T06:37:27.923" v="413" actId="20577"/>
        <pc:sldMkLst>
          <pc:docMk/>
          <pc:sldMk cId="1271957107" sldId="264"/>
        </pc:sldMkLst>
        <pc:spChg chg="mod">
          <ac:chgData name="APPLE REDDY" userId="107f86416c689d5b" providerId="LiveId" clId="{5845E5D2-C74E-4AFF-8D6F-112DD338CEEF}" dt="2025-06-26T06:37:02.083" v="401" actId="27636"/>
          <ac:spMkLst>
            <pc:docMk/>
            <pc:sldMk cId="1271957107" sldId="264"/>
            <ac:spMk id="97" creationId="{F7492C84-1EE4-1F92-A9CB-ECD6A7324CE8}"/>
          </ac:spMkLst>
        </pc:spChg>
        <pc:spChg chg="mod">
          <ac:chgData name="APPLE REDDY" userId="107f86416c689d5b" providerId="LiveId" clId="{5845E5D2-C74E-4AFF-8D6F-112DD338CEEF}" dt="2025-06-26T06:37:27.923" v="413" actId="20577"/>
          <ac:spMkLst>
            <pc:docMk/>
            <pc:sldMk cId="1271957107" sldId="264"/>
            <ac:spMk id="98" creationId="{57E0C035-F36D-18AB-BD13-D7A4AB07EAC7}"/>
          </ac:spMkLst>
        </pc:spChg>
      </pc:sldChg>
      <pc:sldChg chg="modSp add mod">
        <pc:chgData name="APPLE REDDY" userId="107f86416c689d5b" providerId="LiveId" clId="{5845E5D2-C74E-4AFF-8D6F-112DD338CEEF}" dt="2025-06-26T07:36:52.945" v="1958" actId="20577"/>
        <pc:sldMkLst>
          <pc:docMk/>
          <pc:sldMk cId="583863625" sldId="265"/>
        </pc:sldMkLst>
        <pc:spChg chg="mod">
          <ac:chgData name="APPLE REDDY" userId="107f86416c689d5b" providerId="LiveId" clId="{5845E5D2-C74E-4AFF-8D6F-112DD338CEEF}" dt="2025-06-26T07:34:19.406" v="1939" actId="20577"/>
          <ac:spMkLst>
            <pc:docMk/>
            <pc:sldMk cId="583863625" sldId="265"/>
            <ac:spMk id="97" creationId="{E64B8E9E-EDFE-CAED-9DD2-BA61DAB6F248}"/>
          </ac:spMkLst>
        </pc:spChg>
        <pc:spChg chg="mod">
          <ac:chgData name="APPLE REDDY" userId="107f86416c689d5b" providerId="LiveId" clId="{5845E5D2-C74E-4AFF-8D6F-112DD338CEEF}" dt="2025-06-26T07:36:52.945" v="1958" actId="20577"/>
          <ac:spMkLst>
            <pc:docMk/>
            <pc:sldMk cId="583863625" sldId="265"/>
            <ac:spMk id="98" creationId="{AFAA0036-BDFD-F588-F163-88A3C9948422}"/>
          </ac:spMkLst>
        </pc:spChg>
      </pc:sldChg>
      <pc:sldChg chg="new del">
        <pc:chgData name="APPLE REDDY" userId="107f86416c689d5b" providerId="LiveId" clId="{5845E5D2-C74E-4AFF-8D6F-112DD338CEEF}" dt="2025-06-26T06:40:28.277" v="415" actId="47"/>
        <pc:sldMkLst>
          <pc:docMk/>
          <pc:sldMk cId="2689408254" sldId="265"/>
        </pc:sldMkLst>
      </pc:sldChg>
      <pc:sldChg chg="add del">
        <pc:chgData name="APPLE REDDY" userId="107f86416c689d5b" providerId="LiveId" clId="{5845E5D2-C74E-4AFF-8D6F-112DD338CEEF}" dt="2025-06-26T07:37:10.628" v="1959" actId="2696"/>
        <pc:sldMkLst>
          <pc:docMk/>
          <pc:sldMk cId="3628571371" sldId="266"/>
        </pc:sldMkLst>
      </pc:sldChg>
      <pc:sldChg chg="addSp modSp add mod">
        <pc:chgData name="APPLE REDDY" userId="107f86416c689d5b" providerId="LiveId" clId="{5845E5D2-C74E-4AFF-8D6F-112DD338CEEF}" dt="2025-06-26T07:19:21.922" v="1350" actId="20577"/>
        <pc:sldMkLst>
          <pc:docMk/>
          <pc:sldMk cId="3913988275" sldId="267"/>
        </pc:sldMkLst>
        <pc:spChg chg="mod">
          <ac:chgData name="APPLE REDDY" userId="107f86416c689d5b" providerId="LiveId" clId="{5845E5D2-C74E-4AFF-8D6F-112DD338CEEF}" dt="2025-06-26T07:19:21.922" v="1350" actId="20577"/>
          <ac:spMkLst>
            <pc:docMk/>
            <pc:sldMk cId="3913988275" sldId="267"/>
            <ac:spMk id="97" creationId="{982B7DA8-E271-B49B-52EC-67C18D924CCC}"/>
          </ac:spMkLst>
        </pc:spChg>
        <pc:spChg chg="mod">
          <ac:chgData name="APPLE REDDY" userId="107f86416c689d5b" providerId="LiveId" clId="{5845E5D2-C74E-4AFF-8D6F-112DD338CEEF}" dt="2025-06-26T07:09:19.018" v="1183" actId="20577"/>
          <ac:spMkLst>
            <pc:docMk/>
            <pc:sldMk cId="3913988275" sldId="267"/>
            <ac:spMk id="98" creationId="{836356E3-FC6E-29FA-BB5A-E7B73966E6C0}"/>
          </ac:spMkLst>
        </pc:spChg>
        <pc:picChg chg="add mod">
          <ac:chgData name="APPLE REDDY" userId="107f86416c689d5b" providerId="LiveId" clId="{5845E5D2-C74E-4AFF-8D6F-112DD338CEEF}" dt="2025-06-26T07:09:49.314" v="1188" actId="1076"/>
          <ac:picMkLst>
            <pc:docMk/>
            <pc:sldMk cId="3913988275" sldId="267"/>
            <ac:picMk id="3" creationId="{4937320D-FD8D-3813-6209-DC9916B4F1B6}"/>
          </ac:picMkLst>
        </pc:picChg>
      </pc:sldChg>
      <pc:sldChg chg="addSp modSp add mod">
        <pc:chgData name="APPLE REDDY" userId="107f86416c689d5b" providerId="LiveId" clId="{5845E5D2-C74E-4AFF-8D6F-112DD338CEEF}" dt="2025-06-26T07:19:27.204" v="1352" actId="20577"/>
        <pc:sldMkLst>
          <pc:docMk/>
          <pc:sldMk cId="3722764394" sldId="268"/>
        </pc:sldMkLst>
        <pc:spChg chg="mod">
          <ac:chgData name="APPLE REDDY" userId="107f86416c689d5b" providerId="LiveId" clId="{5845E5D2-C74E-4AFF-8D6F-112DD338CEEF}" dt="2025-06-26T07:19:27.204" v="1352" actId="20577"/>
          <ac:spMkLst>
            <pc:docMk/>
            <pc:sldMk cId="3722764394" sldId="268"/>
            <ac:spMk id="97" creationId="{57670E7F-CA22-A296-E294-D2440523681C}"/>
          </ac:spMkLst>
        </pc:spChg>
        <pc:spChg chg="mod">
          <ac:chgData name="APPLE REDDY" userId="107f86416c689d5b" providerId="LiveId" clId="{5845E5D2-C74E-4AFF-8D6F-112DD338CEEF}" dt="2025-06-26T07:10:34.894" v="1206" actId="20577"/>
          <ac:spMkLst>
            <pc:docMk/>
            <pc:sldMk cId="3722764394" sldId="268"/>
            <ac:spMk id="98" creationId="{27E7BDD0-02CC-2181-1AA5-4A4791BC7658}"/>
          </ac:spMkLst>
        </pc:spChg>
        <pc:picChg chg="add mod">
          <ac:chgData name="APPLE REDDY" userId="107f86416c689d5b" providerId="LiveId" clId="{5845E5D2-C74E-4AFF-8D6F-112DD338CEEF}" dt="2025-06-26T07:10:50.460" v="1209" actId="1076"/>
          <ac:picMkLst>
            <pc:docMk/>
            <pc:sldMk cId="3722764394" sldId="268"/>
            <ac:picMk id="3" creationId="{557B183A-CFB2-8D1E-0DDB-D47A90A96A71}"/>
          </ac:picMkLst>
        </pc:picChg>
      </pc:sldChg>
      <pc:sldChg chg="addSp modSp add mod">
        <pc:chgData name="APPLE REDDY" userId="107f86416c689d5b" providerId="LiveId" clId="{5845E5D2-C74E-4AFF-8D6F-112DD338CEEF}" dt="2025-06-26T07:19:32.403" v="1354" actId="20577"/>
        <pc:sldMkLst>
          <pc:docMk/>
          <pc:sldMk cId="1998814930" sldId="269"/>
        </pc:sldMkLst>
        <pc:spChg chg="mod">
          <ac:chgData name="APPLE REDDY" userId="107f86416c689d5b" providerId="LiveId" clId="{5845E5D2-C74E-4AFF-8D6F-112DD338CEEF}" dt="2025-06-26T07:19:32.403" v="1354" actId="20577"/>
          <ac:spMkLst>
            <pc:docMk/>
            <pc:sldMk cId="1998814930" sldId="269"/>
            <ac:spMk id="97" creationId="{AD1C9B40-F769-AA5E-B1D3-6969B18E0AFC}"/>
          </ac:spMkLst>
        </pc:spChg>
        <pc:spChg chg="mod">
          <ac:chgData name="APPLE REDDY" userId="107f86416c689d5b" providerId="LiveId" clId="{5845E5D2-C74E-4AFF-8D6F-112DD338CEEF}" dt="2025-06-26T07:11:44.766" v="1226" actId="20577"/>
          <ac:spMkLst>
            <pc:docMk/>
            <pc:sldMk cId="1998814930" sldId="269"/>
            <ac:spMk id="98" creationId="{95F9959F-9AD2-CF9E-04B6-EF6C86BDF5FF}"/>
          </ac:spMkLst>
        </pc:spChg>
        <pc:picChg chg="add mod">
          <ac:chgData name="APPLE REDDY" userId="107f86416c689d5b" providerId="LiveId" clId="{5845E5D2-C74E-4AFF-8D6F-112DD338CEEF}" dt="2025-06-26T07:12:06.491" v="1231" actId="1076"/>
          <ac:picMkLst>
            <pc:docMk/>
            <pc:sldMk cId="1998814930" sldId="269"/>
            <ac:picMk id="3" creationId="{F3397CDD-4752-716D-8902-30EDC38F7866}"/>
          </ac:picMkLst>
        </pc:picChg>
      </pc:sldChg>
      <pc:sldChg chg="addSp modSp add mod">
        <pc:chgData name="APPLE REDDY" userId="107f86416c689d5b" providerId="LiveId" clId="{5845E5D2-C74E-4AFF-8D6F-112DD338CEEF}" dt="2025-06-26T07:19:39.575" v="1358" actId="20577"/>
        <pc:sldMkLst>
          <pc:docMk/>
          <pc:sldMk cId="3516633312" sldId="270"/>
        </pc:sldMkLst>
        <pc:spChg chg="mod">
          <ac:chgData name="APPLE REDDY" userId="107f86416c689d5b" providerId="LiveId" clId="{5845E5D2-C74E-4AFF-8D6F-112DD338CEEF}" dt="2025-06-26T07:19:39.575" v="1358" actId="20577"/>
          <ac:spMkLst>
            <pc:docMk/>
            <pc:sldMk cId="3516633312" sldId="270"/>
            <ac:spMk id="97" creationId="{79B30EFA-5611-69D5-2ECD-8A5C4F3DA49D}"/>
          </ac:spMkLst>
        </pc:spChg>
        <pc:spChg chg="mod">
          <ac:chgData name="APPLE REDDY" userId="107f86416c689d5b" providerId="LiveId" clId="{5845E5D2-C74E-4AFF-8D6F-112DD338CEEF}" dt="2025-06-26T07:13:26.674" v="1248" actId="20577"/>
          <ac:spMkLst>
            <pc:docMk/>
            <pc:sldMk cId="3516633312" sldId="270"/>
            <ac:spMk id="98" creationId="{1E8BC374-9C7A-DDB8-5EF3-525B92A094E5}"/>
          </ac:spMkLst>
        </pc:spChg>
        <pc:picChg chg="add mod">
          <ac:chgData name="APPLE REDDY" userId="107f86416c689d5b" providerId="LiveId" clId="{5845E5D2-C74E-4AFF-8D6F-112DD338CEEF}" dt="2025-06-26T07:13:46.382" v="1252" actId="14100"/>
          <ac:picMkLst>
            <pc:docMk/>
            <pc:sldMk cId="3516633312" sldId="270"/>
            <ac:picMk id="3" creationId="{44B58A92-E234-CC32-13A4-48421A3EE254}"/>
          </ac:picMkLst>
        </pc:picChg>
      </pc:sldChg>
      <pc:sldChg chg="addSp modSp add mod">
        <pc:chgData name="APPLE REDDY" userId="107f86416c689d5b" providerId="LiveId" clId="{5845E5D2-C74E-4AFF-8D6F-112DD338CEEF}" dt="2025-06-26T07:19:48.879" v="1360" actId="20577"/>
        <pc:sldMkLst>
          <pc:docMk/>
          <pc:sldMk cId="2232444114" sldId="271"/>
        </pc:sldMkLst>
        <pc:spChg chg="mod">
          <ac:chgData name="APPLE REDDY" userId="107f86416c689d5b" providerId="LiveId" clId="{5845E5D2-C74E-4AFF-8D6F-112DD338CEEF}" dt="2025-06-26T07:19:48.879" v="1360" actId="20577"/>
          <ac:spMkLst>
            <pc:docMk/>
            <pc:sldMk cId="2232444114" sldId="271"/>
            <ac:spMk id="97" creationId="{868D9B04-B386-15D4-F2C1-CC44A31827E3}"/>
          </ac:spMkLst>
        </pc:spChg>
        <pc:spChg chg="mod">
          <ac:chgData name="APPLE REDDY" userId="107f86416c689d5b" providerId="LiveId" clId="{5845E5D2-C74E-4AFF-8D6F-112DD338CEEF}" dt="2025-06-26T07:14:33.938" v="1282" actId="20577"/>
          <ac:spMkLst>
            <pc:docMk/>
            <pc:sldMk cId="2232444114" sldId="271"/>
            <ac:spMk id="98" creationId="{D70E3D8B-81DE-441F-F988-02A4EE699FA7}"/>
          </ac:spMkLst>
        </pc:spChg>
        <pc:picChg chg="add mod">
          <ac:chgData name="APPLE REDDY" userId="107f86416c689d5b" providerId="LiveId" clId="{5845E5D2-C74E-4AFF-8D6F-112DD338CEEF}" dt="2025-06-26T07:15:00.433" v="1288" actId="1076"/>
          <ac:picMkLst>
            <pc:docMk/>
            <pc:sldMk cId="2232444114" sldId="271"/>
            <ac:picMk id="3" creationId="{C390A86F-79F6-F761-F703-6A8BDB6D7321}"/>
          </ac:picMkLst>
        </pc:picChg>
      </pc:sldChg>
      <pc:sldChg chg="addSp modSp add mod">
        <pc:chgData name="APPLE REDDY" userId="107f86416c689d5b" providerId="LiveId" clId="{5845E5D2-C74E-4AFF-8D6F-112DD338CEEF}" dt="2025-06-26T07:19:53.106" v="1362" actId="20577"/>
        <pc:sldMkLst>
          <pc:docMk/>
          <pc:sldMk cId="2877208180" sldId="272"/>
        </pc:sldMkLst>
        <pc:spChg chg="mod">
          <ac:chgData name="APPLE REDDY" userId="107f86416c689d5b" providerId="LiveId" clId="{5845E5D2-C74E-4AFF-8D6F-112DD338CEEF}" dt="2025-06-26T07:19:53.106" v="1362" actId="20577"/>
          <ac:spMkLst>
            <pc:docMk/>
            <pc:sldMk cId="2877208180" sldId="272"/>
            <ac:spMk id="97" creationId="{8A3EE200-2B0F-B41D-75E7-635054395DA7}"/>
          </ac:spMkLst>
        </pc:spChg>
        <pc:spChg chg="mod">
          <ac:chgData name="APPLE REDDY" userId="107f86416c689d5b" providerId="LiveId" clId="{5845E5D2-C74E-4AFF-8D6F-112DD338CEEF}" dt="2025-06-26T07:15:17.586" v="1305" actId="20577"/>
          <ac:spMkLst>
            <pc:docMk/>
            <pc:sldMk cId="2877208180" sldId="272"/>
            <ac:spMk id="98" creationId="{ABC2599F-6308-E115-0719-3C634EAA460A}"/>
          </ac:spMkLst>
        </pc:spChg>
        <pc:picChg chg="add mod">
          <ac:chgData name="APPLE REDDY" userId="107f86416c689d5b" providerId="LiveId" clId="{5845E5D2-C74E-4AFF-8D6F-112DD338CEEF}" dt="2025-06-26T07:15:47.224" v="1308" actId="1076"/>
          <ac:picMkLst>
            <pc:docMk/>
            <pc:sldMk cId="2877208180" sldId="272"/>
            <ac:picMk id="3" creationId="{69E697B8-126A-F35E-0B2B-C8744FBF275C}"/>
          </ac:picMkLst>
        </pc:picChg>
      </pc:sldChg>
      <pc:sldChg chg="modSp add mod">
        <pc:chgData name="APPLE REDDY" userId="107f86416c689d5b" providerId="LiveId" clId="{5845E5D2-C74E-4AFF-8D6F-112DD338CEEF}" dt="2025-06-26T07:19:57.603" v="1365" actId="20577"/>
        <pc:sldMkLst>
          <pc:docMk/>
          <pc:sldMk cId="3655846313" sldId="273"/>
        </pc:sldMkLst>
        <pc:spChg chg="mod">
          <ac:chgData name="APPLE REDDY" userId="107f86416c689d5b" providerId="LiveId" clId="{5845E5D2-C74E-4AFF-8D6F-112DD338CEEF}" dt="2025-06-26T07:19:57.603" v="1365" actId="20577"/>
          <ac:spMkLst>
            <pc:docMk/>
            <pc:sldMk cId="3655846313" sldId="273"/>
            <ac:spMk id="97" creationId="{E8F0CD3C-05D8-7CEA-6A27-FA3B2335461F}"/>
          </ac:spMkLst>
        </pc:spChg>
        <pc:spChg chg="mod">
          <ac:chgData name="APPLE REDDY" userId="107f86416c689d5b" providerId="LiveId" clId="{5845E5D2-C74E-4AFF-8D6F-112DD338CEEF}" dt="2025-06-26T06:48:30.471" v="559" actId="1076"/>
          <ac:spMkLst>
            <pc:docMk/>
            <pc:sldMk cId="3655846313" sldId="273"/>
            <ac:spMk id="98" creationId="{A9946125-0DA1-CBA3-8968-5E46E18750A8}"/>
          </ac:spMkLst>
        </pc:spChg>
      </pc:sldChg>
      <pc:sldChg chg="modSp add mod">
        <pc:chgData name="APPLE REDDY" userId="107f86416c689d5b" providerId="LiveId" clId="{5845E5D2-C74E-4AFF-8D6F-112DD338CEEF}" dt="2025-06-26T07:20:01.721" v="1367" actId="20577"/>
        <pc:sldMkLst>
          <pc:docMk/>
          <pc:sldMk cId="2033018967" sldId="274"/>
        </pc:sldMkLst>
        <pc:spChg chg="mod">
          <ac:chgData name="APPLE REDDY" userId="107f86416c689d5b" providerId="LiveId" clId="{5845E5D2-C74E-4AFF-8D6F-112DD338CEEF}" dt="2025-06-26T07:20:01.721" v="1367" actId="20577"/>
          <ac:spMkLst>
            <pc:docMk/>
            <pc:sldMk cId="2033018967" sldId="274"/>
            <ac:spMk id="97" creationId="{D07AFA7C-26AA-E83A-E68C-9BBC010621AC}"/>
          </ac:spMkLst>
        </pc:spChg>
        <pc:spChg chg="mod">
          <ac:chgData name="APPLE REDDY" userId="107f86416c689d5b" providerId="LiveId" clId="{5845E5D2-C74E-4AFF-8D6F-112DD338CEEF}" dt="2025-06-26T06:54:31.394" v="597" actId="20577"/>
          <ac:spMkLst>
            <pc:docMk/>
            <pc:sldMk cId="2033018967" sldId="274"/>
            <ac:spMk id="98" creationId="{03D0C36D-E441-6E7C-879B-026CA6BBF216}"/>
          </ac:spMkLst>
        </pc:spChg>
      </pc:sldChg>
      <pc:sldChg chg="modSp add mod">
        <pc:chgData name="APPLE REDDY" userId="107f86416c689d5b" providerId="LiveId" clId="{5845E5D2-C74E-4AFF-8D6F-112DD338CEEF}" dt="2025-06-26T07:20:08.413" v="1369" actId="20577"/>
        <pc:sldMkLst>
          <pc:docMk/>
          <pc:sldMk cId="1651552298" sldId="275"/>
        </pc:sldMkLst>
        <pc:spChg chg="mod">
          <ac:chgData name="APPLE REDDY" userId="107f86416c689d5b" providerId="LiveId" clId="{5845E5D2-C74E-4AFF-8D6F-112DD338CEEF}" dt="2025-06-26T07:20:08.413" v="1369" actId="20577"/>
          <ac:spMkLst>
            <pc:docMk/>
            <pc:sldMk cId="1651552298" sldId="275"/>
            <ac:spMk id="97" creationId="{FA88F3E7-80B8-75F2-CE67-04037E5C114E}"/>
          </ac:spMkLst>
        </pc:spChg>
        <pc:spChg chg="mod">
          <ac:chgData name="APPLE REDDY" userId="107f86416c689d5b" providerId="LiveId" clId="{5845E5D2-C74E-4AFF-8D6F-112DD338CEEF}" dt="2025-06-26T06:58:12.739" v="672" actId="20577"/>
          <ac:spMkLst>
            <pc:docMk/>
            <pc:sldMk cId="1651552298" sldId="275"/>
            <ac:spMk id="98" creationId="{54AA43F4-88C1-8830-DA98-346EFF89E762}"/>
          </ac:spMkLst>
        </pc:spChg>
      </pc:sldChg>
      <pc:sldChg chg="modSp add mod">
        <pc:chgData name="APPLE REDDY" userId="107f86416c689d5b" providerId="LiveId" clId="{5845E5D2-C74E-4AFF-8D6F-112DD338CEEF}" dt="2025-06-26T07:20:13.437" v="1371" actId="20577"/>
        <pc:sldMkLst>
          <pc:docMk/>
          <pc:sldMk cId="4161944060" sldId="276"/>
        </pc:sldMkLst>
        <pc:spChg chg="mod">
          <ac:chgData name="APPLE REDDY" userId="107f86416c689d5b" providerId="LiveId" clId="{5845E5D2-C74E-4AFF-8D6F-112DD338CEEF}" dt="2025-06-26T07:20:13.437" v="1371" actId="20577"/>
          <ac:spMkLst>
            <pc:docMk/>
            <pc:sldMk cId="4161944060" sldId="276"/>
            <ac:spMk id="97" creationId="{C83B93F7-F4B5-A96B-CFA7-2567F85B606B}"/>
          </ac:spMkLst>
        </pc:spChg>
        <pc:spChg chg="mod">
          <ac:chgData name="APPLE REDDY" userId="107f86416c689d5b" providerId="LiveId" clId="{5845E5D2-C74E-4AFF-8D6F-112DD338CEEF}" dt="2025-06-26T07:03:22.597" v="778" actId="20577"/>
          <ac:spMkLst>
            <pc:docMk/>
            <pc:sldMk cId="4161944060" sldId="276"/>
            <ac:spMk id="98" creationId="{14370274-4E33-6199-FC85-4A7556E1CD98}"/>
          </ac:spMkLst>
        </pc:spChg>
      </pc:sldChg>
      <pc:sldChg chg="modSp add mod">
        <pc:chgData name="APPLE REDDY" userId="107f86416c689d5b" providerId="LiveId" clId="{5845E5D2-C74E-4AFF-8D6F-112DD338CEEF}" dt="2025-06-26T07:20:19.836" v="1375" actId="20577"/>
        <pc:sldMkLst>
          <pc:docMk/>
          <pc:sldMk cId="1762456887" sldId="277"/>
        </pc:sldMkLst>
        <pc:spChg chg="mod">
          <ac:chgData name="APPLE REDDY" userId="107f86416c689d5b" providerId="LiveId" clId="{5845E5D2-C74E-4AFF-8D6F-112DD338CEEF}" dt="2025-06-26T07:20:19.836" v="1375" actId="20577"/>
          <ac:spMkLst>
            <pc:docMk/>
            <pc:sldMk cId="1762456887" sldId="277"/>
            <ac:spMk id="97" creationId="{763B9B83-17E1-7AD2-380A-2353A74C6D46}"/>
          </ac:spMkLst>
        </pc:spChg>
        <pc:spChg chg="mod">
          <ac:chgData name="APPLE REDDY" userId="107f86416c689d5b" providerId="LiveId" clId="{5845E5D2-C74E-4AFF-8D6F-112DD338CEEF}" dt="2025-06-26T07:16:36.419" v="1348" actId="20577"/>
          <ac:spMkLst>
            <pc:docMk/>
            <pc:sldMk cId="1762456887" sldId="277"/>
            <ac:spMk id="98" creationId="{B13D7E17-7DC5-65DF-B42F-DA28B04341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19F653-3395-1F97-850A-1849A5122E1F}"/>
              </a:ext>
            </a:extLst>
          </p:cNvPr>
          <p:cNvSpPr>
            <a:spLocks noGrp="1"/>
          </p:cNvSpPr>
          <p:nvPr>
            <p:ph type="hdr" sz="quarter"/>
          </p:nvPr>
        </p:nvSpPr>
        <p:spPr>
          <a:xfrm>
            <a:off x="0" y="0"/>
            <a:ext cx="4311461" cy="344173"/>
          </a:xfrm>
          <a:prstGeom prst="rect">
            <a:avLst/>
          </a:prstGeom>
        </p:spPr>
        <p:txBody>
          <a:bodyPr vert="horz" lIns="84189" tIns="42094" rIns="84189" bIns="42094" rtlCol="0"/>
          <a:lstStyle>
            <a:lvl1pPr algn="l">
              <a:defRPr sz="1100"/>
            </a:lvl1pPr>
          </a:lstStyle>
          <a:p>
            <a:endParaRPr lang="en-IN"/>
          </a:p>
        </p:txBody>
      </p:sp>
      <p:sp>
        <p:nvSpPr>
          <p:cNvPr id="3" name="Date Placeholder 2">
            <a:extLst>
              <a:ext uri="{FF2B5EF4-FFF2-40B4-BE49-F238E27FC236}">
                <a16:creationId xmlns:a16="http://schemas.microsoft.com/office/drawing/2014/main" id="{D7C9324C-D516-2E51-ECBE-DEB20B728D8D}"/>
              </a:ext>
            </a:extLst>
          </p:cNvPr>
          <p:cNvSpPr>
            <a:spLocks noGrp="1"/>
          </p:cNvSpPr>
          <p:nvPr>
            <p:ph type="dt" sz="quarter" idx="1"/>
          </p:nvPr>
        </p:nvSpPr>
        <p:spPr>
          <a:xfrm>
            <a:off x="5633727" y="0"/>
            <a:ext cx="4311461" cy="344173"/>
          </a:xfrm>
          <a:prstGeom prst="rect">
            <a:avLst/>
          </a:prstGeom>
        </p:spPr>
        <p:txBody>
          <a:bodyPr vert="horz" lIns="84189" tIns="42094" rIns="84189" bIns="42094" rtlCol="0"/>
          <a:lstStyle>
            <a:lvl1pPr algn="r">
              <a:defRPr sz="1100"/>
            </a:lvl1pPr>
          </a:lstStyle>
          <a:p>
            <a:fld id="{309E5C5E-9C69-4EE7-9BD2-DFD6F0FB67C6}" type="datetimeFigureOut">
              <a:rPr lang="en-IN" smtClean="0"/>
              <a:t>26-06-2025</a:t>
            </a:fld>
            <a:endParaRPr lang="en-IN"/>
          </a:p>
        </p:txBody>
      </p:sp>
      <p:sp>
        <p:nvSpPr>
          <p:cNvPr id="4" name="Footer Placeholder 3">
            <a:extLst>
              <a:ext uri="{FF2B5EF4-FFF2-40B4-BE49-F238E27FC236}">
                <a16:creationId xmlns:a16="http://schemas.microsoft.com/office/drawing/2014/main" id="{351EC31C-46FC-02D1-67BA-520FFD01FEA3}"/>
              </a:ext>
            </a:extLst>
          </p:cNvPr>
          <p:cNvSpPr>
            <a:spLocks noGrp="1"/>
          </p:cNvSpPr>
          <p:nvPr>
            <p:ph type="ftr" sz="quarter" idx="2"/>
          </p:nvPr>
        </p:nvSpPr>
        <p:spPr>
          <a:xfrm>
            <a:off x="0" y="6513827"/>
            <a:ext cx="4311461" cy="344173"/>
          </a:xfrm>
          <a:prstGeom prst="rect">
            <a:avLst/>
          </a:prstGeom>
        </p:spPr>
        <p:txBody>
          <a:bodyPr vert="horz" lIns="84189" tIns="42094" rIns="84189" bIns="42094" rtlCol="0" anchor="b"/>
          <a:lstStyle>
            <a:lvl1pPr algn="l">
              <a:defRPr sz="1100"/>
            </a:lvl1pPr>
          </a:lstStyle>
          <a:p>
            <a:endParaRPr lang="en-IN"/>
          </a:p>
        </p:txBody>
      </p:sp>
      <p:sp>
        <p:nvSpPr>
          <p:cNvPr id="5" name="Slide Number Placeholder 4">
            <a:extLst>
              <a:ext uri="{FF2B5EF4-FFF2-40B4-BE49-F238E27FC236}">
                <a16:creationId xmlns:a16="http://schemas.microsoft.com/office/drawing/2014/main" id="{F4B5CFB7-B264-C5D1-845E-06583C8EE96F}"/>
              </a:ext>
            </a:extLst>
          </p:cNvPr>
          <p:cNvSpPr>
            <a:spLocks noGrp="1"/>
          </p:cNvSpPr>
          <p:nvPr>
            <p:ph type="sldNum" sz="quarter" idx="3"/>
          </p:nvPr>
        </p:nvSpPr>
        <p:spPr>
          <a:xfrm>
            <a:off x="5633727" y="6513827"/>
            <a:ext cx="4311461" cy="344173"/>
          </a:xfrm>
          <a:prstGeom prst="rect">
            <a:avLst/>
          </a:prstGeom>
        </p:spPr>
        <p:txBody>
          <a:bodyPr vert="horz" lIns="84189" tIns="42094" rIns="84189" bIns="42094" rtlCol="0" anchor="b"/>
          <a:lstStyle>
            <a:lvl1pPr algn="r">
              <a:defRPr sz="1100"/>
            </a:lvl1pPr>
          </a:lstStyle>
          <a:p>
            <a:fld id="{F51DA3E6-6681-4E66-AF81-595304A9FC93}" type="slidenum">
              <a:rPr lang="en-IN" smtClean="0"/>
              <a:t>‹#›</a:t>
            </a:fld>
            <a:endParaRPr lang="en-IN"/>
          </a:p>
        </p:txBody>
      </p:sp>
    </p:spTree>
    <p:extLst>
      <p:ext uri="{BB962C8B-B14F-4D97-AF65-F5344CB8AC3E}">
        <p14:creationId xmlns:p14="http://schemas.microsoft.com/office/powerpoint/2010/main" val="366052675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11461" cy="344173"/>
          </a:xfrm>
          <a:prstGeom prst="rect">
            <a:avLst/>
          </a:prstGeom>
        </p:spPr>
        <p:txBody>
          <a:bodyPr vert="horz" lIns="84189" tIns="42094" rIns="84189" bIns="42094" rtlCol="0"/>
          <a:lstStyle>
            <a:lvl1pPr algn="l">
              <a:defRPr sz="1100"/>
            </a:lvl1pPr>
          </a:lstStyle>
          <a:p>
            <a:endParaRPr lang="en-IN"/>
          </a:p>
        </p:txBody>
      </p:sp>
      <p:sp>
        <p:nvSpPr>
          <p:cNvPr id="3" name="Date Placeholder 2"/>
          <p:cNvSpPr>
            <a:spLocks noGrp="1"/>
          </p:cNvSpPr>
          <p:nvPr>
            <p:ph type="dt" idx="1"/>
          </p:nvPr>
        </p:nvSpPr>
        <p:spPr>
          <a:xfrm>
            <a:off x="5633727" y="0"/>
            <a:ext cx="4311461" cy="344173"/>
          </a:xfrm>
          <a:prstGeom prst="rect">
            <a:avLst/>
          </a:prstGeom>
        </p:spPr>
        <p:txBody>
          <a:bodyPr vert="horz" lIns="84189" tIns="42094" rIns="84189" bIns="42094" rtlCol="0"/>
          <a:lstStyle>
            <a:lvl1pPr algn="r">
              <a:defRPr sz="1100"/>
            </a:lvl1pPr>
          </a:lstStyle>
          <a:p>
            <a:fld id="{4CCAF8FD-FE3A-4B01-84F2-C627066ED069}" type="datetimeFigureOut">
              <a:rPr lang="en-IN" smtClean="0"/>
              <a:t>26-06-2025</a:t>
            </a:fld>
            <a:endParaRPr lang="en-IN"/>
          </a:p>
        </p:txBody>
      </p:sp>
      <p:sp>
        <p:nvSpPr>
          <p:cNvPr id="4" name="Slide Image Placeholder 3"/>
          <p:cNvSpPr>
            <a:spLocks noGrp="1" noRot="1" noChangeAspect="1"/>
          </p:cNvSpPr>
          <p:nvPr>
            <p:ph type="sldImg" idx="2"/>
          </p:nvPr>
        </p:nvSpPr>
        <p:spPr>
          <a:xfrm>
            <a:off x="2916238" y="857250"/>
            <a:ext cx="4114800" cy="2314575"/>
          </a:xfrm>
          <a:prstGeom prst="rect">
            <a:avLst/>
          </a:prstGeom>
          <a:noFill/>
          <a:ln w="12700">
            <a:solidFill>
              <a:prstClr val="black"/>
            </a:solidFill>
          </a:ln>
        </p:spPr>
        <p:txBody>
          <a:bodyPr vert="horz" lIns="84189" tIns="42094" rIns="84189" bIns="42094" rtlCol="0" anchor="ctr"/>
          <a:lstStyle/>
          <a:p>
            <a:endParaRPr lang="en-IN"/>
          </a:p>
        </p:txBody>
      </p:sp>
      <p:sp>
        <p:nvSpPr>
          <p:cNvPr id="5" name="Notes Placeholder 4"/>
          <p:cNvSpPr>
            <a:spLocks noGrp="1"/>
          </p:cNvSpPr>
          <p:nvPr>
            <p:ph type="body" sz="quarter" idx="3"/>
          </p:nvPr>
        </p:nvSpPr>
        <p:spPr>
          <a:xfrm>
            <a:off x="994310" y="3300190"/>
            <a:ext cx="7958655" cy="2700433"/>
          </a:xfrm>
          <a:prstGeom prst="rect">
            <a:avLst/>
          </a:prstGeom>
        </p:spPr>
        <p:txBody>
          <a:bodyPr vert="horz" lIns="84189" tIns="42094" rIns="84189" bIns="4209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827"/>
            <a:ext cx="4311461" cy="344173"/>
          </a:xfrm>
          <a:prstGeom prst="rect">
            <a:avLst/>
          </a:prstGeom>
        </p:spPr>
        <p:txBody>
          <a:bodyPr vert="horz" lIns="84189" tIns="42094" rIns="84189" bIns="42094" rtlCol="0" anchor="b"/>
          <a:lstStyle>
            <a:lvl1pPr algn="l">
              <a:defRPr sz="1100"/>
            </a:lvl1pPr>
          </a:lstStyle>
          <a:p>
            <a:endParaRPr lang="en-IN"/>
          </a:p>
        </p:txBody>
      </p:sp>
      <p:sp>
        <p:nvSpPr>
          <p:cNvPr id="7" name="Slide Number Placeholder 6"/>
          <p:cNvSpPr>
            <a:spLocks noGrp="1"/>
          </p:cNvSpPr>
          <p:nvPr>
            <p:ph type="sldNum" sz="quarter" idx="5"/>
          </p:nvPr>
        </p:nvSpPr>
        <p:spPr>
          <a:xfrm>
            <a:off x="5633727" y="6513827"/>
            <a:ext cx="4311461" cy="344173"/>
          </a:xfrm>
          <a:prstGeom prst="rect">
            <a:avLst/>
          </a:prstGeom>
        </p:spPr>
        <p:txBody>
          <a:bodyPr vert="horz" lIns="84189" tIns="42094" rIns="84189" bIns="42094" rtlCol="0" anchor="b"/>
          <a:lstStyle>
            <a:lvl1pPr algn="r">
              <a:defRPr sz="1100"/>
            </a:lvl1pPr>
          </a:lstStyle>
          <a:p>
            <a:fld id="{1B3989B1-4691-4647-AEB6-B1F469B8C1DD}" type="slidenum">
              <a:rPr lang="en-IN" smtClean="0"/>
              <a:t>‹#›</a:t>
            </a:fld>
            <a:endParaRPr lang="en-IN"/>
          </a:p>
        </p:txBody>
      </p:sp>
    </p:spTree>
    <p:extLst>
      <p:ext uri="{BB962C8B-B14F-4D97-AF65-F5344CB8AC3E}">
        <p14:creationId xmlns:p14="http://schemas.microsoft.com/office/powerpoint/2010/main" val="110166358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Picture with Caption">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2389680" y="4800600"/>
            <a:ext cx="7313760" cy="565200"/>
          </a:xfrm>
          <a:prstGeom prst="rect">
            <a:avLst/>
          </a:prstGeom>
          <a:noFill/>
          <a:ln w="0">
            <a:noFill/>
          </a:ln>
        </p:spPr>
        <p:txBody>
          <a:bodyPr lIns="91440" tIns="45720" rIns="91440" bIns="45720" anchor="b">
            <a:noAutofit/>
          </a:bodyPr>
          <a:lstStyle/>
          <a:p>
            <a:pPr indent="0" defTabSz="914400">
              <a:lnSpc>
                <a:spcPct val="100000"/>
              </a:lnSpc>
              <a:buNone/>
              <a:tabLst>
                <a:tab pos="0" algn="l"/>
              </a:tabLst>
            </a:pPr>
            <a:r>
              <a:rPr lang="en-US" sz="2000" b="1" u="none" strike="noStrike">
                <a:solidFill>
                  <a:schemeClr val="dk1"/>
                </a:solidFill>
                <a:effectLst/>
                <a:uFillTx/>
                <a:latin typeface="Calibri"/>
              </a:rPr>
              <a:t>Click to edit Master title style</a:t>
            </a:r>
            <a:endParaRPr lang="en-IN" sz="2000" b="0" u="none" strike="noStrike">
              <a:solidFill>
                <a:srgbClr val="000000"/>
              </a:solidFill>
              <a:effectLst/>
              <a:uFillTx/>
              <a:latin typeface="Arial"/>
            </a:endParaRPr>
          </a:p>
        </p:txBody>
      </p:sp>
      <p:sp>
        <p:nvSpPr>
          <p:cNvPr id="7" name="PlaceHolder 2"/>
          <p:cNvSpPr>
            <a:spLocks noGrp="1"/>
          </p:cNvSpPr>
          <p:nvPr>
            <p:ph type="body"/>
          </p:nvPr>
        </p:nvSpPr>
        <p:spPr>
          <a:xfrm>
            <a:off x="2389680" y="612720"/>
            <a:ext cx="7313760" cy="4113360"/>
          </a:xfrm>
          <a:prstGeom prst="rect">
            <a:avLst/>
          </a:prstGeom>
          <a:noFill/>
          <a:ln w="0">
            <a:noFill/>
          </a:ln>
        </p:spPr>
        <p:txBody>
          <a:bodyPr lIns="90000" tIns="45000" rIns="90000" bIns="45000" anchor="t">
            <a:noAutofit/>
          </a:bodyPr>
          <a:lstStyle/>
          <a:p>
            <a:pPr marL="432000" indent="-324000" defTabSz="914400">
              <a:lnSpc>
                <a:spcPct val="90000"/>
              </a:lnSpc>
              <a:spcBef>
                <a:spcPts val="1417"/>
              </a:spcBef>
              <a:buClr>
                <a:srgbClr val="000000"/>
              </a:buClr>
              <a:buSzPct val="45000"/>
              <a:buFont typeface="Wingdings" charset="2"/>
              <a:buChar char=""/>
            </a:pPr>
            <a:r>
              <a:rPr lang="en-US" sz="3200" b="0" u="none" strike="noStrike">
                <a:solidFill>
                  <a:schemeClr val="dk1"/>
                </a:solidFill>
                <a:effectLst/>
                <a:uFillTx/>
                <a:latin typeface="Calibri"/>
              </a:rPr>
              <a:t>Click to edit the outline text format</a:t>
            </a:r>
            <a:endParaRPr lang="en-IN" sz="3200" b="0" u="none" strike="noStrike">
              <a:solidFill>
                <a:srgbClr val="000000"/>
              </a:solidFill>
              <a:effectLst/>
              <a:uFillTx/>
              <a:latin typeface="Arial"/>
            </a:endParaRPr>
          </a:p>
          <a:p>
            <a:pPr marL="864000" lvl="1" indent="-324000" defTabSz="914400">
              <a:lnSpc>
                <a:spcPct val="90000"/>
              </a:lnSpc>
              <a:spcBef>
                <a:spcPts val="1134"/>
              </a:spcBef>
              <a:buClr>
                <a:srgbClr val="000000"/>
              </a:buClr>
              <a:buSzPct val="75000"/>
              <a:buFont typeface="Symbol" charset="2"/>
              <a:buChar char=""/>
            </a:pPr>
            <a:r>
              <a:rPr lang="en-US" sz="3200" b="0" u="none" strike="noStrike">
                <a:solidFill>
                  <a:schemeClr val="dk1"/>
                </a:solidFill>
                <a:effectLst/>
                <a:uFillTx/>
                <a:latin typeface="Calibri"/>
              </a:rPr>
              <a:t>Second Outline Level</a:t>
            </a:r>
            <a:endParaRPr lang="en-IN" sz="3200" b="0" u="none" strike="noStrike">
              <a:solidFill>
                <a:srgbClr val="000000"/>
              </a:solidFill>
              <a:effectLst/>
              <a:uFillTx/>
              <a:latin typeface="Arial"/>
            </a:endParaRPr>
          </a:p>
          <a:p>
            <a:pPr marL="1296000" lvl="2" indent="-288000" defTabSz="914400">
              <a:lnSpc>
                <a:spcPct val="90000"/>
              </a:lnSpc>
              <a:spcBef>
                <a:spcPts val="850"/>
              </a:spcBef>
              <a:buClr>
                <a:srgbClr val="000000"/>
              </a:buClr>
              <a:buSzPct val="45000"/>
              <a:buFont typeface="Wingdings" charset="2"/>
              <a:buChar char=""/>
            </a:pPr>
            <a:r>
              <a:rPr lang="en-US" sz="3200" b="0" u="none" strike="noStrike">
                <a:solidFill>
                  <a:schemeClr val="dk1"/>
                </a:solidFill>
                <a:effectLst/>
                <a:uFillTx/>
                <a:latin typeface="Calibri"/>
              </a:rPr>
              <a:t>Third Outline Level</a:t>
            </a:r>
            <a:endParaRPr lang="en-IN" sz="3200" b="0" u="none" strike="noStrike">
              <a:solidFill>
                <a:srgbClr val="000000"/>
              </a:solidFill>
              <a:effectLst/>
              <a:uFillTx/>
              <a:latin typeface="Arial"/>
            </a:endParaRPr>
          </a:p>
          <a:p>
            <a:pPr marL="1728000" lvl="3" indent="-216000" defTabSz="914400">
              <a:lnSpc>
                <a:spcPct val="90000"/>
              </a:lnSpc>
              <a:spcBef>
                <a:spcPts val="567"/>
              </a:spcBef>
              <a:buClr>
                <a:srgbClr val="000000"/>
              </a:buClr>
              <a:buSzPct val="75000"/>
              <a:buFont typeface="Symbol" charset="2"/>
              <a:buChar char=""/>
            </a:pPr>
            <a:r>
              <a:rPr lang="en-US" sz="3200" b="0" u="none" strike="noStrike">
                <a:solidFill>
                  <a:schemeClr val="dk1"/>
                </a:solidFill>
                <a:effectLst/>
                <a:uFillTx/>
                <a:latin typeface="Calibri"/>
              </a:rPr>
              <a:t>Fourth Outline Level</a:t>
            </a:r>
            <a:endParaRPr lang="en-IN" sz="3200" b="0" u="none" strike="noStrike">
              <a:solidFill>
                <a:srgbClr val="000000"/>
              </a:solidFill>
              <a:effectLst/>
              <a:uFillTx/>
              <a:latin typeface="Arial"/>
            </a:endParaRPr>
          </a:p>
          <a:p>
            <a:pPr marL="2160000" lvl="4" indent="-216000" defTabSz="914400">
              <a:lnSpc>
                <a:spcPct val="90000"/>
              </a:lnSpc>
              <a:spcBef>
                <a:spcPts val="283"/>
              </a:spcBef>
              <a:buClr>
                <a:srgbClr val="000000"/>
              </a:buClr>
              <a:buSzPct val="45000"/>
              <a:buFont typeface="Wingdings" charset="2"/>
              <a:buChar char=""/>
            </a:pPr>
            <a:r>
              <a:rPr lang="en-US" sz="3200" b="0" u="none" strike="noStrike">
                <a:solidFill>
                  <a:schemeClr val="dk1"/>
                </a:solidFill>
                <a:effectLst/>
                <a:uFillTx/>
                <a:latin typeface="Calibri"/>
              </a:rPr>
              <a:t>Fifth Outline Level</a:t>
            </a:r>
            <a:endParaRPr lang="en-IN" sz="3200" b="0" u="none" strike="noStrike">
              <a:solidFill>
                <a:srgbClr val="000000"/>
              </a:solidFill>
              <a:effectLst/>
              <a:uFillTx/>
              <a:latin typeface="Arial"/>
            </a:endParaRPr>
          </a:p>
          <a:p>
            <a:pPr marL="2592000" lvl="5" indent="-216000" defTabSz="914400">
              <a:lnSpc>
                <a:spcPct val="90000"/>
              </a:lnSpc>
              <a:spcBef>
                <a:spcPts val="283"/>
              </a:spcBef>
              <a:buClr>
                <a:srgbClr val="000000"/>
              </a:buClr>
              <a:buSzPct val="45000"/>
              <a:buFont typeface="Wingdings" charset="2"/>
              <a:buChar char=""/>
            </a:pPr>
            <a:r>
              <a:rPr lang="en-US" sz="3200" b="0" u="none" strike="noStrike">
                <a:solidFill>
                  <a:schemeClr val="dk1"/>
                </a:solidFill>
                <a:effectLst/>
                <a:uFillTx/>
                <a:latin typeface="Calibri"/>
              </a:rPr>
              <a:t>Sixth Outline Level</a:t>
            </a:r>
            <a:endParaRPr lang="en-IN" sz="3200" b="0" u="none" strike="noStrike">
              <a:solidFill>
                <a:srgbClr val="000000"/>
              </a:solidFill>
              <a:effectLst/>
              <a:uFillTx/>
              <a:latin typeface="Arial"/>
            </a:endParaRPr>
          </a:p>
          <a:p>
            <a:pPr marL="3024000" lvl="6" indent="-216000" defTabSz="914400">
              <a:lnSpc>
                <a:spcPct val="90000"/>
              </a:lnSpc>
              <a:spcBef>
                <a:spcPts val="283"/>
              </a:spcBef>
              <a:buClr>
                <a:srgbClr val="000000"/>
              </a:buClr>
              <a:buSzPct val="45000"/>
              <a:buFont typeface="Wingdings" charset="2"/>
              <a:buChar char=""/>
            </a:pPr>
            <a:r>
              <a:rPr lang="en-US" sz="3200" b="0" u="none" strike="noStrike">
                <a:solidFill>
                  <a:schemeClr val="dk1"/>
                </a:solidFill>
                <a:effectLst/>
                <a:uFillTx/>
                <a:latin typeface="Calibri"/>
              </a:rPr>
              <a:t>Seventh Outline Level</a:t>
            </a:r>
            <a:endParaRPr lang="en-IN" sz="3200" b="0" u="none" strike="noStrike">
              <a:solidFill>
                <a:srgbClr val="000000"/>
              </a:solidFill>
              <a:effectLst/>
              <a:uFillTx/>
              <a:latin typeface="Arial"/>
            </a:endParaRPr>
          </a:p>
        </p:txBody>
      </p:sp>
      <p:sp>
        <p:nvSpPr>
          <p:cNvPr id="2" name="PlaceHolder 3"/>
          <p:cNvSpPr>
            <a:spLocks noGrp="1"/>
          </p:cNvSpPr>
          <p:nvPr>
            <p:ph type="body"/>
          </p:nvPr>
        </p:nvSpPr>
        <p:spPr>
          <a:xfrm>
            <a:off x="2389680" y="5367240"/>
            <a:ext cx="7313760" cy="803520"/>
          </a:xfrm>
          <a:prstGeom prst="rect">
            <a:avLst/>
          </a:prstGeom>
          <a:noFill/>
          <a:ln w="0">
            <a:noFill/>
          </a:ln>
        </p:spPr>
        <p:txBody>
          <a:bodyPr lIns="91440" tIns="45720" rIns="91440" bIns="45720" anchor="t">
            <a:noAutofit/>
          </a:bodyPr>
          <a:lstStyle/>
          <a:p>
            <a:pPr marL="228600" indent="0" defTabSz="914400">
              <a:lnSpc>
                <a:spcPct val="100000"/>
              </a:lnSpc>
              <a:spcBef>
                <a:spcPts val="281"/>
              </a:spcBef>
              <a:buNone/>
              <a:tabLst>
                <a:tab pos="0" algn="l"/>
              </a:tabLst>
            </a:pPr>
            <a:r>
              <a:rPr lang="en-US" sz="1400" b="0" u="none" strike="noStrike">
                <a:solidFill>
                  <a:schemeClr val="dk1"/>
                </a:solidFill>
                <a:effectLst/>
                <a:uFillTx/>
                <a:latin typeface="Calibri"/>
              </a:rPr>
              <a:t>Click to edit Master text styles</a:t>
            </a:r>
            <a:endParaRPr lang="en-IN" sz="1400" b="0" u="none" strike="noStrike">
              <a:solidFill>
                <a:srgbClr val="000000"/>
              </a:solidFill>
              <a:effectLst/>
              <a:uFillTx/>
              <a:latin typeface="Arial"/>
            </a:endParaRPr>
          </a:p>
        </p:txBody>
      </p:sp>
      <p:sp>
        <p:nvSpPr>
          <p:cNvPr id="3" name="PlaceHolder 4"/>
          <p:cNvSpPr>
            <a:spLocks noGrp="1"/>
          </p:cNvSpPr>
          <p:nvPr>
            <p:ph type="dt" idx="1"/>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4" name="PlaceHolder 5"/>
          <p:cNvSpPr>
            <a:spLocks noGrp="1"/>
          </p:cNvSpPr>
          <p:nvPr>
            <p:ph type="ftr" idx="2"/>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5" name="PlaceHolder 6"/>
          <p:cNvSpPr>
            <a:spLocks noGrp="1"/>
          </p:cNvSpPr>
          <p:nvPr>
            <p:ph type="sldNum" idx="3"/>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E939E289-1375-481B-85D2-29C48C40EA74}" type="slidenum">
              <a:rPr lang="en-US" sz="1200" b="0" u="none" strike="noStrike">
                <a:solidFill>
                  <a:schemeClr val="dk1">
                    <a:tint val="75000"/>
                  </a:schemeClr>
                </a:solidFill>
                <a:effectLst/>
                <a:uFillTx/>
                <a:latin typeface="Calibri"/>
              </a:r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FFFFFF"/>
        </a:solidFill>
        <a:effectLst/>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4680"/>
            <a:ext cx="10971360" cy="1141560"/>
          </a:xfrm>
          <a:prstGeom prst="rect">
            <a:avLst/>
          </a:prstGeom>
          <a:noFill/>
          <a:ln w="0">
            <a:noFill/>
          </a:ln>
        </p:spPr>
        <p:txBody>
          <a:bodyPr lIns="91440" tIns="45720" rIns="91440" bIns="45720" anchor="ctr">
            <a:noAutofit/>
          </a:bodyPr>
          <a:lstStyle/>
          <a:p>
            <a:pPr indent="0" algn="ctr" defTabSz="914400">
              <a:lnSpc>
                <a:spcPct val="100000"/>
              </a:lnSpc>
              <a:buNone/>
              <a:tabLst>
                <a:tab pos="0" algn="l"/>
              </a:tabLst>
            </a:pPr>
            <a:r>
              <a:rPr lang="en-US" sz="4400" b="0" u="none" strike="noStrike">
                <a:solidFill>
                  <a:schemeClr val="dk1"/>
                </a:solidFill>
                <a:effectLst/>
                <a:uFillTx/>
                <a:latin typeface="Calibri"/>
              </a:rPr>
              <a:t>Click to edit Master title style</a:t>
            </a:r>
            <a:endParaRPr lang="en-IN" sz="4400" b="0" u="none" strike="noStrike">
              <a:solidFill>
                <a:srgbClr val="000000"/>
              </a:solidFill>
              <a:effectLst/>
              <a:uFillTx/>
              <a:latin typeface="Arial"/>
            </a:endParaRPr>
          </a:p>
        </p:txBody>
      </p:sp>
      <p:sp>
        <p:nvSpPr>
          <p:cNvPr id="51" name="PlaceHolder 2"/>
          <p:cNvSpPr>
            <a:spLocks noGrp="1"/>
          </p:cNvSpPr>
          <p:nvPr>
            <p:ph type="dt" idx="28"/>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52" name="PlaceHolder 3"/>
          <p:cNvSpPr>
            <a:spLocks noGrp="1"/>
          </p:cNvSpPr>
          <p:nvPr>
            <p:ph type="ftr" idx="29"/>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53" name="PlaceHolder 4"/>
          <p:cNvSpPr>
            <a:spLocks noGrp="1"/>
          </p:cNvSpPr>
          <p:nvPr>
            <p:ph type="sldNum" idx="30"/>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5DA51188-2F05-4E86-AE49-260217B3B9A5}" type="slidenum">
              <a:rPr lang="en-US" sz="1200" b="0" u="none" strike="noStrike">
                <a:solidFill>
                  <a:schemeClr val="dk1">
                    <a:tint val="75000"/>
                  </a:schemeClr>
                </a:solidFill>
                <a:effectLst/>
                <a:uFillTx/>
                <a:latin typeface="Calibri"/>
              </a:r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914760" y="2130480"/>
            <a:ext cx="10361880" cy="1468440"/>
          </a:xfrm>
          <a:prstGeom prst="rect">
            <a:avLst/>
          </a:prstGeom>
          <a:noFill/>
          <a:ln w="0">
            <a:noFill/>
          </a:ln>
        </p:spPr>
        <p:txBody>
          <a:bodyPr lIns="91440" tIns="45720" rIns="91440" bIns="45720" anchor="ctr">
            <a:noAutofit/>
          </a:bodyPr>
          <a:lstStyle/>
          <a:p>
            <a:pPr indent="0" algn="ctr" defTabSz="914400">
              <a:lnSpc>
                <a:spcPct val="100000"/>
              </a:lnSpc>
              <a:buNone/>
              <a:tabLst>
                <a:tab pos="0" algn="l"/>
              </a:tabLst>
            </a:pPr>
            <a:r>
              <a:rPr lang="en-US" sz="4400" b="0" u="none" strike="noStrike">
                <a:solidFill>
                  <a:schemeClr val="dk1"/>
                </a:solidFill>
                <a:effectLst/>
                <a:uFillTx/>
                <a:latin typeface="Calibri"/>
              </a:rPr>
              <a:t>Click to edit Master title style</a:t>
            </a:r>
            <a:endParaRPr lang="en-IN" sz="4400" b="0" u="none" strike="noStrike">
              <a:solidFill>
                <a:srgbClr val="000000"/>
              </a:solidFill>
              <a:effectLst/>
              <a:uFillTx/>
              <a:latin typeface="Arial"/>
            </a:endParaRPr>
          </a:p>
        </p:txBody>
      </p:sp>
      <p:sp>
        <p:nvSpPr>
          <p:cNvPr id="55" name="PlaceHolder 2"/>
          <p:cNvSpPr>
            <a:spLocks noGrp="1"/>
          </p:cNvSpPr>
          <p:nvPr>
            <p:ph type="dt" idx="31"/>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56" name="PlaceHolder 3"/>
          <p:cNvSpPr>
            <a:spLocks noGrp="1"/>
          </p:cNvSpPr>
          <p:nvPr>
            <p:ph type="ftr" idx="32"/>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57" name="PlaceHolder 4"/>
          <p:cNvSpPr>
            <a:spLocks noGrp="1"/>
          </p:cNvSpPr>
          <p:nvPr>
            <p:ph type="sldNum" idx="33"/>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46EE30C8-19C8-4BCC-8CB2-0008C34B4990}" type="slidenum">
              <a:rPr lang="en-US" sz="1200" b="0" u="none" strike="noStrike">
                <a:solidFill>
                  <a:schemeClr val="dk1">
                    <a:tint val="75000"/>
                  </a:schemeClr>
                </a:solidFill>
                <a:effectLst/>
                <a:uFillTx/>
                <a:latin typeface="Calibri"/>
              </a:rPr>
              <a:t>‹#›</a:t>
            </a:fld>
            <a:endParaRPr lang="en-IN" sz="1200" b="0" u="none" strike="noStrike">
              <a:solidFill>
                <a:srgbClr val="000000"/>
              </a:solidFill>
              <a:effectLst/>
              <a:uFillTx/>
              <a:latin typeface="Times New Roman"/>
            </a:endParaRPr>
          </a:p>
        </p:txBody>
      </p:sp>
      <p:sp>
        <p:nvSpPr>
          <p:cNvPr id="58" name="PlaceHolder 5"/>
          <p:cNvSpPr>
            <a:spLocks noGrp="1"/>
          </p:cNvSpPr>
          <p:nvPr>
            <p:ph type="body"/>
          </p:nvPr>
        </p:nvSpPr>
        <p:spPr>
          <a:xfrm>
            <a:off x="609480" y="1604520"/>
            <a:ext cx="10971360" cy="3976200"/>
          </a:xfrm>
          <a:prstGeom prst="rect">
            <a:avLst/>
          </a:prstGeom>
          <a:noFill/>
          <a:ln w="0">
            <a:noFill/>
          </a:ln>
        </p:spPr>
        <p:txBody>
          <a:bodyPr lIns="0" tIns="0" rIns="0" bIns="0" anchor="t">
            <a:normAutofit/>
          </a:bodyPr>
          <a:lstStyle/>
          <a:p>
            <a:pPr marL="432000" indent="-324000" defTabSz="914400">
              <a:lnSpc>
                <a:spcPct val="90000"/>
              </a:lnSpc>
              <a:spcBef>
                <a:spcPts val="1417"/>
              </a:spcBef>
              <a:buClr>
                <a:srgbClr val="000000"/>
              </a:buClr>
              <a:buSzPct val="45000"/>
              <a:buFont typeface="Wingdings" charset="2"/>
              <a:buChar char=""/>
            </a:pPr>
            <a:r>
              <a:rPr lang="en-US" sz="3200" b="0" u="none" strike="noStrike">
                <a:solidFill>
                  <a:schemeClr val="dk1"/>
                </a:solidFill>
                <a:effectLst/>
                <a:uFillTx/>
                <a:latin typeface="Calibri"/>
              </a:rPr>
              <a:t>Click to edit the outline text format</a:t>
            </a:r>
            <a:endParaRPr lang="en-IN" sz="3200" b="0" u="none" strike="noStrike">
              <a:solidFill>
                <a:srgbClr val="000000"/>
              </a:solidFill>
              <a:effectLst/>
              <a:uFillTx/>
              <a:latin typeface="Arial"/>
            </a:endParaRPr>
          </a:p>
          <a:p>
            <a:pPr marL="864000" lvl="1" indent="-324000" defTabSz="914400">
              <a:lnSpc>
                <a:spcPct val="90000"/>
              </a:lnSpc>
              <a:spcBef>
                <a:spcPts val="1134"/>
              </a:spcBef>
              <a:buClr>
                <a:srgbClr val="000000"/>
              </a:buClr>
              <a:buSzPct val="75000"/>
              <a:buFont typeface="Symbol" charset="2"/>
              <a:buChar char=""/>
            </a:pPr>
            <a:r>
              <a:rPr lang="en-US" sz="2400" b="0" u="none" strike="noStrike">
                <a:solidFill>
                  <a:schemeClr val="dk1"/>
                </a:solidFill>
                <a:effectLst/>
                <a:uFillTx/>
                <a:latin typeface="Calibri"/>
              </a:rPr>
              <a:t>Second Outline Level</a:t>
            </a:r>
            <a:endParaRPr lang="en-IN" sz="2400" b="0" u="none" strike="noStrike">
              <a:solidFill>
                <a:srgbClr val="000000"/>
              </a:solidFill>
              <a:effectLst/>
              <a:uFillTx/>
              <a:latin typeface="Arial"/>
            </a:endParaRPr>
          </a:p>
          <a:p>
            <a:pPr marL="1296000" lvl="2" indent="-288000" defTabSz="914400">
              <a:lnSpc>
                <a:spcPct val="90000"/>
              </a:lnSpc>
              <a:spcBef>
                <a:spcPts val="850"/>
              </a:spcBef>
              <a:buClr>
                <a:srgbClr val="000000"/>
              </a:buClr>
              <a:buSzPct val="45000"/>
              <a:buFont typeface="Wingdings" charset="2"/>
              <a:buChar char=""/>
            </a:pPr>
            <a:r>
              <a:rPr lang="en-US" sz="2000" b="0" u="none" strike="noStrike">
                <a:solidFill>
                  <a:schemeClr val="dk1"/>
                </a:solidFill>
                <a:effectLst/>
                <a:uFillTx/>
                <a:latin typeface="Calibri"/>
              </a:rPr>
              <a:t>Third Outline Level</a:t>
            </a:r>
            <a:endParaRPr lang="en-IN" sz="2000" b="0" u="none" strike="noStrike">
              <a:solidFill>
                <a:srgbClr val="000000"/>
              </a:solidFill>
              <a:effectLst/>
              <a:uFillTx/>
              <a:latin typeface="Arial"/>
            </a:endParaRPr>
          </a:p>
          <a:p>
            <a:pPr marL="1728000" lvl="3" indent="-216000" defTabSz="914400">
              <a:lnSpc>
                <a:spcPct val="90000"/>
              </a:lnSpc>
              <a:spcBef>
                <a:spcPts val="567"/>
              </a:spcBef>
              <a:buClr>
                <a:srgbClr val="000000"/>
              </a:buClr>
              <a:buSzPct val="75000"/>
              <a:buFont typeface="Symbol" charset="2"/>
              <a:buChar char=""/>
            </a:pPr>
            <a:r>
              <a:rPr lang="en-US" sz="2000" b="0" u="none" strike="noStrike">
                <a:solidFill>
                  <a:schemeClr val="dk1"/>
                </a:solidFill>
                <a:effectLst/>
                <a:uFillTx/>
                <a:latin typeface="Calibri"/>
              </a:rPr>
              <a:t>Fourth Outline Level</a:t>
            </a:r>
            <a:endParaRPr lang="en-IN" sz="2000" b="0" u="none" strike="noStrike">
              <a:solidFill>
                <a:srgbClr val="000000"/>
              </a:solidFill>
              <a:effectLst/>
              <a:uFillTx/>
              <a:latin typeface="Arial"/>
            </a:endParaRPr>
          </a:p>
          <a:p>
            <a:pPr marL="2160000" lvl="4" indent="-216000" defTabSz="914400">
              <a:lnSpc>
                <a:spcPct val="90000"/>
              </a:lnSpc>
              <a:spcBef>
                <a:spcPts val="283"/>
              </a:spcBef>
              <a:buClr>
                <a:srgbClr val="000000"/>
              </a:buClr>
              <a:buSzPct val="45000"/>
              <a:buFont typeface="Wingdings" charset="2"/>
              <a:buChar char=""/>
            </a:pPr>
            <a:r>
              <a:rPr lang="en-US" sz="2000" b="0" u="none" strike="noStrike">
                <a:solidFill>
                  <a:schemeClr val="dk1"/>
                </a:solidFill>
                <a:effectLst/>
                <a:uFillTx/>
                <a:latin typeface="Calibri"/>
              </a:rPr>
              <a:t>Fifth Outline Level</a:t>
            </a:r>
            <a:endParaRPr lang="en-IN" sz="2000" b="0" u="none" strike="noStrike">
              <a:solidFill>
                <a:srgbClr val="000000"/>
              </a:solidFill>
              <a:effectLst/>
              <a:uFillTx/>
              <a:latin typeface="Arial"/>
            </a:endParaRPr>
          </a:p>
          <a:p>
            <a:pPr marL="2592000" lvl="5" indent="-216000" defTabSz="914400">
              <a:lnSpc>
                <a:spcPct val="90000"/>
              </a:lnSpc>
              <a:spcBef>
                <a:spcPts val="283"/>
              </a:spcBef>
              <a:buClr>
                <a:srgbClr val="000000"/>
              </a:buClr>
              <a:buSzPct val="45000"/>
              <a:buFont typeface="Wingdings" charset="2"/>
              <a:buChar char=""/>
            </a:pPr>
            <a:r>
              <a:rPr lang="en-US" sz="2000" b="0" u="none" strike="noStrike">
                <a:solidFill>
                  <a:schemeClr val="dk1"/>
                </a:solidFill>
                <a:effectLst/>
                <a:uFillTx/>
                <a:latin typeface="Calibri"/>
              </a:rPr>
              <a:t>Sixth Outline Level</a:t>
            </a:r>
            <a:endParaRPr lang="en-IN" sz="2000" b="0" u="none" strike="noStrike">
              <a:solidFill>
                <a:srgbClr val="000000"/>
              </a:solidFill>
              <a:effectLst/>
              <a:uFillTx/>
              <a:latin typeface="Arial"/>
            </a:endParaRPr>
          </a:p>
          <a:p>
            <a:pPr marL="3024000" lvl="6" indent="-216000" defTabSz="914400">
              <a:lnSpc>
                <a:spcPct val="90000"/>
              </a:lnSpc>
              <a:spcBef>
                <a:spcPts val="283"/>
              </a:spcBef>
              <a:buClr>
                <a:srgbClr val="000000"/>
              </a:buClr>
              <a:buSzPct val="45000"/>
              <a:buFont typeface="Wingdings" charset="2"/>
              <a:buChar char=""/>
            </a:pPr>
            <a:r>
              <a:rPr lang="en-US" sz="2000" b="0" u="none" strike="noStrike">
                <a:solidFill>
                  <a:schemeClr val="dk1"/>
                </a:solidFill>
                <a:effectLst/>
                <a:uFillTx/>
                <a:latin typeface="Calibri"/>
              </a:rPr>
              <a:t>Seventh Outline Level</a:t>
            </a:r>
            <a:endParaRPr lang="en-IN" sz="2000" b="0" u="none" strike="noStrike">
              <a:solidFill>
                <a:srgbClr val="000000"/>
              </a:solidFill>
              <a:effectLst/>
              <a:uFillTx/>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FFFFF"/>
        </a:solidFill>
        <a:effectLst/>
      </p:bgPr>
    </p:bg>
    <p:spTree>
      <p:nvGrpSpPr>
        <p:cNvPr id="1" name=""/>
        <p:cNvGrpSpPr/>
        <p:nvPr/>
      </p:nvGrpSpPr>
      <p:grpSpPr>
        <a:xfrm>
          <a:off x="0" y="0"/>
          <a:ext cx="0" cy="0"/>
          <a:chOff x="0" y="0"/>
          <a:chExt cx="0" cy="0"/>
        </a:xfrm>
      </p:grpSpPr>
      <p:sp>
        <p:nvSpPr>
          <p:cNvPr id="59" name="PlaceHolder 1"/>
          <p:cNvSpPr>
            <a:spLocks noGrp="1"/>
          </p:cNvSpPr>
          <p:nvPr>
            <p:ph type="dt" idx="34"/>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60" name="PlaceHolder 2"/>
          <p:cNvSpPr>
            <a:spLocks noGrp="1"/>
          </p:cNvSpPr>
          <p:nvPr>
            <p:ph type="ftr" idx="35"/>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61" name="PlaceHolder 3"/>
          <p:cNvSpPr>
            <a:spLocks noGrp="1"/>
          </p:cNvSpPr>
          <p:nvPr>
            <p:ph type="sldNum" idx="36"/>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10EB6238-534F-44DF-976F-B9A8741983D6}" type="slidenum">
              <a:rPr lang="en-US" sz="1200" b="0" u="none" strike="noStrike">
                <a:solidFill>
                  <a:schemeClr val="dk1">
                    <a:tint val="75000"/>
                  </a:schemeClr>
                </a:solidFill>
                <a:effectLst/>
                <a:uFillTx/>
                <a:latin typeface="Calibri"/>
              </a:r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ontent with Caption">
    <p:bg>
      <p:bgPr>
        <a:solidFill>
          <a:srgbClr val="FFFFFF"/>
        </a:solidFill>
        <a:effectLst/>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2880"/>
            <a:ext cx="4009680" cy="1160640"/>
          </a:xfrm>
          <a:prstGeom prst="rect">
            <a:avLst/>
          </a:prstGeom>
          <a:noFill/>
          <a:ln w="0">
            <a:noFill/>
          </a:ln>
        </p:spPr>
        <p:txBody>
          <a:bodyPr lIns="91440" tIns="45720" rIns="91440" bIns="45720" anchor="b">
            <a:noAutofit/>
          </a:bodyPr>
          <a:lstStyle/>
          <a:p>
            <a:pPr indent="0" defTabSz="914400">
              <a:lnSpc>
                <a:spcPct val="100000"/>
              </a:lnSpc>
              <a:buNone/>
              <a:tabLst>
                <a:tab pos="0" algn="l"/>
              </a:tabLst>
            </a:pPr>
            <a:r>
              <a:rPr lang="en-US" sz="2000" b="1" u="none" strike="noStrike">
                <a:solidFill>
                  <a:schemeClr val="dk1"/>
                </a:solidFill>
                <a:effectLst/>
                <a:uFillTx/>
                <a:latin typeface="Calibri"/>
              </a:rPr>
              <a:t>Click to edit Master title style</a:t>
            </a:r>
            <a:endParaRPr lang="en-IN" sz="2000" b="0" u="none" strike="noStrike">
              <a:solidFill>
                <a:srgbClr val="000000"/>
              </a:solidFill>
              <a:effectLst/>
              <a:uFillTx/>
              <a:latin typeface="Arial"/>
            </a:endParaRPr>
          </a:p>
        </p:txBody>
      </p:sp>
      <p:sp>
        <p:nvSpPr>
          <p:cNvPr id="63" name="PlaceHolder 2"/>
          <p:cNvSpPr>
            <a:spLocks noGrp="1"/>
          </p:cNvSpPr>
          <p:nvPr>
            <p:ph type="body"/>
          </p:nvPr>
        </p:nvSpPr>
        <p:spPr>
          <a:xfrm>
            <a:off x="4766760" y="272880"/>
            <a:ext cx="6814080" cy="5851800"/>
          </a:xfrm>
          <a:prstGeom prst="rect">
            <a:avLst/>
          </a:prstGeom>
          <a:noFill/>
          <a:ln w="0">
            <a:noFill/>
          </a:ln>
        </p:spPr>
        <p:txBody>
          <a:bodyPr lIns="91440" tIns="45720" rIns="91440" bIns="45720" anchor="t">
            <a:noAutofit/>
          </a:bodyPr>
          <a:lstStyle/>
          <a:p>
            <a:pPr marL="343080" indent="-343080" defTabSz="914400">
              <a:lnSpc>
                <a:spcPct val="100000"/>
              </a:lnSpc>
              <a:spcBef>
                <a:spcPts val="641"/>
              </a:spcBef>
              <a:buClr>
                <a:srgbClr val="000000"/>
              </a:buClr>
              <a:buFont typeface="Arial"/>
              <a:buChar char="•"/>
            </a:pPr>
            <a:r>
              <a:rPr lang="en-US" sz="3200" b="0" u="none" strike="noStrike">
                <a:solidFill>
                  <a:schemeClr val="dk1"/>
                </a:solidFill>
                <a:effectLst/>
                <a:uFillTx/>
                <a:latin typeface="Calibri"/>
              </a:rPr>
              <a:t>Click to edit Master text styles</a:t>
            </a:r>
            <a:endParaRPr lang="en-IN" sz="3200" b="0" u="none" strike="noStrike">
              <a:solidFill>
                <a:srgbClr val="000000"/>
              </a:solidFill>
              <a:effectLst/>
              <a:uFillTx/>
              <a:latin typeface="Arial"/>
            </a:endParaRPr>
          </a:p>
          <a:p>
            <a:pPr marL="743040" lvl="1" indent="-285840" defTabSz="914400">
              <a:lnSpc>
                <a:spcPct val="100000"/>
              </a:lnSpc>
              <a:spcBef>
                <a:spcPts val="561"/>
              </a:spcBef>
              <a:buClr>
                <a:srgbClr val="000000"/>
              </a:buClr>
              <a:buFont typeface="Arial"/>
              <a:buChar char="–"/>
            </a:pPr>
            <a:r>
              <a:rPr lang="en-US" sz="2800" b="0" u="none" strike="noStrike">
                <a:solidFill>
                  <a:schemeClr val="dk1"/>
                </a:solidFill>
                <a:effectLst/>
                <a:uFillTx/>
                <a:latin typeface="Calibri"/>
              </a:rPr>
              <a:t>Second level</a:t>
            </a:r>
            <a:endParaRPr lang="en-IN" sz="2800" b="0" u="none" strike="noStrike">
              <a:solidFill>
                <a:srgbClr val="000000"/>
              </a:solidFill>
              <a:effectLst/>
              <a:uFillTx/>
              <a:latin typeface="Arial"/>
            </a:endParaRPr>
          </a:p>
          <a:p>
            <a:pPr marL="1143000" lvl="2" indent="-228600" defTabSz="914400">
              <a:lnSpc>
                <a:spcPct val="100000"/>
              </a:lnSpc>
              <a:spcBef>
                <a:spcPts val="479"/>
              </a:spcBef>
              <a:buClr>
                <a:srgbClr val="000000"/>
              </a:buClr>
              <a:buFont typeface="Arial"/>
              <a:buChar char="•"/>
            </a:pPr>
            <a:r>
              <a:rPr lang="en-US" sz="2400" b="0" u="none" strike="noStrike">
                <a:solidFill>
                  <a:schemeClr val="dk1"/>
                </a:solidFill>
                <a:effectLst/>
                <a:uFillTx/>
                <a:latin typeface="Calibri"/>
              </a:rPr>
              <a:t>Third level</a:t>
            </a:r>
            <a:endParaRPr lang="en-IN" sz="2400" b="0" u="none" strike="noStrike">
              <a:solidFill>
                <a:srgbClr val="000000"/>
              </a:solidFill>
              <a:effectLst/>
              <a:uFillTx/>
              <a:latin typeface="Arial"/>
            </a:endParaRPr>
          </a:p>
          <a:p>
            <a:pPr marL="1600200" lvl="3"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Fourth level</a:t>
            </a:r>
            <a:endParaRPr lang="en-IN" sz="2000" b="0" u="none" strike="noStrike">
              <a:solidFill>
                <a:srgbClr val="000000"/>
              </a:solidFill>
              <a:effectLst/>
              <a:uFillTx/>
              <a:latin typeface="Arial"/>
            </a:endParaRPr>
          </a:p>
          <a:p>
            <a:pPr marL="2057400" lvl="4"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Fifth level</a:t>
            </a:r>
            <a:endParaRPr lang="en-IN" sz="2000" b="0" u="none" strike="noStrike">
              <a:solidFill>
                <a:srgbClr val="000000"/>
              </a:solidFill>
              <a:effectLst/>
              <a:uFillTx/>
              <a:latin typeface="Arial"/>
            </a:endParaRPr>
          </a:p>
        </p:txBody>
      </p:sp>
      <p:sp>
        <p:nvSpPr>
          <p:cNvPr id="64" name="PlaceHolder 3"/>
          <p:cNvSpPr>
            <a:spLocks noGrp="1"/>
          </p:cNvSpPr>
          <p:nvPr>
            <p:ph type="body"/>
          </p:nvPr>
        </p:nvSpPr>
        <p:spPr>
          <a:xfrm>
            <a:off x="609480" y="1434960"/>
            <a:ext cx="4009680" cy="4689720"/>
          </a:xfrm>
          <a:prstGeom prst="rect">
            <a:avLst/>
          </a:prstGeom>
          <a:noFill/>
          <a:ln w="0">
            <a:noFill/>
          </a:ln>
        </p:spPr>
        <p:txBody>
          <a:bodyPr lIns="91440" tIns="45720" rIns="91440" bIns="45720" anchor="t">
            <a:noAutofit/>
          </a:bodyPr>
          <a:lstStyle/>
          <a:p>
            <a:pPr marL="228600" indent="0" defTabSz="914400">
              <a:lnSpc>
                <a:spcPct val="100000"/>
              </a:lnSpc>
              <a:spcBef>
                <a:spcPts val="281"/>
              </a:spcBef>
              <a:buNone/>
              <a:tabLst>
                <a:tab pos="0" algn="l"/>
              </a:tabLst>
            </a:pPr>
            <a:r>
              <a:rPr lang="en-US" sz="1400" b="0" u="none" strike="noStrike">
                <a:solidFill>
                  <a:schemeClr val="dk1"/>
                </a:solidFill>
                <a:effectLst/>
                <a:uFillTx/>
                <a:latin typeface="Calibri"/>
              </a:rPr>
              <a:t>Click to edit Master text styles</a:t>
            </a:r>
            <a:endParaRPr lang="en-IN" sz="1400" b="0" u="none" strike="noStrike">
              <a:solidFill>
                <a:srgbClr val="000000"/>
              </a:solidFill>
              <a:effectLst/>
              <a:uFillTx/>
              <a:latin typeface="Arial"/>
            </a:endParaRPr>
          </a:p>
        </p:txBody>
      </p:sp>
      <p:sp>
        <p:nvSpPr>
          <p:cNvPr id="65" name="PlaceHolder 4"/>
          <p:cNvSpPr>
            <a:spLocks noGrp="1"/>
          </p:cNvSpPr>
          <p:nvPr>
            <p:ph type="dt" idx="37"/>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66" name="PlaceHolder 5"/>
          <p:cNvSpPr>
            <a:spLocks noGrp="1"/>
          </p:cNvSpPr>
          <p:nvPr>
            <p:ph type="ftr" idx="38"/>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67" name="PlaceHolder 6"/>
          <p:cNvSpPr>
            <a:spLocks noGrp="1"/>
          </p:cNvSpPr>
          <p:nvPr>
            <p:ph type="sldNum" idx="39"/>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69D6990C-C1BE-4A76-AC3C-610EF6F05185}" type="slidenum">
              <a:rPr lang="en-US" sz="1200" b="0" u="none" strike="noStrike">
                <a:solidFill>
                  <a:schemeClr val="dk1">
                    <a:tint val="75000"/>
                  </a:schemeClr>
                </a:solidFill>
                <a:effectLst/>
                <a:uFillTx/>
                <a:latin typeface="Calibri"/>
              </a:r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and Content_">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532440"/>
            <a:ext cx="10971360" cy="625320"/>
          </a:xfrm>
          <a:prstGeom prst="rect">
            <a:avLst/>
          </a:prstGeom>
          <a:noFill/>
          <a:ln w="0">
            <a:noFill/>
          </a:ln>
        </p:spPr>
        <p:txBody>
          <a:bodyPr lIns="0" tIns="0" rIns="0" bIns="0" anchor="ctr">
            <a:spAutoFit/>
          </a:bodyPr>
          <a:lstStyle/>
          <a:p>
            <a:pPr indent="0" algn="ctr">
              <a:buNone/>
            </a:pPr>
            <a:endParaRPr lang="en-IN" sz="4400" b="0" u="none" strike="noStrike">
              <a:solidFill>
                <a:srgbClr val="000000"/>
              </a:solidFill>
              <a:effectLst/>
              <a:uFillTx/>
              <a:latin typeface="Arial"/>
            </a:endParaRPr>
          </a:p>
        </p:txBody>
      </p:sp>
      <p:sp>
        <p:nvSpPr>
          <p:cNvPr id="74" name="PlaceHolder 2"/>
          <p:cNvSpPr>
            <a:spLocks noGrp="1"/>
          </p:cNvSpPr>
          <p:nvPr>
            <p:ph type="subTitle"/>
          </p:nvPr>
        </p:nvSpPr>
        <p:spPr>
          <a:xfrm>
            <a:off x="609480" y="1604520"/>
            <a:ext cx="10972440" cy="3977280"/>
          </a:xfrm>
          <a:prstGeom prst="rect">
            <a:avLst/>
          </a:prstGeom>
          <a:noFill/>
          <a:ln w="0">
            <a:noFill/>
          </a:ln>
        </p:spPr>
        <p:txBody>
          <a:bodyPr lIns="0" tIns="0" rIns="0" bIns="0" anchor="ctr">
            <a:spAutoFit/>
          </a:bodyPr>
          <a:lstStyle/>
          <a:p>
            <a:pPr indent="0" algn="ctr">
              <a:buNone/>
            </a:pPr>
            <a:endParaRPr lang="en-IN" sz="3200" b="0" u="none" strike="noStrike">
              <a:solidFill>
                <a:srgbClr val="000000"/>
              </a:solidFill>
              <a:effectLst/>
              <a:uFillTx/>
              <a:latin typeface="Arial"/>
            </a:endParaRPr>
          </a:p>
        </p:txBody>
      </p:sp>
      <p:sp>
        <p:nvSpPr>
          <p:cNvPr id="4" name="PlaceHolder 3"/>
          <p:cNvSpPr>
            <a:spLocks noGrp="1"/>
          </p:cNvSpPr>
          <p:nvPr>
            <p:ph type="ftr" idx="40"/>
          </p:nvPr>
        </p:nvSpPr>
        <p:spPr/>
        <p:txBody>
          <a:bodyPr/>
          <a:lstStyle/>
          <a:p>
            <a:r>
              <a:rPr lang="en-IN"/>
              <a:t> </a:t>
            </a:r>
            <a:endParaRPr/>
          </a:p>
        </p:txBody>
      </p:sp>
      <p:sp>
        <p:nvSpPr>
          <p:cNvPr id="5" name="PlaceHolder 4"/>
          <p:cNvSpPr>
            <a:spLocks noGrp="1"/>
          </p:cNvSpPr>
          <p:nvPr>
            <p:ph type="sldNum" idx="41"/>
          </p:nvPr>
        </p:nvSpPr>
        <p:spPr/>
        <p:txBody>
          <a:bodyPr/>
          <a:lstStyle/>
          <a:p>
            <a:fld id="{8A91F219-5610-413E-85CC-30BFD360AF6B}" type="slidenum">
              <a:t>‹#›</a:t>
            </a:fld>
            <a:endParaRPr/>
          </a:p>
        </p:txBody>
      </p:sp>
      <p:sp>
        <p:nvSpPr>
          <p:cNvPr id="6" name="PlaceHolder 5"/>
          <p:cNvSpPr>
            <a:spLocks noGrp="1"/>
          </p:cNvSpPr>
          <p:nvPr>
            <p:ph type="dt" idx="42"/>
          </p:nvPr>
        </p:nvSpPr>
        <p:spPr/>
        <p:txBody>
          <a:bodyPr/>
          <a:lstStyle/>
          <a:p>
            <a:r>
              <a:rPr lang="en-US"/>
              <a:t>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4680"/>
            <a:ext cx="10971360" cy="1141560"/>
          </a:xfrm>
          <a:prstGeom prst="rect">
            <a:avLst/>
          </a:prstGeom>
          <a:noFill/>
          <a:ln w="0">
            <a:noFill/>
          </a:ln>
        </p:spPr>
        <p:txBody>
          <a:bodyPr lIns="91440" tIns="45720" rIns="91440" bIns="45720" anchor="ctr">
            <a:noAutofit/>
          </a:bodyPr>
          <a:lstStyle/>
          <a:p>
            <a:pPr indent="0" algn="ctr" defTabSz="914400">
              <a:lnSpc>
                <a:spcPct val="100000"/>
              </a:lnSpc>
              <a:buNone/>
              <a:tabLst>
                <a:tab pos="0" algn="l"/>
              </a:tabLst>
            </a:pPr>
            <a:r>
              <a:rPr lang="en-US" sz="4400" b="0" u="none" strike="noStrike">
                <a:solidFill>
                  <a:schemeClr val="dk1"/>
                </a:solidFill>
                <a:effectLst/>
                <a:uFillTx/>
                <a:latin typeface="Calibri"/>
              </a:rPr>
              <a:t>Click to edit Master title style</a:t>
            </a:r>
            <a:endParaRPr lang="en-IN" sz="4400" b="0" u="none" strike="noStrike">
              <a:solidFill>
                <a:srgbClr val="000000"/>
              </a:solidFill>
              <a:effectLst/>
              <a:uFillTx/>
              <a:latin typeface="Arial"/>
            </a:endParaRPr>
          </a:p>
        </p:txBody>
      </p:sp>
      <p:sp>
        <p:nvSpPr>
          <p:cNvPr id="7" name="PlaceHolder 2"/>
          <p:cNvSpPr>
            <a:spLocks noGrp="1"/>
          </p:cNvSpPr>
          <p:nvPr>
            <p:ph type="body"/>
          </p:nvPr>
        </p:nvSpPr>
        <p:spPr>
          <a:xfrm>
            <a:off x="609480" y="1600200"/>
            <a:ext cx="10971360" cy="4524480"/>
          </a:xfrm>
          <a:prstGeom prst="rect">
            <a:avLst/>
          </a:prstGeom>
          <a:noFill/>
          <a:ln w="0">
            <a:noFill/>
          </a:ln>
        </p:spPr>
        <p:txBody>
          <a:bodyPr vert="eaVert" lIns="91440" tIns="45720" rIns="91440" bIns="45720" anchor="t">
            <a:noAutofit/>
          </a:bodyPr>
          <a:lstStyle/>
          <a:p>
            <a:pPr marL="343080" indent="-343080" defTabSz="914400">
              <a:lnSpc>
                <a:spcPct val="100000"/>
              </a:lnSpc>
              <a:spcBef>
                <a:spcPts val="641"/>
              </a:spcBef>
              <a:buClr>
                <a:srgbClr val="000000"/>
              </a:buClr>
              <a:buFont typeface="Arial"/>
              <a:buChar char="•"/>
            </a:pPr>
            <a:r>
              <a:rPr lang="en-US" sz="3200" b="0" u="none" strike="noStrike">
                <a:solidFill>
                  <a:schemeClr val="dk1"/>
                </a:solidFill>
                <a:effectLst/>
                <a:uFillTx/>
                <a:latin typeface="Calibri"/>
              </a:rPr>
              <a:t>Click to edit Master text styles</a:t>
            </a:r>
            <a:endParaRPr lang="en-IN" sz="3200" b="0" u="none" strike="noStrike">
              <a:solidFill>
                <a:srgbClr val="000000"/>
              </a:solidFill>
              <a:effectLst/>
              <a:uFillTx/>
              <a:latin typeface="Arial"/>
            </a:endParaRPr>
          </a:p>
          <a:p>
            <a:pPr marL="743040" lvl="1" indent="-285840" defTabSz="914400">
              <a:lnSpc>
                <a:spcPct val="100000"/>
              </a:lnSpc>
              <a:spcBef>
                <a:spcPts val="561"/>
              </a:spcBef>
              <a:buClr>
                <a:srgbClr val="000000"/>
              </a:buClr>
              <a:buFont typeface="Arial"/>
              <a:buChar char="–"/>
            </a:pPr>
            <a:r>
              <a:rPr lang="en-US" sz="2800" b="0" u="none" strike="noStrike">
                <a:solidFill>
                  <a:schemeClr val="dk1"/>
                </a:solidFill>
                <a:effectLst/>
                <a:uFillTx/>
                <a:latin typeface="Calibri"/>
              </a:rPr>
              <a:t>Second level</a:t>
            </a:r>
            <a:endParaRPr lang="en-IN" sz="2800" b="0" u="none" strike="noStrike">
              <a:solidFill>
                <a:srgbClr val="000000"/>
              </a:solidFill>
              <a:effectLst/>
              <a:uFillTx/>
              <a:latin typeface="Arial"/>
            </a:endParaRPr>
          </a:p>
          <a:p>
            <a:pPr marL="1143000" lvl="2" indent="-228600" defTabSz="914400">
              <a:lnSpc>
                <a:spcPct val="100000"/>
              </a:lnSpc>
              <a:spcBef>
                <a:spcPts val="479"/>
              </a:spcBef>
              <a:buClr>
                <a:srgbClr val="000000"/>
              </a:buClr>
              <a:buFont typeface="Arial"/>
              <a:buChar char="•"/>
            </a:pPr>
            <a:r>
              <a:rPr lang="en-US" sz="2400" b="0" u="none" strike="noStrike">
                <a:solidFill>
                  <a:schemeClr val="dk1"/>
                </a:solidFill>
                <a:effectLst/>
                <a:uFillTx/>
                <a:latin typeface="Calibri"/>
              </a:rPr>
              <a:t>Third level</a:t>
            </a:r>
            <a:endParaRPr lang="en-IN" sz="2400" b="0" u="none" strike="noStrike">
              <a:solidFill>
                <a:srgbClr val="000000"/>
              </a:solidFill>
              <a:effectLst/>
              <a:uFillTx/>
              <a:latin typeface="Arial"/>
            </a:endParaRPr>
          </a:p>
          <a:p>
            <a:pPr marL="1600200" lvl="3"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Fourth level</a:t>
            </a:r>
            <a:endParaRPr lang="en-IN" sz="2000" b="0" u="none" strike="noStrike">
              <a:solidFill>
                <a:srgbClr val="000000"/>
              </a:solidFill>
              <a:effectLst/>
              <a:uFillTx/>
              <a:latin typeface="Arial"/>
            </a:endParaRPr>
          </a:p>
          <a:p>
            <a:pPr marL="2057400" lvl="4"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Fifth level</a:t>
            </a:r>
            <a:endParaRPr lang="en-IN" sz="2000" b="0" u="none" strike="noStrike">
              <a:solidFill>
                <a:srgbClr val="000000"/>
              </a:solidFill>
              <a:effectLst/>
              <a:uFillTx/>
              <a:latin typeface="Arial"/>
            </a:endParaRPr>
          </a:p>
        </p:txBody>
      </p:sp>
      <p:sp>
        <p:nvSpPr>
          <p:cNvPr id="8" name="PlaceHolder 3"/>
          <p:cNvSpPr>
            <a:spLocks noGrp="1"/>
          </p:cNvSpPr>
          <p:nvPr>
            <p:ph type="dt" idx="4"/>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9" name="PlaceHolder 4"/>
          <p:cNvSpPr>
            <a:spLocks noGrp="1"/>
          </p:cNvSpPr>
          <p:nvPr>
            <p:ph type="ftr" idx="5"/>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10" name="PlaceHolder 5"/>
          <p:cNvSpPr>
            <a:spLocks noGrp="1"/>
          </p:cNvSpPr>
          <p:nvPr>
            <p:ph type="sldNum" idx="6"/>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E883C5E2-F005-44A6-9D71-49A8D860A628}" type="slidenum">
              <a:rPr lang="en-US" sz="1200" b="0" u="none" strike="noStrike">
                <a:solidFill>
                  <a:schemeClr val="dk1">
                    <a:tint val="75000"/>
                  </a:schemeClr>
                </a:solidFill>
                <a:effectLst/>
                <a:uFillTx/>
                <a:latin typeface="Calibri"/>
              </a:r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FFFFFF"/>
        </a:solidFill>
        <a:effectLst/>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11491560" y="274680"/>
            <a:ext cx="3565080" cy="5850000"/>
          </a:xfrm>
          <a:prstGeom prst="rect">
            <a:avLst/>
          </a:prstGeom>
          <a:noFill/>
          <a:ln w="0">
            <a:noFill/>
          </a:ln>
        </p:spPr>
        <p:txBody>
          <a:bodyPr vert="eaVert" lIns="91440" tIns="45720" rIns="91440" bIns="45720" anchor="ctr">
            <a:noAutofit/>
          </a:bodyPr>
          <a:lstStyle/>
          <a:p>
            <a:pPr indent="0" algn="ctr" defTabSz="914400">
              <a:lnSpc>
                <a:spcPct val="100000"/>
              </a:lnSpc>
              <a:buNone/>
              <a:tabLst>
                <a:tab pos="0" algn="l"/>
              </a:tabLst>
            </a:pPr>
            <a:r>
              <a:rPr lang="en-US" sz="4400" b="0" u="none" strike="noStrike">
                <a:solidFill>
                  <a:schemeClr val="dk1"/>
                </a:solidFill>
                <a:effectLst/>
                <a:uFillTx/>
                <a:latin typeface="Calibri"/>
              </a:rPr>
              <a:t>Click to edit Master title style</a:t>
            </a:r>
            <a:endParaRPr lang="en-IN" sz="4400" b="0" u="none" strike="noStrike">
              <a:solidFill>
                <a:srgbClr val="000000"/>
              </a:solidFill>
              <a:effectLst/>
              <a:uFillTx/>
              <a:latin typeface="Arial"/>
            </a:endParaRPr>
          </a:p>
        </p:txBody>
      </p:sp>
      <p:sp>
        <p:nvSpPr>
          <p:cNvPr id="12" name="PlaceHolder 2"/>
          <p:cNvSpPr>
            <a:spLocks noGrp="1"/>
          </p:cNvSpPr>
          <p:nvPr>
            <p:ph type="body"/>
          </p:nvPr>
        </p:nvSpPr>
        <p:spPr>
          <a:xfrm>
            <a:off x="791640" y="274680"/>
            <a:ext cx="10495080" cy="5850000"/>
          </a:xfrm>
          <a:prstGeom prst="rect">
            <a:avLst/>
          </a:prstGeom>
          <a:noFill/>
          <a:ln w="0">
            <a:noFill/>
          </a:ln>
        </p:spPr>
        <p:txBody>
          <a:bodyPr vert="eaVert" lIns="91440" tIns="45720" rIns="91440" bIns="45720" anchor="t">
            <a:noAutofit/>
          </a:bodyPr>
          <a:lstStyle/>
          <a:p>
            <a:pPr marL="343080" indent="-343080" defTabSz="914400">
              <a:lnSpc>
                <a:spcPct val="100000"/>
              </a:lnSpc>
              <a:spcBef>
                <a:spcPts val="641"/>
              </a:spcBef>
              <a:buClr>
                <a:srgbClr val="000000"/>
              </a:buClr>
              <a:buFont typeface="Arial"/>
              <a:buChar char="•"/>
            </a:pPr>
            <a:r>
              <a:rPr lang="en-US" sz="3200" b="0" u="none" strike="noStrike">
                <a:solidFill>
                  <a:schemeClr val="dk1"/>
                </a:solidFill>
                <a:effectLst/>
                <a:uFillTx/>
                <a:latin typeface="Calibri"/>
              </a:rPr>
              <a:t>Click to edit Master text styles</a:t>
            </a:r>
            <a:endParaRPr lang="en-IN" sz="3200" b="0" u="none" strike="noStrike">
              <a:solidFill>
                <a:srgbClr val="000000"/>
              </a:solidFill>
              <a:effectLst/>
              <a:uFillTx/>
              <a:latin typeface="Arial"/>
            </a:endParaRPr>
          </a:p>
          <a:p>
            <a:pPr marL="743040" lvl="1" indent="-285840" defTabSz="914400">
              <a:lnSpc>
                <a:spcPct val="100000"/>
              </a:lnSpc>
              <a:spcBef>
                <a:spcPts val="561"/>
              </a:spcBef>
              <a:buClr>
                <a:srgbClr val="000000"/>
              </a:buClr>
              <a:buFont typeface="Arial"/>
              <a:buChar char="–"/>
            </a:pPr>
            <a:r>
              <a:rPr lang="en-US" sz="2800" b="0" u="none" strike="noStrike">
                <a:solidFill>
                  <a:schemeClr val="dk1"/>
                </a:solidFill>
                <a:effectLst/>
                <a:uFillTx/>
                <a:latin typeface="Calibri"/>
              </a:rPr>
              <a:t>Second level</a:t>
            </a:r>
            <a:endParaRPr lang="en-IN" sz="2800" b="0" u="none" strike="noStrike">
              <a:solidFill>
                <a:srgbClr val="000000"/>
              </a:solidFill>
              <a:effectLst/>
              <a:uFillTx/>
              <a:latin typeface="Arial"/>
            </a:endParaRPr>
          </a:p>
          <a:p>
            <a:pPr marL="1143000" lvl="2" indent="-228600" defTabSz="914400">
              <a:lnSpc>
                <a:spcPct val="100000"/>
              </a:lnSpc>
              <a:spcBef>
                <a:spcPts val="479"/>
              </a:spcBef>
              <a:buClr>
                <a:srgbClr val="000000"/>
              </a:buClr>
              <a:buFont typeface="Arial"/>
              <a:buChar char="•"/>
            </a:pPr>
            <a:r>
              <a:rPr lang="en-US" sz="2400" b="0" u="none" strike="noStrike">
                <a:solidFill>
                  <a:schemeClr val="dk1"/>
                </a:solidFill>
                <a:effectLst/>
                <a:uFillTx/>
                <a:latin typeface="Calibri"/>
              </a:rPr>
              <a:t>Third level</a:t>
            </a:r>
            <a:endParaRPr lang="en-IN" sz="2400" b="0" u="none" strike="noStrike">
              <a:solidFill>
                <a:srgbClr val="000000"/>
              </a:solidFill>
              <a:effectLst/>
              <a:uFillTx/>
              <a:latin typeface="Arial"/>
            </a:endParaRPr>
          </a:p>
          <a:p>
            <a:pPr marL="1600200" lvl="3"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Fourth level</a:t>
            </a:r>
            <a:endParaRPr lang="en-IN" sz="2000" b="0" u="none" strike="noStrike">
              <a:solidFill>
                <a:srgbClr val="000000"/>
              </a:solidFill>
              <a:effectLst/>
              <a:uFillTx/>
              <a:latin typeface="Arial"/>
            </a:endParaRPr>
          </a:p>
          <a:p>
            <a:pPr marL="2057400" lvl="4"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Fifth level</a:t>
            </a:r>
            <a:endParaRPr lang="en-IN" sz="2000" b="0" u="none" strike="noStrike">
              <a:solidFill>
                <a:srgbClr val="000000"/>
              </a:solidFill>
              <a:effectLst/>
              <a:uFillTx/>
              <a:latin typeface="Arial"/>
            </a:endParaRPr>
          </a:p>
        </p:txBody>
      </p:sp>
      <p:sp>
        <p:nvSpPr>
          <p:cNvPr id="13" name="PlaceHolder 3"/>
          <p:cNvSpPr>
            <a:spLocks noGrp="1"/>
          </p:cNvSpPr>
          <p:nvPr>
            <p:ph type="dt" idx="7"/>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14" name="PlaceHolder 4"/>
          <p:cNvSpPr>
            <a:spLocks noGrp="1"/>
          </p:cNvSpPr>
          <p:nvPr>
            <p:ph type="ftr" idx="8"/>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15" name="PlaceHolder 5"/>
          <p:cNvSpPr>
            <a:spLocks noGrp="1"/>
          </p:cNvSpPr>
          <p:nvPr>
            <p:ph type="sldNum" idx="9"/>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99D7FB26-056C-45C6-A958-CA9ED4482359}" type="slidenum">
              <a:rPr lang="en-US" sz="1200" b="0" u="none" strike="noStrike">
                <a:solidFill>
                  <a:schemeClr val="dk1">
                    <a:tint val="75000"/>
                  </a:schemeClr>
                </a:solidFill>
                <a:effectLst/>
                <a:uFillTx/>
                <a:latin typeface="Calibri"/>
              </a:r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and Content">
    <p:bg>
      <p:bgPr>
        <a:solidFill>
          <a:srgbClr val="FFFFFF"/>
        </a:solidFill>
        <a:effectLst/>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4680"/>
            <a:ext cx="10971360" cy="1141560"/>
          </a:xfrm>
          <a:prstGeom prst="rect">
            <a:avLst/>
          </a:prstGeom>
          <a:noFill/>
          <a:ln w="0">
            <a:noFill/>
          </a:ln>
        </p:spPr>
        <p:txBody>
          <a:bodyPr lIns="91440" tIns="45720" rIns="91440" bIns="45720" anchor="ctr">
            <a:noAutofit/>
          </a:bodyPr>
          <a:lstStyle/>
          <a:p>
            <a:pPr indent="0" algn="ctr" defTabSz="914400">
              <a:lnSpc>
                <a:spcPct val="100000"/>
              </a:lnSpc>
              <a:buNone/>
              <a:tabLst>
                <a:tab pos="0" algn="l"/>
              </a:tabLst>
            </a:pPr>
            <a:r>
              <a:rPr lang="en-US" sz="4400" b="0" u="none" strike="noStrike">
                <a:solidFill>
                  <a:schemeClr val="dk1"/>
                </a:solidFill>
                <a:effectLst/>
                <a:uFillTx/>
                <a:latin typeface="Calibri"/>
              </a:rPr>
              <a:t>Click to edit Master title style</a:t>
            </a:r>
            <a:endParaRPr lang="en-IN" sz="4400" b="0" u="none" strike="noStrike">
              <a:solidFill>
                <a:srgbClr val="000000"/>
              </a:solidFill>
              <a:effectLst/>
              <a:uFillTx/>
              <a:latin typeface="Arial"/>
            </a:endParaRPr>
          </a:p>
        </p:txBody>
      </p:sp>
      <p:sp>
        <p:nvSpPr>
          <p:cNvPr id="17" name="PlaceHolder 2"/>
          <p:cNvSpPr>
            <a:spLocks noGrp="1"/>
          </p:cNvSpPr>
          <p:nvPr>
            <p:ph type="body"/>
          </p:nvPr>
        </p:nvSpPr>
        <p:spPr>
          <a:xfrm>
            <a:off x="609480" y="1600200"/>
            <a:ext cx="10971360" cy="4524480"/>
          </a:xfrm>
          <a:prstGeom prst="rect">
            <a:avLst/>
          </a:prstGeom>
          <a:noFill/>
          <a:ln w="0">
            <a:noFill/>
          </a:ln>
        </p:spPr>
        <p:txBody>
          <a:bodyPr lIns="91440" tIns="45720" rIns="91440" bIns="45720" anchor="t">
            <a:noAutofit/>
          </a:bodyPr>
          <a:lstStyle/>
          <a:p>
            <a:pPr marL="343080" indent="-343080" defTabSz="914400">
              <a:lnSpc>
                <a:spcPct val="100000"/>
              </a:lnSpc>
              <a:spcBef>
                <a:spcPts val="641"/>
              </a:spcBef>
              <a:buClr>
                <a:srgbClr val="000000"/>
              </a:buClr>
              <a:buFont typeface="Arial"/>
              <a:buChar char="•"/>
            </a:pPr>
            <a:r>
              <a:rPr lang="en-US" sz="3200" b="0" u="none" strike="noStrike">
                <a:solidFill>
                  <a:schemeClr val="dk1"/>
                </a:solidFill>
                <a:effectLst/>
                <a:uFillTx/>
                <a:latin typeface="Calibri"/>
              </a:rPr>
              <a:t>Click to edit Master text styles</a:t>
            </a:r>
            <a:endParaRPr lang="en-IN" sz="3200" b="0" u="none" strike="noStrike">
              <a:solidFill>
                <a:srgbClr val="000000"/>
              </a:solidFill>
              <a:effectLst/>
              <a:uFillTx/>
              <a:latin typeface="Arial"/>
            </a:endParaRPr>
          </a:p>
          <a:p>
            <a:pPr marL="743040" lvl="1" indent="-285840" defTabSz="914400">
              <a:lnSpc>
                <a:spcPct val="100000"/>
              </a:lnSpc>
              <a:spcBef>
                <a:spcPts val="561"/>
              </a:spcBef>
              <a:buClr>
                <a:srgbClr val="000000"/>
              </a:buClr>
              <a:buFont typeface="Arial"/>
              <a:buChar char="–"/>
            </a:pPr>
            <a:r>
              <a:rPr lang="en-US" sz="2800" b="0" u="none" strike="noStrike">
                <a:solidFill>
                  <a:schemeClr val="dk1"/>
                </a:solidFill>
                <a:effectLst/>
                <a:uFillTx/>
                <a:latin typeface="Calibri"/>
              </a:rPr>
              <a:t>Second level</a:t>
            </a:r>
            <a:endParaRPr lang="en-IN" sz="2800" b="0" u="none" strike="noStrike">
              <a:solidFill>
                <a:srgbClr val="000000"/>
              </a:solidFill>
              <a:effectLst/>
              <a:uFillTx/>
              <a:latin typeface="Arial"/>
            </a:endParaRPr>
          </a:p>
          <a:p>
            <a:pPr marL="1143000" lvl="2" indent="-228600" defTabSz="914400">
              <a:lnSpc>
                <a:spcPct val="100000"/>
              </a:lnSpc>
              <a:spcBef>
                <a:spcPts val="479"/>
              </a:spcBef>
              <a:buClr>
                <a:srgbClr val="000000"/>
              </a:buClr>
              <a:buFont typeface="Arial"/>
              <a:buChar char="•"/>
            </a:pPr>
            <a:r>
              <a:rPr lang="en-US" sz="2400" b="0" u="none" strike="noStrike">
                <a:solidFill>
                  <a:schemeClr val="dk1"/>
                </a:solidFill>
                <a:effectLst/>
                <a:uFillTx/>
                <a:latin typeface="Calibri"/>
              </a:rPr>
              <a:t>Third level</a:t>
            </a:r>
            <a:endParaRPr lang="en-IN" sz="2400" b="0" u="none" strike="noStrike">
              <a:solidFill>
                <a:srgbClr val="000000"/>
              </a:solidFill>
              <a:effectLst/>
              <a:uFillTx/>
              <a:latin typeface="Arial"/>
            </a:endParaRPr>
          </a:p>
          <a:p>
            <a:pPr marL="1600200" lvl="3"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Fourth level</a:t>
            </a:r>
            <a:endParaRPr lang="en-IN" sz="2000" b="0" u="none" strike="noStrike">
              <a:solidFill>
                <a:srgbClr val="000000"/>
              </a:solidFill>
              <a:effectLst/>
              <a:uFillTx/>
              <a:latin typeface="Arial"/>
            </a:endParaRPr>
          </a:p>
          <a:p>
            <a:pPr marL="2057400" lvl="4"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Fifth level</a:t>
            </a:r>
            <a:endParaRPr lang="en-IN" sz="2000" b="0" u="none" strike="noStrike">
              <a:solidFill>
                <a:srgbClr val="000000"/>
              </a:solidFill>
              <a:effectLst/>
              <a:uFillTx/>
              <a:latin typeface="Arial"/>
            </a:endParaRPr>
          </a:p>
        </p:txBody>
      </p:sp>
      <p:sp>
        <p:nvSpPr>
          <p:cNvPr id="18" name="PlaceHolder 3"/>
          <p:cNvSpPr>
            <a:spLocks noGrp="1"/>
          </p:cNvSpPr>
          <p:nvPr>
            <p:ph type="dt" idx="10"/>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19" name="PlaceHolder 4"/>
          <p:cNvSpPr>
            <a:spLocks noGrp="1"/>
          </p:cNvSpPr>
          <p:nvPr>
            <p:ph type="ftr" idx="11"/>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20" name="PlaceHolder 5"/>
          <p:cNvSpPr>
            <a:spLocks noGrp="1"/>
          </p:cNvSpPr>
          <p:nvPr>
            <p:ph type="sldNum" idx="12"/>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9118F6E7-F1DC-4F9F-A55D-F4F9EDAF9867}" type="slidenum">
              <a:rPr lang="en-US" sz="1200" b="0" u="none" strike="noStrike">
                <a:solidFill>
                  <a:schemeClr val="dk1">
                    <a:tint val="75000"/>
                  </a:schemeClr>
                </a:solidFill>
                <a:effectLst/>
                <a:uFillTx/>
                <a:latin typeface="Calibri"/>
              </a:r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Default 1">
    <p:bg>
      <p:bgPr>
        <a:solidFill>
          <a:srgbClr val="FFFFFF"/>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4680"/>
            <a:ext cx="10971360" cy="1141560"/>
          </a:xfrm>
          <a:prstGeom prst="rect">
            <a:avLst/>
          </a:prstGeom>
          <a:noFill/>
          <a:ln w="0">
            <a:noFill/>
          </a:ln>
        </p:spPr>
        <p:txBody>
          <a:bodyPr lIns="91440" tIns="45720" rIns="91440" bIns="45720" anchor="ctr">
            <a:noAutofit/>
          </a:bodyPr>
          <a:lstStyle/>
          <a:p>
            <a:pPr indent="0" algn="ctr" defTabSz="914400">
              <a:lnSpc>
                <a:spcPct val="100000"/>
              </a:lnSpc>
              <a:buNone/>
              <a:tabLst>
                <a:tab pos="0" algn="l"/>
              </a:tabLst>
            </a:pPr>
            <a:r>
              <a:rPr lang="en-US" sz="4400" b="0" u="none" strike="noStrike">
                <a:solidFill>
                  <a:schemeClr val="dk1"/>
                </a:solidFill>
                <a:effectLst/>
                <a:uFillTx/>
                <a:latin typeface="Calibri"/>
              </a:rPr>
              <a:t>Click to edit Master title style</a:t>
            </a:r>
            <a:endParaRPr lang="en-IN" sz="4400" b="0" u="none" strike="noStrike">
              <a:solidFill>
                <a:srgbClr val="000000"/>
              </a:solidFill>
              <a:effectLst/>
              <a:uFillTx/>
              <a:latin typeface="Arial"/>
            </a:endParaRPr>
          </a:p>
        </p:txBody>
      </p:sp>
      <p:sp>
        <p:nvSpPr>
          <p:cNvPr id="22" name="PlaceHolder 2"/>
          <p:cNvSpPr>
            <a:spLocks noGrp="1"/>
          </p:cNvSpPr>
          <p:nvPr>
            <p:ph type="body"/>
          </p:nvPr>
        </p:nvSpPr>
        <p:spPr>
          <a:xfrm>
            <a:off x="609480" y="1600200"/>
            <a:ext cx="10971360" cy="4524480"/>
          </a:xfrm>
          <a:prstGeom prst="rect">
            <a:avLst/>
          </a:prstGeom>
          <a:noFill/>
          <a:ln w="0">
            <a:noFill/>
          </a:ln>
        </p:spPr>
        <p:txBody>
          <a:bodyPr lIns="91440" tIns="45720" rIns="91440" bIns="45720" anchor="t">
            <a:noAutofit/>
          </a:bodyPr>
          <a:lstStyle/>
          <a:p>
            <a:pPr marL="343080" indent="-343080" defTabSz="914400">
              <a:lnSpc>
                <a:spcPct val="100000"/>
              </a:lnSpc>
              <a:spcBef>
                <a:spcPts val="641"/>
              </a:spcBef>
              <a:buClr>
                <a:srgbClr val="000000"/>
              </a:buClr>
              <a:buFont typeface="Arial"/>
              <a:buChar char="•"/>
            </a:pPr>
            <a:r>
              <a:rPr lang="en-US" sz="3200" b="0" u="none" strike="noStrike">
                <a:solidFill>
                  <a:schemeClr val="dk1"/>
                </a:solidFill>
                <a:effectLst/>
                <a:uFillTx/>
                <a:latin typeface="Calibri"/>
              </a:rPr>
              <a:t>Click to edit Master text styles</a:t>
            </a:r>
            <a:endParaRPr lang="en-IN" sz="3200" b="0" u="none" strike="noStrike">
              <a:solidFill>
                <a:srgbClr val="000000"/>
              </a:solidFill>
              <a:effectLst/>
              <a:uFillTx/>
              <a:latin typeface="Arial"/>
            </a:endParaRPr>
          </a:p>
          <a:p>
            <a:pPr marL="743040" lvl="1" indent="-285840" defTabSz="914400">
              <a:lnSpc>
                <a:spcPct val="100000"/>
              </a:lnSpc>
              <a:spcBef>
                <a:spcPts val="561"/>
              </a:spcBef>
              <a:buClr>
                <a:srgbClr val="000000"/>
              </a:buClr>
              <a:buFont typeface="Arial"/>
              <a:buChar char="–"/>
            </a:pPr>
            <a:r>
              <a:rPr lang="en-US" sz="2800" b="0" u="none" strike="noStrike">
                <a:solidFill>
                  <a:schemeClr val="dk1"/>
                </a:solidFill>
                <a:effectLst/>
                <a:uFillTx/>
                <a:latin typeface="Calibri"/>
              </a:rPr>
              <a:t>Second level</a:t>
            </a:r>
            <a:endParaRPr lang="en-IN" sz="2800" b="0" u="none" strike="noStrike">
              <a:solidFill>
                <a:srgbClr val="000000"/>
              </a:solidFill>
              <a:effectLst/>
              <a:uFillTx/>
              <a:latin typeface="Arial"/>
            </a:endParaRPr>
          </a:p>
          <a:p>
            <a:pPr marL="1143000" lvl="2" indent="-228600" defTabSz="914400">
              <a:lnSpc>
                <a:spcPct val="100000"/>
              </a:lnSpc>
              <a:spcBef>
                <a:spcPts val="479"/>
              </a:spcBef>
              <a:buClr>
                <a:srgbClr val="000000"/>
              </a:buClr>
              <a:buFont typeface="Arial"/>
              <a:buChar char="•"/>
            </a:pPr>
            <a:r>
              <a:rPr lang="en-US" sz="2400" b="0" u="none" strike="noStrike">
                <a:solidFill>
                  <a:schemeClr val="dk1"/>
                </a:solidFill>
                <a:effectLst/>
                <a:uFillTx/>
                <a:latin typeface="Calibri"/>
              </a:rPr>
              <a:t>Third level</a:t>
            </a:r>
            <a:endParaRPr lang="en-IN" sz="2400" b="0" u="none" strike="noStrike">
              <a:solidFill>
                <a:srgbClr val="000000"/>
              </a:solidFill>
              <a:effectLst/>
              <a:uFillTx/>
              <a:latin typeface="Arial"/>
            </a:endParaRPr>
          </a:p>
          <a:p>
            <a:pPr marL="1600200" lvl="3"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Fourth level</a:t>
            </a:r>
            <a:endParaRPr lang="en-IN" sz="2000" b="0" u="none" strike="noStrike">
              <a:solidFill>
                <a:srgbClr val="000000"/>
              </a:solidFill>
              <a:effectLst/>
              <a:uFillTx/>
              <a:latin typeface="Arial"/>
            </a:endParaRPr>
          </a:p>
          <a:p>
            <a:pPr marL="2057400" lvl="4"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Fifth level</a:t>
            </a:r>
            <a:endParaRPr lang="en-IN" sz="2000" b="0" u="none" strike="noStrike">
              <a:solidFill>
                <a:srgbClr val="000000"/>
              </a:solidFill>
              <a:effectLst/>
              <a:uFillTx/>
              <a:latin typeface="Arial"/>
            </a:endParaRPr>
          </a:p>
        </p:txBody>
      </p:sp>
      <p:sp>
        <p:nvSpPr>
          <p:cNvPr id="23" name="PlaceHolder 3"/>
          <p:cNvSpPr>
            <a:spLocks noGrp="1"/>
          </p:cNvSpPr>
          <p:nvPr>
            <p:ph type="dt" idx="13"/>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24" name="PlaceHolder 4"/>
          <p:cNvSpPr>
            <a:spLocks noGrp="1"/>
          </p:cNvSpPr>
          <p:nvPr>
            <p:ph type="ftr" idx="14"/>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25" name="PlaceHolder 5"/>
          <p:cNvSpPr>
            <a:spLocks noGrp="1"/>
          </p:cNvSpPr>
          <p:nvPr>
            <p:ph type="sldNum" idx="15"/>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0441B8D5-F4CD-4C0C-B114-ECCA4F6EF5CD}" type="slidenum">
              <a:rPr lang="en-US" sz="1200" b="0" u="none" strike="noStrike">
                <a:solidFill>
                  <a:schemeClr val="dk1">
                    <a:tint val="75000"/>
                  </a:schemeClr>
                </a:solidFill>
                <a:effectLst/>
                <a:uFillTx/>
                <a:latin typeface="Calibri"/>
              </a:r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Default">
    <p:bg>
      <p:bgPr>
        <a:solidFill>
          <a:srgbClr val="FFFFFF"/>
        </a:solidFill>
        <a:effectLst/>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4680"/>
            <a:ext cx="10971360" cy="1141560"/>
          </a:xfrm>
          <a:prstGeom prst="rect">
            <a:avLst/>
          </a:prstGeom>
          <a:noFill/>
          <a:ln w="0">
            <a:noFill/>
          </a:ln>
        </p:spPr>
        <p:txBody>
          <a:bodyPr lIns="91440" tIns="45720" rIns="91440" bIns="45720" anchor="ctr">
            <a:noAutofit/>
          </a:bodyPr>
          <a:lstStyle/>
          <a:p>
            <a:pPr indent="0" algn="ctr" defTabSz="914400">
              <a:lnSpc>
                <a:spcPct val="100000"/>
              </a:lnSpc>
              <a:buNone/>
              <a:tabLst>
                <a:tab pos="0" algn="l"/>
              </a:tabLst>
            </a:pPr>
            <a:r>
              <a:rPr lang="en-US" sz="4400" b="0" u="none" strike="noStrike">
                <a:solidFill>
                  <a:schemeClr val="dk1"/>
                </a:solidFill>
                <a:effectLst/>
                <a:uFillTx/>
                <a:latin typeface="Calibri"/>
              </a:rPr>
              <a:t>Click to edit Master title style</a:t>
            </a:r>
            <a:endParaRPr lang="en-IN" sz="4400" b="0" u="none" strike="noStrike">
              <a:solidFill>
                <a:srgbClr val="000000"/>
              </a:solidFill>
              <a:effectLst/>
              <a:uFillTx/>
              <a:latin typeface="Arial"/>
            </a:endParaRPr>
          </a:p>
        </p:txBody>
      </p:sp>
      <p:sp>
        <p:nvSpPr>
          <p:cNvPr id="27" name="PlaceHolder 2"/>
          <p:cNvSpPr>
            <a:spLocks noGrp="1"/>
          </p:cNvSpPr>
          <p:nvPr>
            <p:ph type="body"/>
          </p:nvPr>
        </p:nvSpPr>
        <p:spPr>
          <a:xfrm>
            <a:off x="609480" y="1600200"/>
            <a:ext cx="10971360" cy="4524480"/>
          </a:xfrm>
          <a:prstGeom prst="rect">
            <a:avLst/>
          </a:prstGeom>
          <a:noFill/>
          <a:ln w="0">
            <a:noFill/>
          </a:ln>
        </p:spPr>
        <p:txBody>
          <a:bodyPr lIns="91440" tIns="45720" rIns="91440" bIns="45720" anchor="t">
            <a:noAutofit/>
          </a:bodyPr>
          <a:lstStyle/>
          <a:p>
            <a:pPr marL="343080" indent="-343080" defTabSz="914400">
              <a:lnSpc>
                <a:spcPct val="100000"/>
              </a:lnSpc>
              <a:spcBef>
                <a:spcPts val="641"/>
              </a:spcBef>
              <a:buClr>
                <a:srgbClr val="000000"/>
              </a:buClr>
              <a:buFont typeface="Arial"/>
              <a:buChar char="•"/>
            </a:pPr>
            <a:r>
              <a:rPr lang="en-US" sz="3200" b="0" u="none" strike="noStrike">
                <a:solidFill>
                  <a:schemeClr val="dk1"/>
                </a:solidFill>
                <a:effectLst/>
                <a:uFillTx/>
                <a:latin typeface="Calibri"/>
              </a:rPr>
              <a:t>Click to edit Master text styles</a:t>
            </a:r>
            <a:endParaRPr lang="en-IN" sz="3200" b="0" u="none" strike="noStrike">
              <a:solidFill>
                <a:srgbClr val="000000"/>
              </a:solidFill>
              <a:effectLst/>
              <a:uFillTx/>
              <a:latin typeface="Arial"/>
            </a:endParaRPr>
          </a:p>
          <a:p>
            <a:pPr marL="743040" lvl="1" indent="-285840" defTabSz="914400">
              <a:lnSpc>
                <a:spcPct val="100000"/>
              </a:lnSpc>
              <a:spcBef>
                <a:spcPts val="561"/>
              </a:spcBef>
              <a:buClr>
                <a:srgbClr val="000000"/>
              </a:buClr>
              <a:buFont typeface="Arial"/>
              <a:buChar char="–"/>
            </a:pPr>
            <a:r>
              <a:rPr lang="en-US" sz="2800" b="0" u="none" strike="noStrike">
                <a:solidFill>
                  <a:schemeClr val="dk1"/>
                </a:solidFill>
                <a:effectLst/>
                <a:uFillTx/>
                <a:latin typeface="Calibri"/>
              </a:rPr>
              <a:t>Second level</a:t>
            </a:r>
            <a:endParaRPr lang="en-IN" sz="2800" b="0" u="none" strike="noStrike">
              <a:solidFill>
                <a:srgbClr val="000000"/>
              </a:solidFill>
              <a:effectLst/>
              <a:uFillTx/>
              <a:latin typeface="Arial"/>
            </a:endParaRPr>
          </a:p>
          <a:p>
            <a:pPr marL="1143000" lvl="2" indent="-228600" defTabSz="914400">
              <a:lnSpc>
                <a:spcPct val="100000"/>
              </a:lnSpc>
              <a:spcBef>
                <a:spcPts val="479"/>
              </a:spcBef>
              <a:buClr>
                <a:srgbClr val="000000"/>
              </a:buClr>
              <a:buFont typeface="Arial"/>
              <a:buChar char="•"/>
            </a:pPr>
            <a:r>
              <a:rPr lang="en-US" sz="2400" b="0" u="none" strike="noStrike">
                <a:solidFill>
                  <a:schemeClr val="dk1"/>
                </a:solidFill>
                <a:effectLst/>
                <a:uFillTx/>
                <a:latin typeface="Calibri"/>
              </a:rPr>
              <a:t>Third level</a:t>
            </a:r>
            <a:endParaRPr lang="en-IN" sz="2400" b="0" u="none" strike="noStrike">
              <a:solidFill>
                <a:srgbClr val="000000"/>
              </a:solidFill>
              <a:effectLst/>
              <a:uFillTx/>
              <a:latin typeface="Arial"/>
            </a:endParaRPr>
          </a:p>
          <a:p>
            <a:pPr marL="1600200" lvl="3"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Fourth level</a:t>
            </a:r>
            <a:endParaRPr lang="en-IN" sz="2000" b="0" u="none" strike="noStrike">
              <a:solidFill>
                <a:srgbClr val="000000"/>
              </a:solidFill>
              <a:effectLst/>
              <a:uFillTx/>
              <a:latin typeface="Arial"/>
            </a:endParaRPr>
          </a:p>
          <a:p>
            <a:pPr marL="2057400" lvl="4"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Fifth level</a:t>
            </a:r>
            <a:endParaRPr lang="en-IN" sz="2000" b="0" u="none" strike="noStrike">
              <a:solidFill>
                <a:srgbClr val="000000"/>
              </a:solidFill>
              <a:effectLst/>
              <a:uFillTx/>
              <a:latin typeface="Arial"/>
            </a:endParaRPr>
          </a:p>
        </p:txBody>
      </p:sp>
      <p:sp>
        <p:nvSpPr>
          <p:cNvPr id="28" name="PlaceHolder 3"/>
          <p:cNvSpPr>
            <a:spLocks noGrp="1"/>
          </p:cNvSpPr>
          <p:nvPr>
            <p:ph type="dt" idx="16"/>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29" name="PlaceHolder 4"/>
          <p:cNvSpPr>
            <a:spLocks noGrp="1"/>
          </p:cNvSpPr>
          <p:nvPr>
            <p:ph type="ftr" idx="17"/>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30" name="PlaceHolder 5"/>
          <p:cNvSpPr>
            <a:spLocks noGrp="1"/>
          </p:cNvSpPr>
          <p:nvPr>
            <p:ph type="sldNum" idx="18"/>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665A6321-19C7-4558-A451-72DF10458985}" type="slidenum">
              <a:rPr lang="en-US" sz="1200" b="0" u="none" strike="noStrike">
                <a:solidFill>
                  <a:schemeClr val="dk1">
                    <a:tint val="75000"/>
                  </a:schemeClr>
                </a:solidFill>
                <a:effectLst/>
                <a:uFillTx/>
                <a:latin typeface="Calibri"/>
              </a:r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Section Header">
    <p:bg>
      <p:bgPr>
        <a:solidFill>
          <a:srgbClr val="FFFFFF"/>
        </a:solidFill>
        <a:effectLst/>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963000" y="4406760"/>
            <a:ext cx="10361880" cy="1360800"/>
          </a:xfrm>
          <a:prstGeom prst="rect">
            <a:avLst/>
          </a:prstGeom>
          <a:noFill/>
          <a:ln w="0">
            <a:noFill/>
          </a:ln>
        </p:spPr>
        <p:txBody>
          <a:bodyPr lIns="91440" tIns="45720" rIns="91440" bIns="45720" anchor="t">
            <a:noAutofit/>
          </a:bodyPr>
          <a:lstStyle/>
          <a:p>
            <a:pPr indent="0" defTabSz="914400">
              <a:lnSpc>
                <a:spcPct val="100000"/>
              </a:lnSpc>
              <a:buNone/>
              <a:tabLst>
                <a:tab pos="0" algn="l"/>
              </a:tabLst>
            </a:pPr>
            <a:r>
              <a:rPr lang="en-US" sz="4000" b="1" u="none" strike="noStrike" cap="all">
                <a:solidFill>
                  <a:schemeClr val="dk1"/>
                </a:solidFill>
                <a:effectLst/>
                <a:uFillTx/>
                <a:latin typeface="Calibri"/>
              </a:rPr>
              <a:t>Click to edit Master title style</a:t>
            </a:r>
            <a:endParaRPr lang="en-IN" sz="4000" b="0" u="none" strike="noStrike">
              <a:solidFill>
                <a:srgbClr val="000000"/>
              </a:solidFill>
              <a:effectLst/>
              <a:uFillTx/>
              <a:latin typeface="Arial"/>
            </a:endParaRPr>
          </a:p>
        </p:txBody>
      </p:sp>
      <p:sp>
        <p:nvSpPr>
          <p:cNvPr id="32" name="PlaceHolder 2"/>
          <p:cNvSpPr>
            <a:spLocks noGrp="1"/>
          </p:cNvSpPr>
          <p:nvPr>
            <p:ph type="body"/>
          </p:nvPr>
        </p:nvSpPr>
        <p:spPr>
          <a:xfrm>
            <a:off x="963000" y="2906640"/>
            <a:ext cx="10361880" cy="1498680"/>
          </a:xfrm>
          <a:prstGeom prst="rect">
            <a:avLst/>
          </a:prstGeom>
          <a:noFill/>
          <a:ln w="0">
            <a:noFill/>
          </a:ln>
        </p:spPr>
        <p:txBody>
          <a:bodyPr lIns="91440" tIns="45720" rIns="91440" bIns="45720" anchor="b">
            <a:noAutofit/>
          </a:bodyPr>
          <a:lstStyle/>
          <a:p>
            <a:pPr marL="228600" indent="0" defTabSz="914400">
              <a:lnSpc>
                <a:spcPct val="100000"/>
              </a:lnSpc>
              <a:spcBef>
                <a:spcPts val="400"/>
              </a:spcBef>
              <a:buNone/>
              <a:tabLst>
                <a:tab pos="0" algn="l"/>
              </a:tabLst>
            </a:pPr>
            <a:r>
              <a:rPr lang="en-US" sz="2000" b="0" u="none" strike="noStrike">
                <a:solidFill>
                  <a:schemeClr val="dk1">
                    <a:tint val="75000"/>
                  </a:schemeClr>
                </a:solidFill>
                <a:effectLst/>
                <a:uFillTx/>
                <a:latin typeface="Calibri"/>
              </a:rPr>
              <a:t>Click to edit Master text styles</a:t>
            </a:r>
            <a:endParaRPr lang="en-IN" sz="2000" b="0" u="none" strike="noStrike">
              <a:solidFill>
                <a:srgbClr val="000000"/>
              </a:solidFill>
              <a:effectLst/>
              <a:uFillTx/>
              <a:latin typeface="Arial"/>
            </a:endParaRPr>
          </a:p>
        </p:txBody>
      </p:sp>
      <p:sp>
        <p:nvSpPr>
          <p:cNvPr id="33" name="PlaceHolder 3"/>
          <p:cNvSpPr>
            <a:spLocks noGrp="1"/>
          </p:cNvSpPr>
          <p:nvPr>
            <p:ph type="dt" idx="19"/>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34" name="PlaceHolder 4"/>
          <p:cNvSpPr>
            <a:spLocks noGrp="1"/>
          </p:cNvSpPr>
          <p:nvPr>
            <p:ph type="ftr" idx="20"/>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35" name="PlaceHolder 5"/>
          <p:cNvSpPr>
            <a:spLocks noGrp="1"/>
          </p:cNvSpPr>
          <p:nvPr>
            <p:ph type="sldNum" idx="21"/>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3E0F9BCE-452A-4C24-9FCB-3DE23D3510D9}" type="slidenum">
              <a:rPr lang="en-US" sz="1200" b="0" u="none" strike="noStrike">
                <a:solidFill>
                  <a:schemeClr val="dk1">
                    <a:tint val="75000"/>
                  </a:schemeClr>
                </a:solidFill>
                <a:effectLst/>
                <a:uFillTx/>
                <a:latin typeface="Calibri"/>
              </a:r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4680"/>
            <a:ext cx="10971360" cy="1141560"/>
          </a:xfrm>
          <a:prstGeom prst="rect">
            <a:avLst/>
          </a:prstGeom>
          <a:noFill/>
          <a:ln w="0">
            <a:noFill/>
          </a:ln>
        </p:spPr>
        <p:txBody>
          <a:bodyPr lIns="91440" tIns="45720" rIns="91440" bIns="45720" anchor="ctr">
            <a:noAutofit/>
          </a:bodyPr>
          <a:lstStyle/>
          <a:p>
            <a:pPr indent="0" algn="ctr" defTabSz="914400">
              <a:lnSpc>
                <a:spcPct val="100000"/>
              </a:lnSpc>
              <a:buNone/>
              <a:tabLst>
                <a:tab pos="0" algn="l"/>
              </a:tabLst>
            </a:pPr>
            <a:r>
              <a:rPr lang="en-US" sz="4400" b="0" u="none" strike="noStrike">
                <a:solidFill>
                  <a:schemeClr val="dk1"/>
                </a:solidFill>
                <a:effectLst/>
                <a:uFillTx/>
                <a:latin typeface="Calibri"/>
              </a:rPr>
              <a:t>Click to edit Master title style</a:t>
            </a:r>
            <a:endParaRPr lang="en-IN" sz="4400" b="0" u="none" strike="noStrike">
              <a:solidFill>
                <a:srgbClr val="000000"/>
              </a:solidFill>
              <a:effectLst/>
              <a:uFillTx/>
              <a:latin typeface="Arial"/>
            </a:endParaRPr>
          </a:p>
        </p:txBody>
      </p:sp>
      <p:sp>
        <p:nvSpPr>
          <p:cNvPr id="37" name="PlaceHolder 2"/>
          <p:cNvSpPr>
            <a:spLocks noGrp="1"/>
          </p:cNvSpPr>
          <p:nvPr>
            <p:ph type="body"/>
          </p:nvPr>
        </p:nvSpPr>
        <p:spPr>
          <a:xfrm>
            <a:off x="791640" y="1600200"/>
            <a:ext cx="7030080" cy="4524480"/>
          </a:xfrm>
          <a:prstGeom prst="rect">
            <a:avLst/>
          </a:prstGeom>
          <a:noFill/>
          <a:ln w="0">
            <a:noFill/>
          </a:ln>
        </p:spPr>
        <p:txBody>
          <a:bodyPr lIns="91440" tIns="45720" rIns="91440" bIns="45720" anchor="t">
            <a:noAutofit/>
          </a:bodyPr>
          <a:lstStyle/>
          <a:p>
            <a:pPr marL="343080" indent="-343080" defTabSz="914400">
              <a:lnSpc>
                <a:spcPct val="100000"/>
              </a:lnSpc>
              <a:spcBef>
                <a:spcPts val="561"/>
              </a:spcBef>
              <a:buClr>
                <a:srgbClr val="000000"/>
              </a:buClr>
              <a:buFont typeface="Arial"/>
              <a:buChar char="•"/>
            </a:pPr>
            <a:r>
              <a:rPr lang="en-US" sz="2800" b="0" u="none" strike="noStrike">
                <a:solidFill>
                  <a:schemeClr val="dk1"/>
                </a:solidFill>
                <a:effectLst/>
                <a:uFillTx/>
                <a:latin typeface="Calibri"/>
              </a:rPr>
              <a:t>Click to edit Master text styles</a:t>
            </a:r>
            <a:endParaRPr lang="en-IN" sz="2800" b="0" u="none" strike="noStrike">
              <a:solidFill>
                <a:srgbClr val="000000"/>
              </a:solidFill>
              <a:effectLst/>
              <a:uFillTx/>
              <a:latin typeface="Arial"/>
            </a:endParaRPr>
          </a:p>
          <a:p>
            <a:pPr marL="743040" lvl="1" indent="-285840" defTabSz="914400">
              <a:lnSpc>
                <a:spcPct val="100000"/>
              </a:lnSpc>
              <a:spcBef>
                <a:spcPts val="479"/>
              </a:spcBef>
              <a:buClr>
                <a:srgbClr val="000000"/>
              </a:buClr>
              <a:buFont typeface="Arial"/>
              <a:buChar char="–"/>
            </a:pPr>
            <a:r>
              <a:rPr lang="en-US" sz="2400" b="0" u="none" strike="noStrike">
                <a:solidFill>
                  <a:schemeClr val="dk1"/>
                </a:solidFill>
                <a:effectLst/>
                <a:uFillTx/>
                <a:latin typeface="Calibri"/>
              </a:rPr>
              <a:t>Second level</a:t>
            </a:r>
            <a:endParaRPr lang="en-IN" sz="2400" b="0" u="none" strike="noStrike">
              <a:solidFill>
                <a:srgbClr val="000000"/>
              </a:solidFill>
              <a:effectLst/>
              <a:uFillTx/>
              <a:latin typeface="Arial"/>
            </a:endParaRPr>
          </a:p>
          <a:p>
            <a:pPr marL="1143000" lvl="2"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Third level</a:t>
            </a:r>
            <a:endParaRPr lang="en-IN" sz="2000" b="0" u="none" strike="noStrike">
              <a:solidFill>
                <a:srgbClr val="000000"/>
              </a:solidFill>
              <a:effectLst/>
              <a:uFillTx/>
              <a:latin typeface="Arial"/>
            </a:endParaRPr>
          </a:p>
          <a:p>
            <a:pPr marL="1600200" lvl="3" indent="-228600" defTabSz="914400">
              <a:lnSpc>
                <a:spcPct val="100000"/>
              </a:lnSpc>
              <a:spcBef>
                <a:spcPts val="360"/>
              </a:spcBef>
              <a:buClr>
                <a:srgbClr val="000000"/>
              </a:buClr>
              <a:buFont typeface="Arial"/>
              <a:buChar char="–"/>
            </a:pPr>
            <a:r>
              <a:rPr lang="en-US" sz="1800" b="0" u="none" strike="noStrike">
                <a:solidFill>
                  <a:schemeClr val="dk1"/>
                </a:solidFill>
                <a:effectLst/>
                <a:uFillTx/>
                <a:latin typeface="Calibri"/>
              </a:rPr>
              <a:t>Fourth level</a:t>
            </a:r>
            <a:endParaRPr lang="en-IN" sz="1800" b="0" u="none" strike="noStrike">
              <a:solidFill>
                <a:srgbClr val="000000"/>
              </a:solidFill>
              <a:effectLst/>
              <a:uFillTx/>
              <a:latin typeface="Arial"/>
            </a:endParaRPr>
          </a:p>
          <a:p>
            <a:pPr marL="2057400" lvl="4" indent="-228600" defTabSz="914400">
              <a:lnSpc>
                <a:spcPct val="100000"/>
              </a:lnSpc>
              <a:spcBef>
                <a:spcPts val="360"/>
              </a:spcBef>
              <a:buClr>
                <a:srgbClr val="000000"/>
              </a:buClr>
              <a:buFont typeface="Arial"/>
              <a:buChar char="»"/>
            </a:pPr>
            <a:r>
              <a:rPr lang="en-US" sz="1800" b="0" u="none" strike="noStrike">
                <a:solidFill>
                  <a:schemeClr val="dk1"/>
                </a:solidFill>
                <a:effectLst/>
                <a:uFillTx/>
                <a:latin typeface="Calibri"/>
              </a:rPr>
              <a:t>Fifth level</a:t>
            </a:r>
            <a:endParaRPr lang="en-IN" sz="1800" b="0" u="none" strike="noStrike">
              <a:solidFill>
                <a:srgbClr val="000000"/>
              </a:solidFill>
              <a:effectLst/>
              <a:uFillTx/>
              <a:latin typeface="Arial"/>
            </a:endParaRPr>
          </a:p>
        </p:txBody>
      </p:sp>
      <p:sp>
        <p:nvSpPr>
          <p:cNvPr id="38" name="PlaceHolder 3"/>
          <p:cNvSpPr>
            <a:spLocks noGrp="1"/>
          </p:cNvSpPr>
          <p:nvPr>
            <p:ph type="body"/>
          </p:nvPr>
        </p:nvSpPr>
        <p:spPr>
          <a:xfrm>
            <a:off x="8026200" y="1600200"/>
            <a:ext cx="7030080" cy="4524480"/>
          </a:xfrm>
          <a:prstGeom prst="rect">
            <a:avLst/>
          </a:prstGeom>
          <a:noFill/>
          <a:ln w="0">
            <a:noFill/>
          </a:ln>
        </p:spPr>
        <p:txBody>
          <a:bodyPr lIns="91440" tIns="45720" rIns="91440" bIns="45720" anchor="t">
            <a:noAutofit/>
          </a:bodyPr>
          <a:lstStyle/>
          <a:p>
            <a:pPr marL="343080" indent="-343080" defTabSz="914400">
              <a:lnSpc>
                <a:spcPct val="100000"/>
              </a:lnSpc>
              <a:spcBef>
                <a:spcPts val="561"/>
              </a:spcBef>
              <a:buClr>
                <a:srgbClr val="000000"/>
              </a:buClr>
              <a:buFont typeface="Arial"/>
              <a:buChar char="•"/>
            </a:pPr>
            <a:r>
              <a:rPr lang="en-US" sz="2800" b="0" u="none" strike="noStrike">
                <a:solidFill>
                  <a:schemeClr val="dk1"/>
                </a:solidFill>
                <a:effectLst/>
                <a:uFillTx/>
                <a:latin typeface="Calibri"/>
              </a:rPr>
              <a:t>Click to edit Master text styles</a:t>
            </a:r>
            <a:endParaRPr lang="en-IN" sz="2800" b="0" u="none" strike="noStrike">
              <a:solidFill>
                <a:srgbClr val="000000"/>
              </a:solidFill>
              <a:effectLst/>
              <a:uFillTx/>
              <a:latin typeface="Arial"/>
            </a:endParaRPr>
          </a:p>
          <a:p>
            <a:pPr marL="743040" lvl="1" indent="-285840" defTabSz="914400">
              <a:lnSpc>
                <a:spcPct val="100000"/>
              </a:lnSpc>
              <a:spcBef>
                <a:spcPts val="479"/>
              </a:spcBef>
              <a:buClr>
                <a:srgbClr val="000000"/>
              </a:buClr>
              <a:buFont typeface="Arial"/>
              <a:buChar char="–"/>
            </a:pPr>
            <a:r>
              <a:rPr lang="en-US" sz="2400" b="0" u="none" strike="noStrike">
                <a:solidFill>
                  <a:schemeClr val="dk1"/>
                </a:solidFill>
                <a:effectLst/>
                <a:uFillTx/>
                <a:latin typeface="Calibri"/>
              </a:rPr>
              <a:t>Second level</a:t>
            </a:r>
            <a:endParaRPr lang="en-IN" sz="2400" b="0" u="none" strike="noStrike">
              <a:solidFill>
                <a:srgbClr val="000000"/>
              </a:solidFill>
              <a:effectLst/>
              <a:uFillTx/>
              <a:latin typeface="Arial"/>
            </a:endParaRPr>
          </a:p>
          <a:p>
            <a:pPr marL="1143000" lvl="2" indent="-22860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Third level</a:t>
            </a:r>
            <a:endParaRPr lang="en-IN" sz="2000" b="0" u="none" strike="noStrike">
              <a:solidFill>
                <a:srgbClr val="000000"/>
              </a:solidFill>
              <a:effectLst/>
              <a:uFillTx/>
              <a:latin typeface="Arial"/>
            </a:endParaRPr>
          </a:p>
          <a:p>
            <a:pPr marL="1600200" lvl="3" indent="-228600" defTabSz="914400">
              <a:lnSpc>
                <a:spcPct val="100000"/>
              </a:lnSpc>
              <a:spcBef>
                <a:spcPts val="360"/>
              </a:spcBef>
              <a:buClr>
                <a:srgbClr val="000000"/>
              </a:buClr>
              <a:buFont typeface="Arial"/>
              <a:buChar char="–"/>
            </a:pPr>
            <a:r>
              <a:rPr lang="en-US" sz="1800" b="0" u="none" strike="noStrike">
                <a:solidFill>
                  <a:schemeClr val="dk1"/>
                </a:solidFill>
                <a:effectLst/>
                <a:uFillTx/>
                <a:latin typeface="Calibri"/>
              </a:rPr>
              <a:t>Fourth level</a:t>
            </a:r>
            <a:endParaRPr lang="en-IN" sz="1800" b="0" u="none" strike="noStrike">
              <a:solidFill>
                <a:srgbClr val="000000"/>
              </a:solidFill>
              <a:effectLst/>
              <a:uFillTx/>
              <a:latin typeface="Arial"/>
            </a:endParaRPr>
          </a:p>
          <a:p>
            <a:pPr marL="2057400" lvl="4" indent="-228600" defTabSz="914400">
              <a:lnSpc>
                <a:spcPct val="100000"/>
              </a:lnSpc>
              <a:spcBef>
                <a:spcPts val="360"/>
              </a:spcBef>
              <a:buClr>
                <a:srgbClr val="000000"/>
              </a:buClr>
              <a:buFont typeface="Arial"/>
              <a:buChar char="»"/>
            </a:pPr>
            <a:r>
              <a:rPr lang="en-US" sz="1800" b="0" u="none" strike="noStrike">
                <a:solidFill>
                  <a:schemeClr val="dk1"/>
                </a:solidFill>
                <a:effectLst/>
                <a:uFillTx/>
                <a:latin typeface="Calibri"/>
              </a:rPr>
              <a:t>Fifth level</a:t>
            </a:r>
            <a:endParaRPr lang="en-IN" sz="1800" b="0" u="none" strike="noStrike">
              <a:solidFill>
                <a:srgbClr val="000000"/>
              </a:solidFill>
              <a:effectLst/>
              <a:uFillTx/>
              <a:latin typeface="Arial"/>
            </a:endParaRPr>
          </a:p>
        </p:txBody>
      </p:sp>
      <p:sp>
        <p:nvSpPr>
          <p:cNvPr id="39" name="PlaceHolder 4"/>
          <p:cNvSpPr>
            <a:spLocks noGrp="1"/>
          </p:cNvSpPr>
          <p:nvPr>
            <p:ph type="dt" idx="22"/>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40" name="PlaceHolder 5"/>
          <p:cNvSpPr>
            <a:spLocks noGrp="1"/>
          </p:cNvSpPr>
          <p:nvPr>
            <p:ph type="ftr" idx="23"/>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41" name="PlaceHolder 6"/>
          <p:cNvSpPr>
            <a:spLocks noGrp="1"/>
          </p:cNvSpPr>
          <p:nvPr>
            <p:ph type="sldNum" idx="24"/>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1C44B9CA-2ECA-4C80-9310-4ED96D682A1A}" type="slidenum">
              <a:rPr lang="en-US" sz="1200" b="0" u="none" strike="noStrike">
                <a:solidFill>
                  <a:schemeClr val="dk1">
                    <a:tint val="75000"/>
                  </a:schemeClr>
                </a:solidFill>
                <a:effectLst/>
                <a:uFillTx/>
                <a:latin typeface="Calibri"/>
              </a:rPr>
              <a:t>‹#›</a:t>
            </a:fld>
            <a:endParaRPr lang="en-IN" sz="1200" b="0" u="none" strike="noStrike">
              <a:solidFill>
                <a:srgbClr val="000000"/>
              </a:solidFill>
              <a:effectLst/>
              <a:uFillTx/>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omparison">
    <p:bg>
      <p:bgPr>
        <a:solidFill>
          <a:srgbClr val="FFFFFF"/>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4680"/>
            <a:ext cx="10971360" cy="1141560"/>
          </a:xfrm>
          <a:prstGeom prst="rect">
            <a:avLst/>
          </a:prstGeom>
          <a:noFill/>
          <a:ln w="0">
            <a:noFill/>
          </a:ln>
        </p:spPr>
        <p:txBody>
          <a:bodyPr lIns="91440" tIns="45720" rIns="91440" bIns="45720" anchor="ctr">
            <a:noAutofit/>
          </a:bodyPr>
          <a:lstStyle/>
          <a:p>
            <a:pPr indent="0" algn="ctr" defTabSz="914400">
              <a:lnSpc>
                <a:spcPct val="100000"/>
              </a:lnSpc>
              <a:buNone/>
              <a:tabLst>
                <a:tab pos="0" algn="l"/>
              </a:tabLst>
            </a:pPr>
            <a:r>
              <a:rPr lang="en-US" sz="4400" b="0" u="none" strike="noStrike">
                <a:solidFill>
                  <a:schemeClr val="dk1"/>
                </a:solidFill>
                <a:effectLst/>
                <a:uFillTx/>
                <a:latin typeface="Calibri"/>
              </a:rPr>
              <a:t>Click to edit Master title style</a:t>
            </a:r>
            <a:endParaRPr lang="en-IN" sz="4400" b="0" u="none" strike="noStrike">
              <a:solidFill>
                <a:srgbClr val="000000"/>
              </a:solidFill>
              <a:effectLst/>
              <a:uFillTx/>
              <a:latin typeface="Arial"/>
            </a:endParaRPr>
          </a:p>
        </p:txBody>
      </p:sp>
      <p:sp>
        <p:nvSpPr>
          <p:cNvPr id="43" name="PlaceHolder 2"/>
          <p:cNvSpPr>
            <a:spLocks noGrp="1"/>
          </p:cNvSpPr>
          <p:nvPr>
            <p:ph type="body"/>
          </p:nvPr>
        </p:nvSpPr>
        <p:spPr>
          <a:xfrm>
            <a:off x="609480" y="1535040"/>
            <a:ext cx="5385600" cy="638280"/>
          </a:xfrm>
          <a:prstGeom prst="rect">
            <a:avLst/>
          </a:prstGeom>
          <a:noFill/>
          <a:ln w="0">
            <a:noFill/>
          </a:ln>
        </p:spPr>
        <p:txBody>
          <a:bodyPr lIns="91440" tIns="45720" rIns="91440" bIns="45720" anchor="b">
            <a:noAutofit/>
          </a:bodyPr>
          <a:lstStyle/>
          <a:p>
            <a:pPr marL="228600" indent="0" defTabSz="914400">
              <a:lnSpc>
                <a:spcPct val="100000"/>
              </a:lnSpc>
              <a:spcBef>
                <a:spcPts val="479"/>
              </a:spcBef>
              <a:buNone/>
              <a:tabLst>
                <a:tab pos="0" algn="l"/>
              </a:tabLst>
            </a:pPr>
            <a:r>
              <a:rPr lang="en-US" sz="2400" b="1" u="none" strike="noStrike">
                <a:solidFill>
                  <a:schemeClr val="dk1"/>
                </a:solidFill>
                <a:effectLst/>
                <a:uFillTx/>
                <a:latin typeface="Calibri"/>
              </a:rPr>
              <a:t>Click to edit Master text styles</a:t>
            </a:r>
            <a:endParaRPr lang="en-IN" sz="2400" b="0" u="none" strike="noStrike">
              <a:solidFill>
                <a:srgbClr val="000000"/>
              </a:solidFill>
              <a:effectLst/>
              <a:uFillTx/>
              <a:latin typeface="Arial"/>
            </a:endParaRPr>
          </a:p>
        </p:txBody>
      </p:sp>
      <p:sp>
        <p:nvSpPr>
          <p:cNvPr id="44" name="PlaceHolder 3"/>
          <p:cNvSpPr>
            <a:spLocks noGrp="1"/>
          </p:cNvSpPr>
          <p:nvPr>
            <p:ph type="body"/>
          </p:nvPr>
        </p:nvSpPr>
        <p:spPr>
          <a:xfrm>
            <a:off x="609480" y="2174760"/>
            <a:ext cx="5385600" cy="3949920"/>
          </a:xfrm>
          <a:prstGeom prst="rect">
            <a:avLst/>
          </a:prstGeom>
          <a:noFill/>
          <a:ln w="0">
            <a:noFill/>
          </a:ln>
        </p:spPr>
        <p:txBody>
          <a:bodyPr lIns="91440" tIns="45720" rIns="91440" bIns="45720" anchor="t">
            <a:noAutofit/>
          </a:bodyPr>
          <a:lstStyle/>
          <a:p>
            <a:pPr marL="343080" indent="-343080" defTabSz="914400">
              <a:lnSpc>
                <a:spcPct val="100000"/>
              </a:lnSpc>
              <a:spcBef>
                <a:spcPts val="479"/>
              </a:spcBef>
              <a:buClr>
                <a:srgbClr val="000000"/>
              </a:buClr>
              <a:buFont typeface="Arial"/>
              <a:buChar char="•"/>
            </a:pPr>
            <a:r>
              <a:rPr lang="en-US" sz="2400" b="0" u="none" strike="noStrike">
                <a:solidFill>
                  <a:schemeClr val="dk1"/>
                </a:solidFill>
                <a:effectLst/>
                <a:uFillTx/>
                <a:latin typeface="Calibri"/>
              </a:rPr>
              <a:t>Click to edit Master text styles</a:t>
            </a:r>
            <a:endParaRPr lang="en-IN" sz="2400" b="0" u="none" strike="noStrike">
              <a:solidFill>
                <a:srgbClr val="000000"/>
              </a:solidFill>
              <a:effectLst/>
              <a:uFillTx/>
              <a:latin typeface="Arial"/>
            </a:endParaRPr>
          </a:p>
          <a:p>
            <a:pPr marL="743040" lvl="1" indent="-28584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Second level</a:t>
            </a:r>
            <a:endParaRPr lang="en-IN" sz="2000" b="0" u="none" strike="noStrike">
              <a:solidFill>
                <a:srgbClr val="000000"/>
              </a:solidFill>
              <a:effectLst/>
              <a:uFillTx/>
              <a:latin typeface="Arial"/>
            </a:endParaRPr>
          </a:p>
          <a:p>
            <a:pPr marL="1143000" lvl="2" indent="-228600" defTabSz="914400">
              <a:lnSpc>
                <a:spcPct val="100000"/>
              </a:lnSpc>
              <a:spcBef>
                <a:spcPts val="360"/>
              </a:spcBef>
              <a:buClr>
                <a:srgbClr val="000000"/>
              </a:buClr>
              <a:buFont typeface="Arial"/>
              <a:buChar char="•"/>
            </a:pPr>
            <a:r>
              <a:rPr lang="en-US" sz="1800" b="0" u="none" strike="noStrike">
                <a:solidFill>
                  <a:schemeClr val="dk1"/>
                </a:solidFill>
                <a:effectLst/>
                <a:uFillTx/>
                <a:latin typeface="Calibri"/>
              </a:rPr>
              <a:t>Third level</a:t>
            </a:r>
            <a:endParaRPr lang="en-IN" sz="1800" b="0" u="none" strike="noStrike">
              <a:solidFill>
                <a:srgbClr val="000000"/>
              </a:solidFill>
              <a:effectLst/>
              <a:uFillTx/>
              <a:latin typeface="Arial"/>
            </a:endParaRPr>
          </a:p>
          <a:p>
            <a:pPr marL="1600200" lvl="3" indent="-228600" defTabSz="914400">
              <a:lnSpc>
                <a:spcPct val="100000"/>
              </a:lnSpc>
              <a:spcBef>
                <a:spcPts val="320"/>
              </a:spcBef>
              <a:buClr>
                <a:srgbClr val="000000"/>
              </a:buClr>
              <a:buFont typeface="Arial"/>
              <a:buChar char="–"/>
            </a:pPr>
            <a:r>
              <a:rPr lang="en-US" sz="1600" b="0" u="none" strike="noStrike">
                <a:solidFill>
                  <a:schemeClr val="dk1"/>
                </a:solidFill>
                <a:effectLst/>
                <a:uFillTx/>
                <a:latin typeface="Calibri"/>
              </a:rPr>
              <a:t>Fourth level</a:t>
            </a:r>
            <a:endParaRPr lang="en-IN" sz="1600" b="0" u="none" strike="noStrike">
              <a:solidFill>
                <a:srgbClr val="000000"/>
              </a:solidFill>
              <a:effectLst/>
              <a:uFillTx/>
              <a:latin typeface="Arial"/>
            </a:endParaRPr>
          </a:p>
          <a:p>
            <a:pPr marL="2057400" lvl="4" indent="-228600" defTabSz="914400">
              <a:lnSpc>
                <a:spcPct val="100000"/>
              </a:lnSpc>
              <a:spcBef>
                <a:spcPts val="320"/>
              </a:spcBef>
              <a:buClr>
                <a:srgbClr val="000000"/>
              </a:buClr>
              <a:buFont typeface="Arial"/>
              <a:buChar char="»"/>
            </a:pPr>
            <a:r>
              <a:rPr lang="en-US" sz="1600" b="0" u="none" strike="noStrike">
                <a:solidFill>
                  <a:schemeClr val="dk1"/>
                </a:solidFill>
                <a:effectLst/>
                <a:uFillTx/>
                <a:latin typeface="Calibri"/>
              </a:rPr>
              <a:t>Fifth level</a:t>
            </a:r>
            <a:endParaRPr lang="en-IN" sz="1600" b="0" u="none" strike="noStrike">
              <a:solidFill>
                <a:srgbClr val="000000"/>
              </a:solidFill>
              <a:effectLst/>
              <a:uFillTx/>
              <a:latin typeface="Arial"/>
            </a:endParaRPr>
          </a:p>
        </p:txBody>
      </p:sp>
      <p:sp>
        <p:nvSpPr>
          <p:cNvPr id="45" name="PlaceHolder 4"/>
          <p:cNvSpPr>
            <a:spLocks noGrp="1"/>
          </p:cNvSpPr>
          <p:nvPr>
            <p:ph type="body"/>
          </p:nvPr>
        </p:nvSpPr>
        <p:spPr>
          <a:xfrm>
            <a:off x="6193440" y="1535040"/>
            <a:ext cx="5387400" cy="638280"/>
          </a:xfrm>
          <a:prstGeom prst="rect">
            <a:avLst/>
          </a:prstGeom>
          <a:noFill/>
          <a:ln w="0">
            <a:noFill/>
          </a:ln>
        </p:spPr>
        <p:txBody>
          <a:bodyPr lIns="91440" tIns="45720" rIns="91440" bIns="45720" anchor="b">
            <a:noAutofit/>
          </a:bodyPr>
          <a:lstStyle/>
          <a:p>
            <a:pPr marL="228600" indent="0" defTabSz="914400">
              <a:lnSpc>
                <a:spcPct val="100000"/>
              </a:lnSpc>
              <a:spcBef>
                <a:spcPts val="479"/>
              </a:spcBef>
              <a:buNone/>
              <a:tabLst>
                <a:tab pos="0" algn="l"/>
              </a:tabLst>
            </a:pPr>
            <a:r>
              <a:rPr lang="en-US" sz="2400" b="1" u="none" strike="noStrike">
                <a:solidFill>
                  <a:schemeClr val="dk1"/>
                </a:solidFill>
                <a:effectLst/>
                <a:uFillTx/>
                <a:latin typeface="Calibri"/>
              </a:rPr>
              <a:t>Click to edit Master text styles</a:t>
            </a:r>
            <a:endParaRPr lang="en-IN" sz="2400" b="0" u="none" strike="noStrike">
              <a:solidFill>
                <a:srgbClr val="000000"/>
              </a:solidFill>
              <a:effectLst/>
              <a:uFillTx/>
              <a:latin typeface="Arial"/>
            </a:endParaRPr>
          </a:p>
        </p:txBody>
      </p:sp>
      <p:sp>
        <p:nvSpPr>
          <p:cNvPr id="46" name="PlaceHolder 5"/>
          <p:cNvSpPr>
            <a:spLocks noGrp="1"/>
          </p:cNvSpPr>
          <p:nvPr>
            <p:ph type="body"/>
          </p:nvPr>
        </p:nvSpPr>
        <p:spPr>
          <a:xfrm>
            <a:off x="6193440" y="2174760"/>
            <a:ext cx="5387400" cy="3949920"/>
          </a:xfrm>
          <a:prstGeom prst="rect">
            <a:avLst/>
          </a:prstGeom>
          <a:noFill/>
          <a:ln w="0">
            <a:noFill/>
          </a:ln>
        </p:spPr>
        <p:txBody>
          <a:bodyPr lIns="91440" tIns="45720" rIns="91440" bIns="45720" anchor="t">
            <a:noAutofit/>
          </a:bodyPr>
          <a:lstStyle/>
          <a:p>
            <a:pPr marL="343080" indent="-343080" defTabSz="914400">
              <a:lnSpc>
                <a:spcPct val="100000"/>
              </a:lnSpc>
              <a:spcBef>
                <a:spcPts val="479"/>
              </a:spcBef>
              <a:buClr>
                <a:srgbClr val="000000"/>
              </a:buClr>
              <a:buFont typeface="Arial"/>
              <a:buChar char="•"/>
            </a:pPr>
            <a:r>
              <a:rPr lang="en-US" sz="2400" b="0" u="none" strike="noStrike">
                <a:solidFill>
                  <a:schemeClr val="dk1"/>
                </a:solidFill>
                <a:effectLst/>
                <a:uFillTx/>
                <a:latin typeface="Calibri"/>
              </a:rPr>
              <a:t>Click to edit Master text styles</a:t>
            </a:r>
            <a:endParaRPr lang="en-IN" sz="2400" b="0" u="none" strike="noStrike">
              <a:solidFill>
                <a:srgbClr val="000000"/>
              </a:solidFill>
              <a:effectLst/>
              <a:uFillTx/>
              <a:latin typeface="Arial"/>
            </a:endParaRPr>
          </a:p>
          <a:p>
            <a:pPr marL="743040" lvl="1" indent="-285840" defTabSz="914400">
              <a:lnSpc>
                <a:spcPct val="100000"/>
              </a:lnSpc>
              <a:spcBef>
                <a:spcPts val="400"/>
              </a:spcBef>
              <a:buClr>
                <a:srgbClr val="000000"/>
              </a:buClr>
              <a:buFont typeface="Arial"/>
              <a:buChar char="–"/>
            </a:pPr>
            <a:r>
              <a:rPr lang="en-US" sz="2000" b="0" u="none" strike="noStrike">
                <a:solidFill>
                  <a:schemeClr val="dk1"/>
                </a:solidFill>
                <a:effectLst/>
                <a:uFillTx/>
                <a:latin typeface="Calibri"/>
              </a:rPr>
              <a:t>Second level</a:t>
            </a:r>
            <a:endParaRPr lang="en-IN" sz="2000" b="0" u="none" strike="noStrike">
              <a:solidFill>
                <a:srgbClr val="000000"/>
              </a:solidFill>
              <a:effectLst/>
              <a:uFillTx/>
              <a:latin typeface="Arial"/>
            </a:endParaRPr>
          </a:p>
          <a:p>
            <a:pPr marL="1143000" lvl="2" indent="-228600" defTabSz="914400">
              <a:lnSpc>
                <a:spcPct val="100000"/>
              </a:lnSpc>
              <a:spcBef>
                <a:spcPts val="360"/>
              </a:spcBef>
              <a:buClr>
                <a:srgbClr val="000000"/>
              </a:buClr>
              <a:buFont typeface="Arial"/>
              <a:buChar char="•"/>
            </a:pPr>
            <a:r>
              <a:rPr lang="en-US" sz="1800" b="0" u="none" strike="noStrike">
                <a:solidFill>
                  <a:schemeClr val="dk1"/>
                </a:solidFill>
                <a:effectLst/>
                <a:uFillTx/>
                <a:latin typeface="Calibri"/>
              </a:rPr>
              <a:t>Third level</a:t>
            </a:r>
            <a:endParaRPr lang="en-IN" sz="1800" b="0" u="none" strike="noStrike">
              <a:solidFill>
                <a:srgbClr val="000000"/>
              </a:solidFill>
              <a:effectLst/>
              <a:uFillTx/>
              <a:latin typeface="Arial"/>
            </a:endParaRPr>
          </a:p>
          <a:p>
            <a:pPr marL="1600200" lvl="3" indent="-228600" defTabSz="914400">
              <a:lnSpc>
                <a:spcPct val="100000"/>
              </a:lnSpc>
              <a:spcBef>
                <a:spcPts val="320"/>
              </a:spcBef>
              <a:buClr>
                <a:srgbClr val="000000"/>
              </a:buClr>
              <a:buFont typeface="Arial"/>
              <a:buChar char="–"/>
            </a:pPr>
            <a:r>
              <a:rPr lang="en-US" sz="1600" b="0" u="none" strike="noStrike">
                <a:solidFill>
                  <a:schemeClr val="dk1"/>
                </a:solidFill>
                <a:effectLst/>
                <a:uFillTx/>
                <a:latin typeface="Calibri"/>
              </a:rPr>
              <a:t>Fourth level</a:t>
            </a:r>
            <a:endParaRPr lang="en-IN" sz="1600" b="0" u="none" strike="noStrike">
              <a:solidFill>
                <a:srgbClr val="000000"/>
              </a:solidFill>
              <a:effectLst/>
              <a:uFillTx/>
              <a:latin typeface="Arial"/>
            </a:endParaRPr>
          </a:p>
          <a:p>
            <a:pPr marL="2057400" lvl="4" indent="-228600" defTabSz="914400">
              <a:lnSpc>
                <a:spcPct val="100000"/>
              </a:lnSpc>
              <a:spcBef>
                <a:spcPts val="320"/>
              </a:spcBef>
              <a:buClr>
                <a:srgbClr val="000000"/>
              </a:buClr>
              <a:buFont typeface="Arial"/>
              <a:buChar char="»"/>
            </a:pPr>
            <a:r>
              <a:rPr lang="en-US" sz="1600" b="0" u="none" strike="noStrike">
                <a:solidFill>
                  <a:schemeClr val="dk1"/>
                </a:solidFill>
                <a:effectLst/>
                <a:uFillTx/>
                <a:latin typeface="Calibri"/>
              </a:rPr>
              <a:t>Fifth level</a:t>
            </a:r>
            <a:endParaRPr lang="en-IN" sz="1600" b="0" u="none" strike="noStrike">
              <a:solidFill>
                <a:srgbClr val="000000"/>
              </a:solidFill>
              <a:effectLst/>
              <a:uFillTx/>
              <a:latin typeface="Arial"/>
            </a:endParaRPr>
          </a:p>
        </p:txBody>
      </p:sp>
      <p:sp>
        <p:nvSpPr>
          <p:cNvPr id="47" name="PlaceHolder 6"/>
          <p:cNvSpPr>
            <a:spLocks noGrp="1"/>
          </p:cNvSpPr>
          <p:nvPr>
            <p:ph type="dt" idx="25"/>
          </p:nvPr>
        </p:nvSpPr>
        <p:spPr>
          <a:xfrm>
            <a:off x="609480" y="6356520"/>
            <a:ext cx="2843640" cy="363600"/>
          </a:xfrm>
          <a:prstGeom prst="rect">
            <a:avLst/>
          </a:prstGeom>
          <a:noFill/>
          <a:ln w="0">
            <a:noFill/>
          </a:ln>
        </p:spPr>
        <p:txBody>
          <a:bodyPr lIns="91440" tIns="45720" rIns="91440" bIns="45720" anchor="ctr">
            <a:noAutofit/>
          </a:bodyPr>
          <a:lstStyle>
            <a:lvl1pPr indent="0"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48" name="PlaceHolder 7"/>
          <p:cNvSpPr>
            <a:spLocks noGrp="1"/>
          </p:cNvSpPr>
          <p:nvPr>
            <p:ph type="ftr" idx="26"/>
          </p:nvPr>
        </p:nvSpPr>
        <p:spPr>
          <a:xfrm>
            <a:off x="4165560" y="6356520"/>
            <a:ext cx="3859200" cy="36360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en-US"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49" name="PlaceHolder 8"/>
          <p:cNvSpPr>
            <a:spLocks noGrp="1"/>
          </p:cNvSpPr>
          <p:nvPr>
            <p:ph type="sldNum" idx="27"/>
          </p:nvPr>
        </p:nvSpPr>
        <p:spPr>
          <a:xfrm>
            <a:off x="8737560" y="6356520"/>
            <a:ext cx="2843640" cy="36360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564FFF37-A298-45A3-9C4C-4B6B6AC277EF}" type="slidenum">
              <a:rPr lang="en-US" sz="1200" b="0" u="none" strike="noStrike">
                <a:solidFill>
                  <a:schemeClr val="dk1">
                    <a:tint val="75000"/>
                  </a:schemeClr>
                </a:solidFill>
                <a:effectLst/>
                <a:uFillTx/>
                <a:latin typeface="Calibri"/>
              </a:rPr>
              <a:t>‹#›</a:t>
            </a:fld>
            <a:endParaRPr lang="en-IN" sz="1200" b="0" u="none" strike="noStrike">
              <a:solidFill>
                <a:srgbClr val="000000"/>
              </a:solidFill>
              <a:effectLst/>
              <a:uFillTx/>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707760"/>
            <a:ext cx="10971360" cy="274680"/>
          </a:xfrm>
          <a:prstGeom prst="rect">
            <a:avLst/>
          </a:prstGeom>
          <a:noFill/>
          <a:ln w="0">
            <a:noFill/>
          </a:ln>
        </p:spPr>
        <p:txBody>
          <a:bodyPr lIns="0" tIns="0" rIns="0" bIns="0" anchor="ctr">
            <a:spAutoFit/>
          </a:bodyPr>
          <a:lstStyle/>
          <a:p>
            <a:pPr indent="0">
              <a:buNone/>
            </a:pPr>
            <a:r>
              <a:rPr lang="en-IN" sz="1800" b="0" u="none" strike="noStrike">
                <a:solidFill>
                  <a:srgbClr val="000000"/>
                </a:solidFill>
                <a:effectLst/>
                <a:uFillTx/>
                <a:latin typeface="Arial"/>
              </a:rPr>
              <a:t>Click to edit the title text format</a:t>
            </a:r>
          </a:p>
        </p:txBody>
      </p:sp>
      <p:sp>
        <p:nvSpPr>
          <p:cNvPr id="69" name="PlaceHolder 2"/>
          <p:cNvSpPr>
            <a:spLocks noGrp="1"/>
          </p:cNvSpPr>
          <p:nvPr>
            <p:ph type="ftr" idx="40"/>
          </p:nvPr>
        </p:nvSpPr>
        <p:spPr>
          <a:xfrm>
            <a:off x="4165560" y="6356520"/>
            <a:ext cx="3858840" cy="36324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nb-NO" sz="1200" b="0" u="none" strike="noStrike">
                <a:solidFill>
                  <a:schemeClr val="dk1">
                    <a:tint val="75000"/>
                  </a:schemeClr>
                </a:solidFill>
                <a:effectLst/>
                <a:uFillTx/>
                <a:latin typeface="Calibri"/>
              </a:defRPr>
            </a:lvl1pPr>
          </a:lstStyle>
          <a:p>
            <a:pPr indent="0" algn="ctr" defTabSz="914400">
              <a:lnSpc>
                <a:spcPct val="100000"/>
              </a:lnSpc>
              <a:buNone/>
              <a:tabLst>
                <a:tab pos="0" algn="l"/>
              </a:tabLst>
            </a:pPr>
            <a:r>
              <a:rPr lang="nb-NO" sz="1200" b="0" u="none" strike="noStrike">
                <a:solidFill>
                  <a:schemeClr val="dk1">
                    <a:tint val="75000"/>
                  </a:schemeClr>
                </a:solidFill>
                <a:effectLst/>
                <a:uFillTx/>
                <a:latin typeface="Calibri"/>
              </a:rPr>
              <a:t> </a:t>
            </a:r>
            <a:endParaRPr lang="en-IN" sz="1200" b="0" u="none" strike="noStrike">
              <a:solidFill>
                <a:srgbClr val="000000"/>
              </a:solidFill>
              <a:effectLst/>
              <a:uFillTx/>
              <a:latin typeface="Times New Roman"/>
            </a:endParaRPr>
          </a:p>
        </p:txBody>
      </p:sp>
      <p:sp>
        <p:nvSpPr>
          <p:cNvPr id="70" name="PlaceHolder 3"/>
          <p:cNvSpPr>
            <a:spLocks noGrp="1"/>
          </p:cNvSpPr>
          <p:nvPr>
            <p:ph type="sldNum" idx="41"/>
          </p:nvPr>
        </p:nvSpPr>
        <p:spPr>
          <a:xfrm>
            <a:off x="8737560" y="6356520"/>
            <a:ext cx="2843280" cy="363240"/>
          </a:xfrm>
          <a:prstGeom prst="rect">
            <a:avLst/>
          </a:prstGeom>
          <a:noFill/>
          <a:ln w="0">
            <a:noFill/>
          </a:ln>
        </p:spPr>
        <p:txBody>
          <a:bodyPr lIns="91440" tIns="45720" rIns="91440" bIns="45720" anchor="ctr">
            <a:noAutofit/>
          </a:bodyPr>
          <a:lstStyle>
            <a:lvl1pPr indent="0" algn="r" defTabSz="914400">
              <a:lnSpc>
                <a:spcPct val="100000"/>
              </a:lnSpc>
              <a:buNone/>
              <a:tabLst>
                <a:tab pos="0" algn="l"/>
              </a:tabLst>
              <a:defRPr lang="en-US" sz="1200" b="0" u="none" strike="noStrike">
                <a:solidFill>
                  <a:schemeClr val="dk1">
                    <a:tint val="75000"/>
                  </a:schemeClr>
                </a:solidFill>
                <a:effectLst/>
                <a:uFillTx/>
                <a:latin typeface="Calibri"/>
              </a:defRPr>
            </a:lvl1pPr>
          </a:lstStyle>
          <a:p>
            <a:pPr indent="0" algn="r" defTabSz="914400">
              <a:lnSpc>
                <a:spcPct val="100000"/>
              </a:lnSpc>
              <a:buNone/>
              <a:tabLst>
                <a:tab pos="0" algn="l"/>
              </a:tabLst>
            </a:pPr>
            <a:fld id="{92AAA8C9-3EFB-408F-BC64-89DCFFCF229A}" type="slidenum">
              <a:rPr lang="en-US" sz="1200" b="0" u="none" strike="noStrike">
                <a:solidFill>
                  <a:schemeClr val="dk1">
                    <a:tint val="75000"/>
                  </a:schemeClr>
                </a:solidFill>
                <a:effectLst/>
                <a:uFillTx/>
                <a:latin typeface="Calibri"/>
              </a:rPr>
              <a:t>‹#›</a:t>
            </a:fld>
            <a:endParaRPr lang="en-IN" sz="1200" b="0" u="none" strike="noStrike">
              <a:solidFill>
                <a:srgbClr val="000000"/>
              </a:solidFill>
              <a:effectLst/>
              <a:uFillTx/>
              <a:latin typeface="Times New Roman"/>
            </a:endParaRPr>
          </a:p>
        </p:txBody>
      </p:sp>
      <p:sp>
        <p:nvSpPr>
          <p:cNvPr id="71" name="PlaceHolder 4"/>
          <p:cNvSpPr>
            <a:spLocks noGrp="1"/>
          </p:cNvSpPr>
          <p:nvPr>
            <p:ph type="dt" idx="42"/>
          </p:nvPr>
        </p:nvSpPr>
        <p:spPr>
          <a:xfrm>
            <a:off x="609480" y="6356520"/>
            <a:ext cx="2843280" cy="363240"/>
          </a:xfrm>
          <a:prstGeom prst="rect">
            <a:avLst/>
          </a:prstGeom>
          <a:noFill/>
          <a:ln w="0">
            <a:noFill/>
          </a:ln>
        </p:spPr>
        <p:txBody>
          <a:bodyPr lIns="91440" tIns="45720" rIns="91440" bIns="45720" anchor="ctr">
            <a:noAutofit/>
          </a:bodyPr>
          <a:lstStyle>
            <a:lvl1pPr indent="0">
              <a:buNone/>
              <a:defRPr lang="en-IN" sz="1400" b="0" u="none" strike="noStrike">
                <a:solidFill>
                  <a:srgbClr val="000000"/>
                </a:solidFill>
                <a:effectLst/>
                <a:uFillTx/>
                <a:latin typeface="Times New Roman"/>
              </a:defRPr>
            </a:lvl1pPr>
          </a:lstStyle>
          <a:p>
            <a:pPr indent="0">
              <a:buNone/>
            </a:pPr>
            <a:r>
              <a:rPr lang="en-US" sz="1400" b="0" u="none" strike="noStrike">
                <a:solidFill>
                  <a:srgbClr val="000000"/>
                </a:solidFill>
                <a:effectLst/>
                <a:uFillTx/>
                <a:latin typeface="Times New Roman"/>
              </a:rPr>
              <a:t> </a:t>
            </a:r>
            <a:endParaRPr lang="en-IN" sz="1400" b="0" u="none" strike="noStrike">
              <a:solidFill>
                <a:srgbClr val="000000"/>
              </a:solidFill>
              <a:effectLst/>
              <a:uFillTx/>
              <a:latin typeface="Times New Roman"/>
            </a:endParaRPr>
          </a:p>
        </p:txBody>
      </p:sp>
      <p:sp>
        <p:nvSpPr>
          <p:cNvPr id="72"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en-IN" sz="2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en-IN" sz="2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en-IN" sz="20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en-IN"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en-IN"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en-IN" sz="2000" b="0" u="none" strike="noStrike">
                <a:solidFill>
                  <a:srgbClr val="000000"/>
                </a:solidFill>
                <a:effectLst/>
                <a:uFillTx/>
                <a:latin typeface="Arial"/>
              </a:rPr>
              <a:t>Seventh Outline Level</a:t>
            </a:r>
          </a:p>
        </p:txBody>
      </p:sp>
    </p:spTree>
  </p:cSld>
  <p:clrMap bg1="lt1" tx1="dk1" bg2="lt2" tx2="dk2" accent1="accent1" accent2="accent2" accent3="accent3" accent4="accent4" accent5="accent5" accent6="accent6" hlink="hlink" folHlink="folHlink"/>
  <p:sldLayoutIdLst>
    <p:sldLayoutId id="214748366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hyperlink" Target="https://expressjs.com/" TargetMode="External"/><Relationship Id="rId7" Type="http://schemas.openxmlformats.org/officeDocument/2006/relationships/hyperlink" Target="https://github.com/expressjs/multer" TargetMode="External"/><Relationship Id="rId2" Type="http://schemas.openxmlformats.org/officeDocument/2006/relationships/hyperlink" Target="https://www.mongodb.com/docs/" TargetMode="External"/><Relationship Id="rId1" Type="http://schemas.openxmlformats.org/officeDocument/2006/relationships/slideLayout" Target="../slideLayouts/slideLayout14.xml"/><Relationship Id="rId6" Type="http://schemas.openxmlformats.org/officeDocument/2006/relationships/hyperlink" Target="https://jwt.io/introduction" TargetMode="External"/><Relationship Id="rId5" Type="http://schemas.openxmlformats.org/officeDocument/2006/relationships/hyperlink" Target="https://tailwindcss.com/" TargetMode="External"/><Relationship Id="rId4" Type="http://schemas.openxmlformats.org/officeDocument/2006/relationships/hyperlink" Target="https://reactjs.org/Tailwin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1209600" y="122760"/>
            <a:ext cx="10102680" cy="1265400"/>
          </a:xfrm>
          <a:prstGeom prst="rect">
            <a:avLst/>
          </a:prstGeom>
          <a:noFill/>
          <a:ln w="0">
            <a:noFill/>
          </a:ln>
        </p:spPr>
        <p:txBody>
          <a:bodyPr lIns="91440" tIns="45720" rIns="91440" bIns="45720" anchor="ctr" anchorCtr="1">
            <a:noAutofit/>
          </a:bodyPr>
          <a:lstStyle/>
          <a:p>
            <a:pPr indent="0" algn="ctr" defTabSz="914400">
              <a:lnSpc>
                <a:spcPct val="100000"/>
              </a:lnSpc>
              <a:buNone/>
              <a:tabLst>
                <a:tab pos="0" algn="l"/>
              </a:tabLst>
            </a:pPr>
            <a:r>
              <a:rPr lang="en-US" sz="3200" b="1" u="none" strike="noStrike">
                <a:solidFill>
                  <a:srgbClr val="000000"/>
                </a:solidFill>
                <a:effectLst/>
                <a:uFillTx/>
                <a:latin typeface="Times New Roman"/>
              </a:rPr>
              <a:t>KESHAV MEMORIAL ENGINEERING COLLEGE</a:t>
            </a:r>
            <a:br>
              <a:rPr sz="3200"/>
            </a:br>
            <a:r>
              <a:rPr lang="en-US" sz="2000" b="1" u="none" strike="noStrike">
                <a:solidFill>
                  <a:srgbClr val="000000"/>
                </a:solidFill>
                <a:effectLst/>
                <a:uFillTx/>
                <a:latin typeface="Times New Roman"/>
              </a:rPr>
              <a:t>A unit of Keshav Memorial Technical Educational Society (KMTES)</a:t>
            </a:r>
            <a:r>
              <a:rPr lang="en-US" sz="1050" b="1" u="none" strike="noStrike">
                <a:solidFill>
                  <a:srgbClr val="000000"/>
                </a:solidFill>
                <a:effectLst/>
                <a:uFillTx/>
                <a:latin typeface="Times New Roman"/>
              </a:rPr>
              <a:t> </a:t>
            </a:r>
            <a:br>
              <a:rPr sz="1050"/>
            </a:br>
            <a:r>
              <a:rPr lang="en-US" sz="1600" b="1" u="none" strike="noStrike">
                <a:solidFill>
                  <a:srgbClr val="000000"/>
                </a:solidFill>
                <a:effectLst/>
                <a:uFillTx/>
                <a:latin typeface="Times New Roman"/>
                <a:ea typeface="Times New Roman"/>
              </a:rPr>
              <a:t>(Approved by AICTE, New Delhi &amp; Affiliated to Osmania University, Hyderabad)</a:t>
            </a:r>
            <a:endParaRPr lang="en-IN" sz="1600" b="0" u="none" strike="noStrike">
              <a:solidFill>
                <a:srgbClr val="000000"/>
              </a:solidFill>
              <a:effectLst/>
              <a:uFillTx/>
              <a:latin typeface="Arial"/>
            </a:endParaRPr>
          </a:p>
        </p:txBody>
      </p:sp>
      <p:sp>
        <p:nvSpPr>
          <p:cNvPr id="76" name="PlaceHolder 2"/>
          <p:cNvSpPr>
            <a:spLocks noGrp="1"/>
          </p:cNvSpPr>
          <p:nvPr>
            <p:ph type="subTitle"/>
          </p:nvPr>
        </p:nvSpPr>
        <p:spPr>
          <a:xfrm>
            <a:off x="313920" y="1541520"/>
            <a:ext cx="11661120" cy="5243400"/>
          </a:xfrm>
          <a:prstGeom prst="rect">
            <a:avLst/>
          </a:prstGeom>
          <a:noFill/>
          <a:ln w="0">
            <a:noFill/>
          </a:ln>
        </p:spPr>
        <p:txBody>
          <a:bodyPr lIns="91440" tIns="45720" rIns="91440" bIns="45720" anchor="t" anchorCtr="1">
            <a:noAutofit/>
          </a:bodyPr>
          <a:lstStyle/>
          <a:p>
            <a:pPr indent="0" algn="ctr" defTabSz="914400">
              <a:lnSpc>
                <a:spcPct val="90000"/>
              </a:lnSpc>
              <a:spcBef>
                <a:spcPts val="283"/>
              </a:spcBef>
              <a:buNone/>
              <a:tabLst>
                <a:tab pos="0" algn="l"/>
              </a:tabLst>
            </a:pPr>
            <a:r>
              <a:rPr lang="en-US" sz="2800" b="1" u="none" strike="noStrike" dirty="0">
                <a:solidFill>
                  <a:srgbClr val="780373"/>
                </a:solidFill>
                <a:effectLst/>
                <a:uFillTx/>
                <a:latin typeface="Times New Roman"/>
              </a:rPr>
              <a:t>DEPARTMENT OF COMPUTER SCIENCE &amp; ENGINEERING</a:t>
            </a:r>
            <a:endParaRPr lang="en-IN" sz="2800" b="0" u="none" strike="noStrike" dirty="0">
              <a:solidFill>
                <a:srgbClr val="000000"/>
              </a:solidFill>
              <a:effectLst/>
              <a:uFillTx/>
              <a:latin typeface="Arial"/>
            </a:endParaRPr>
          </a:p>
          <a:p>
            <a:pPr indent="0" algn="ctr" defTabSz="914400">
              <a:lnSpc>
                <a:spcPct val="90000"/>
              </a:lnSpc>
              <a:spcBef>
                <a:spcPts val="283"/>
              </a:spcBef>
              <a:buNone/>
              <a:tabLst>
                <a:tab pos="0" algn="l"/>
              </a:tabLst>
            </a:pPr>
            <a:r>
              <a:rPr lang="en-IN" sz="2000" b="1" u="none" strike="noStrike" dirty="0">
                <a:solidFill>
                  <a:schemeClr val="dk1"/>
                </a:solidFill>
                <a:effectLst/>
                <a:uFillTx/>
                <a:latin typeface="Times New Roman"/>
              </a:rPr>
              <a:t>(CSE – A )</a:t>
            </a:r>
            <a:endParaRPr lang="en-IN" sz="2000" b="0" u="none" strike="noStrike" dirty="0">
              <a:solidFill>
                <a:srgbClr val="000000"/>
              </a:solidFill>
              <a:effectLst/>
              <a:uFillTx/>
              <a:latin typeface="Arial"/>
            </a:endParaRPr>
          </a:p>
          <a:p>
            <a:pPr indent="0" algn="ctr" defTabSz="914400">
              <a:lnSpc>
                <a:spcPct val="90000"/>
              </a:lnSpc>
              <a:spcBef>
                <a:spcPts val="283"/>
              </a:spcBef>
              <a:buNone/>
              <a:tabLst>
                <a:tab pos="0" algn="l"/>
              </a:tabLst>
            </a:pPr>
            <a:r>
              <a:rPr lang="en-US" sz="2800" b="1" u="none" strike="noStrike" dirty="0">
                <a:solidFill>
                  <a:srgbClr val="FF0000"/>
                </a:solidFill>
                <a:effectLst/>
                <a:uFillTx/>
                <a:latin typeface="Times New Roman"/>
              </a:rPr>
              <a:t>Mini Project Presentation on</a:t>
            </a:r>
            <a:endParaRPr lang="en-IN" sz="2800" b="0" u="none" strike="noStrike" dirty="0">
              <a:solidFill>
                <a:srgbClr val="000000"/>
              </a:solidFill>
              <a:effectLst/>
              <a:uFillTx/>
              <a:latin typeface="Arial"/>
            </a:endParaRPr>
          </a:p>
          <a:p>
            <a:pPr indent="0" algn="ctr" defTabSz="914400">
              <a:lnSpc>
                <a:spcPct val="90000"/>
              </a:lnSpc>
              <a:spcBef>
                <a:spcPts val="283"/>
              </a:spcBef>
              <a:buNone/>
              <a:tabLst>
                <a:tab pos="0" algn="l"/>
              </a:tabLst>
            </a:pPr>
            <a:endParaRPr lang="en-IN" sz="1050" b="0" u="none" strike="noStrike" dirty="0">
              <a:solidFill>
                <a:srgbClr val="000000"/>
              </a:solidFill>
              <a:effectLst/>
              <a:uFillTx/>
              <a:latin typeface="Arial"/>
            </a:endParaRPr>
          </a:p>
          <a:p>
            <a:pPr indent="0" algn="ctr" defTabSz="914400">
              <a:lnSpc>
                <a:spcPct val="90000"/>
              </a:lnSpc>
              <a:spcBef>
                <a:spcPts val="283"/>
              </a:spcBef>
              <a:buNone/>
              <a:tabLst>
                <a:tab pos="0" algn="l"/>
              </a:tabLst>
            </a:pPr>
            <a:r>
              <a:rPr lang="en-US" sz="2800" b="1" dirty="0">
                <a:solidFill>
                  <a:srgbClr val="001CFF"/>
                </a:solidFill>
                <a:latin typeface="Times New Roman"/>
              </a:rPr>
              <a:t>ONLINE INTEGRATED PLATFORM FOR PROJECTS</a:t>
            </a:r>
            <a:endParaRPr lang="en-IN" sz="2800" b="0" u="none" strike="noStrike" dirty="0">
              <a:solidFill>
                <a:srgbClr val="000000"/>
              </a:solidFill>
              <a:effectLst/>
              <a:uFillTx/>
              <a:latin typeface="Arial"/>
            </a:endParaRPr>
          </a:p>
          <a:p>
            <a:pPr indent="0" algn="ctr" defTabSz="914400">
              <a:lnSpc>
                <a:spcPct val="90000"/>
              </a:lnSpc>
              <a:spcBef>
                <a:spcPts val="283"/>
              </a:spcBef>
              <a:buNone/>
              <a:tabLst>
                <a:tab pos="0" algn="l"/>
              </a:tabLst>
            </a:pPr>
            <a:r>
              <a:rPr lang="en-US" sz="2800" b="1" u="none" strike="noStrike" dirty="0">
                <a:solidFill>
                  <a:srgbClr val="FF0000"/>
                </a:solidFill>
                <a:effectLst/>
                <a:uFillTx/>
                <a:latin typeface="Times New Roman"/>
              </a:rPr>
              <a:t>By</a:t>
            </a:r>
          </a:p>
          <a:p>
            <a:pPr algn="ctr">
              <a:spcBef>
                <a:spcPts val="283"/>
              </a:spcBef>
              <a:tabLst>
                <a:tab pos="0" algn="l"/>
              </a:tabLst>
            </a:pPr>
            <a:r>
              <a:rPr lang="en-IN" sz="2400" b="1" u="none" strike="noStrike" dirty="0">
                <a:solidFill>
                  <a:srgbClr val="000000"/>
                </a:solidFill>
                <a:effectLst/>
                <a:uFillTx/>
                <a:latin typeface="Times New Roman" panose="02020603050405020304" pitchFamily="18" charset="0"/>
                <a:cs typeface="Times New Roman" panose="02020603050405020304" pitchFamily="18" charset="0"/>
              </a:rPr>
              <a:t>CH SRI SAI GANESH - 245522733015</a:t>
            </a:r>
          </a:p>
          <a:p>
            <a:pPr indent="0" algn="ctr" defTabSz="914400">
              <a:lnSpc>
                <a:spcPct val="90000"/>
              </a:lnSpc>
              <a:spcBef>
                <a:spcPts val="283"/>
              </a:spcBef>
              <a:buNone/>
              <a:tabLst>
                <a:tab pos="0" algn="l"/>
              </a:tabLst>
            </a:pPr>
            <a:r>
              <a:rPr lang="en-US" sz="2400" b="1" u="none" strike="noStrike" dirty="0">
                <a:solidFill>
                  <a:schemeClr val="dk1"/>
                </a:solidFill>
                <a:effectLst/>
                <a:uFillTx/>
                <a:latin typeface="Times New Roman"/>
              </a:rPr>
              <a:t>S VISHNU VARDHAN  –  </a:t>
            </a:r>
            <a:r>
              <a:rPr lang="en-US" sz="2400" b="1" dirty="0">
                <a:solidFill>
                  <a:schemeClr val="dk1"/>
                </a:solidFill>
                <a:latin typeface="Times New Roman"/>
              </a:rPr>
              <a:t>245522733054</a:t>
            </a:r>
            <a:endParaRPr lang="en-IN" sz="2400" b="0" u="none" strike="noStrike" dirty="0">
              <a:solidFill>
                <a:srgbClr val="000000"/>
              </a:solidFill>
              <a:effectLst/>
              <a:uFillTx/>
              <a:latin typeface="Arial"/>
            </a:endParaRPr>
          </a:p>
          <a:p>
            <a:pPr indent="0" algn="ctr" defTabSz="914400">
              <a:lnSpc>
                <a:spcPct val="90000"/>
              </a:lnSpc>
              <a:spcBef>
                <a:spcPts val="283"/>
              </a:spcBef>
              <a:buNone/>
              <a:tabLst>
                <a:tab pos="0" algn="l"/>
              </a:tabLst>
            </a:pPr>
            <a:r>
              <a:rPr lang="en-US" sz="2400" b="1" dirty="0">
                <a:solidFill>
                  <a:schemeClr val="dk1"/>
                </a:solidFill>
                <a:latin typeface="Times New Roman"/>
              </a:rPr>
              <a:t>V BHANU PRAKASH REDDY </a:t>
            </a:r>
            <a:r>
              <a:rPr lang="en-US" sz="2400" b="1" u="none" strike="noStrike" dirty="0">
                <a:solidFill>
                  <a:schemeClr val="dk1"/>
                </a:solidFill>
                <a:effectLst/>
                <a:uFillTx/>
                <a:latin typeface="Times New Roman"/>
              </a:rPr>
              <a:t> –  </a:t>
            </a:r>
            <a:r>
              <a:rPr lang="en-US" sz="2400" b="1" dirty="0">
                <a:solidFill>
                  <a:schemeClr val="dk1"/>
                </a:solidFill>
                <a:latin typeface="Times New Roman"/>
              </a:rPr>
              <a:t>245522733060</a:t>
            </a:r>
            <a:endParaRPr lang="en-IN" sz="2400" b="0" u="none" strike="noStrike" dirty="0">
              <a:solidFill>
                <a:srgbClr val="000000"/>
              </a:solidFill>
              <a:effectLst/>
              <a:uFillTx/>
              <a:latin typeface="Arial"/>
            </a:endParaRPr>
          </a:p>
          <a:p>
            <a:pPr indent="0" algn="ctr" defTabSz="914400">
              <a:lnSpc>
                <a:spcPct val="90000"/>
              </a:lnSpc>
              <a:spcBef>
                <a:spcPts val="283"/>
              </a:spcBef>
              <a:buNone/>
              <a:tabLst>
                <a:tab pos="0" algn="l"/>
              </a:tabLst>
            </a:pPr>
            <a:endParaRPr lang="en-IN" sz="2400" b="0" u="none" strike="noStrike" dirty="0">
              <a:solidFill>
                <a:srgbClr val="000000"/>
              </a:solidFill>
              <a:effectLst/>
              <a:uFillTx/>
              <a:latin typeface="Arial"/>
            </a:endParaRPr>
          </a:p>
          <a:p>
            <a:pPr indent="0" algn="ctr" defTabSz="914400">
              <a:lnSpc>
                <a:spcPct val="90000"/>
              </a:lnSpc>
              <a:spcBef>
                <a:spcPts val="561"/>
              </a:spcBef>
              <a:buNone/>
              <a:tabLst>
                <a:tab pos="0" algn="l"/>
              </a:tabLst>
            </a:pPr>
            <a:endParaRPr lang="en-IN" sz="1000" b="0" u="none" strike="noStrike" dirty="0">
              <a:solidFill>
                <a:srgbClr val="000000"/>
              </a:solidFill>
              <a:effectLst/>
              <a:uFillTx/>
              <a:latin typeface="Arial"/>
            </a:endParaRPr>
          </a:p>
          <a:p>
            <a:pPr indent="0" algn="ctr" defTabSz="914400">
              <a:lnSpc>
                <a:spcPct val="90000"/>
              </a:lnSpc>
              <a:spcBef>
                <a:spcPts val="561"/>
              </a:spcBef>
              <a:buNone/>
              <a:tabLst>
                <a:tab pos="0" algn="l"/>
              </a:tabLst>
            </a:pPr>
            <a:r>
              <a:rPr lang="en-US" sz="2400" b="1" u="none" strike="noStrike" dirty="0">
                <a:solidFill>
                  <a:schemeClr val="dk1"/>
                </a:solidFill>
                <a:effectLst/>
                <a:uFillTx/>
                <a:latin typeface="Times New Roman"/>
              </a:rPr>
              <a:t>Guide:</a:t>
            </a:r>
            <a:endParaRPr lang="en-IN" sz="2400" dirty="0">
              <a:solidFill>
                <a:srgbClr val="000000"/>
              </a:solidFill>
              <a:latin typeface="Arial"/>
            </a:endParaRPr>
          </a:p>
          <a:p>
            <a:pPr indent="0" algn="ctr" defTabSz="914400">
              <a:lnSpc>
                <a:spcPct val="90000"/>
              </a:lnSpc>
              <a:spcBef>
                <a:spcPts val="561"/>
              </a:spcBef>
              <a:buNone/>
              <a:tabLst>
                <a:tab pos="0" algn="l"/>
              </a:tabLst>
            </a:pPr>
            <a:r>
              <a:rPr lang="en-US" sz="2400" b="1" u="none" strike="noStrike" dirty="0">
                <a:solidFill>
                  <a:schemeClr val="dk1"/>
                </a:solidFill>
                <a:effectLst/>
                <a:uFillTx/>
                <a:latin typeface="Times New Roman"/>
              </a:rPr>
              <a:t>Mrs. </a:t>
            </a:r>
            <a:r>
              <a:rPr lang="en-US" sz="2400" b="1" dirty="0">
                <a:solidFill>
                  <a:schemeClr val="dk1"/>
                </a:solidFill>
                <a:latin typeface="Times New Roman"/>
              </a:rPr>
              <a:t>K SRIHARITHA</a:t>
            </a:r>
            <a:endParaRPr lang="en-IN" sz="2400" b="0" u="none" strike="noStrike" dirty="0">
              <a:solidFill>
                <a:srgbClr val="000000"/>
              </a:solidFill>
              <a:effectLst/>
              <a:uFillTx/>
              <a:latin typeface="Arial"/>
            </a:endParaRPr>
          </a:p>
          <a:p>
            <a:pPr indent="0" algn="ctr" defTabSz="914400">
              <a:lnSpc>
                <a:spcPct val="90000"/>
              </a:lnSpc>
              <a:spcBef>
                <a:spcPts val="561"/>
              </a:spcBef>
              <a:buNone/>
              <a:tabLst>
                <a:tab pos="0" algn="l"/>
              </a:tabLst>
            </a:pPr>
            <a:r>
              <a:rPr lang="en-US" sz="2000" b="1" u="none" strike="noStrike" dirty="0">
                <a:solidFill>
                  <a:schemeClr val="dk1"/>
                </a:solidFill>
                <a:effectLst/>
                <a:uFillTx/>
                <a:latin typeface="Times New Roman"/>
              </a:rPr>
              <a:t>(Assistant Professor )</a:t>
            </a:r>
            <a:endParaRPr lang="en-IN" sz="2000" b="0" u="none" strike="noStrike" dirty="0">
              <a:solidFill>
                <a:srgbClr val="000000"/>
              </a:solidFill>
              <a:effectLst/>
              <a:uFillTx/>
              <a:latin typeface="Arial"/>
            </a:endParaRPr>
          </a:p>
          <a:p>
            <a:pPr indent="0" algn="just" defTabSz="914400">
              <a:lnSpc>
                <a:spcPct val="90000"/>
              </a:lnSpc>
              <a:spcBef>
                <a:spcPts val="221"/>
              </a:spcBef>
              <a:buNone/>
              <a:tabLst>
                <a:tab pos="0" algn="l"/>
              </a:tabLst>
            </a:pPr>
            <a:endParaRPr lang="en-IN" sz="1100" b="0" u="none" strike="noStrike" dirty="0">
              <a:solidFill>
                <a:srgbClr val="000000"/>
              </a:solidFill>
              <a:effectLst/>
              <a:uFillTx/>
              <a:latin typeface="Arial"/>
            </a:endParaRPr>
          </a:p>
        </p:txBody>
      </p:sp>
      <p:pic>
        <p:nvPicPr>
          <p:cNvPr id="77" name="Picture 64"/>
          <p:cNvPicPr/>
          <p:nvPr/>
        </p:nvPicPr>
        <p:blipFill>
          <a:blip r:embed="rId2"/>
          <a:stretch/>
        </p:blipFill>
        <p:spPr>
          <a:xfrm>
            <a:off x="762120" y="213840"/>
            <a:ext cx="725040" cy="555840"/>
          </a:xfrm>
          <a:prstGeom prst="rect">
            <a:avLst/>
          </a:prstGeom>
          <a:noFill/>
          <a:ln w="0">
            <a:noFill/>
          </a:ln>
        </p:spPr>
      </p:pic>
      <p:sp>
        <p:nvSpPr>
          <p:cNvPr id="78" name="Straight Connector 65"/>
          <p:cNvSpPr/>
          <p:nvPr/>
        </p:nvSpPr>
        <p:spPr>
          <a:xfrm>
            <a:off x="152280" y="1440000"/>
            <a:ext cx="11887200" cy="360"/>
          </a:xfrm>
          <a:prstGeom prst="line">
            <a:avLst/>
          </a:prstGeom>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IN" sz="1800" b="0" u="none" strike="noStrike">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764CEE6C-9A19-D1CC-036C-D4CD91252089}"/>
              </a:ext>
            </a:extLst>
          </p:cNvPr>
          <p:cNvSpPr>
            <a:spLocks noGrp="1"/>
          </p:cNvSpPr>
          <p:nvPr>
            <p:ph type="sldNum" idx="33"/>
          </p:nvPr>
        </p:nvSpPr>
        <p:spPr/>
        <p:txBody>
          <a:bodyPr/>
          <a:lstStyle/>
          <a:p>
            <a:pPr indent="0" algn="r" defTabSz="914400">
              <a:lnSpc>
                <a:spcPct val="100000"/>
              </a:lnSpc>
              <a:buNone/>
              <a:tabLst>
                <a:tab pos="0" algn="l"/>
              </a:tabLst>
            </a:pPr>
            <a:fld id="{46EE30C8-19C8-4BCC-8CB2-0008C34B4990}" type="slidenum">
              <a:rPr lang="en-US" sz="1200" b="0" u="none" strike="noStrike" smtClean="0">
                <a:solidFill>
                  <a:schemeClr val="dk1">
                    <a:tint val="75000"/>
                  </a:schemeClr>
                </a:solidFill>
                <a:effectLst/>
                <a:uFillTx/>
                <a:latin typeface="Calibri"/>
              </a:rPr>
              <a:t>1</a:t>
            </a:fld>
            <a:endParaRPr lang="en-IN" sz="1200" b="0" u="none" strike="noStrike">
              <a:solidFill>
                <a:srgbClr val="000000"/>
              </a:solidFill>
              <a:effectLst/>
              <a:uFillTx/>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52EA5-A8C6-3608-E55F-8A2A2EA17D8F}"/>
            </a:ext>
          </a:extLst>
        </p:cNvPr>
        <p:cNvGrpSpPr/>
        <p:nvPr/>
      </p:nvGrpSpPr>
      <p:grpSpPr>
        <a:xfrm>
          <a:off x="0" y="0"/>
          <a:ext cx="0" cy="0"/>
          <a:chOff x="0" y="0"/>
          <a:chExt cx="0" cy="0"/>
        </a:xfrm>
      </p:grpSpPr>
      <p:sp>
        <p:nvSpPr>
          <p:cNvPr id="97" name="PlaceHolder 1">
            <a:extLst>
              <a:ext uri="{FF2B5EF4-FFF2-40B4-BE49-F238E27FC236}">
                <a16:creationId xmlns:a16="http://schemas.microsoft.com/office/drawing/2014/main" id="{982B7DA8-E271-B49B-52EC-67C18D924CCC}"/>
              </a:ext>
            </a:extLst>
          </p:cNvPr>
          <p:cNvSpPr>
            <a:spLocks noGrp="1"/>
          </p:cNvSpPr>
          <p:nvPr>
            <p:ph type="title"/>
          </p:nvPr>
        </p:nvSpPr>
        <p:spPr>
          <a:xfrm>
            <a:off x="609480" y="274680"/>
            <a:ext cx="10971000" cy="114120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8. Design / UML Diagrams</a:t>
            </a:r>
            <a:endParaRPr lang="en-IN" sz="3600" b="0" u="none" strike="noStrike" dirty="0">
              <a:solidFill>
                <a:srgbClr val="000000"/>
              </a:solidFill>
              <a:effectLst/>
              <a:uFillTx/>
              <a:latin typeface="Arial"/>
            </a:endParaRPr>
          </a:p>
        </p:txBody>
      </p:sp>
      <p:sp>
        <p:nvSpPr>
          <p:cNvPr id="98" name="PlaceHolder 2">
            <a:extLst>
              <a:ext uri="{FF2B5EF4-FFF2-40B4-BE49-F238E27FC236}">
                <a16:creationId xmlns:a16="http://schemas.microsoft.com/office/drawing/2014/main" id="{836356E3-FC6E-29FA-BB5A-E7B73966E6C0}"/>
              </a:ext>
            </a:extLst>
          </p:cNvPr>
          <p:cNvSpPr>
            <a:spLocks noGrp="1"/>
          </p:cNvSpPr>
          <p:nvPr>
            <p:ph type="subTitle"/>
          </p:nvPr>
        </p:nvSpPr>
        <p:spPr>
          <a:xfrm>
            <a:off x="375800" y="1527120"/>
            <a:ext cx="10971000" cy="307777"/>
          </a:xfrm>
          <a:prstGeom prst="rect">
            <a:avLst/>
          </a:prstGeom>
          <a:noFill/>
          <a:ln w="0">
            <a:noFill/>
          </a:ln>
        </p:spPr>
        <p:txBody>
          <a:bodyPr lIns="0" tIns="0" rIns="0" bIns="0" anchor="t">
            <a:spAutoFit/>
          </a:bodyPr>
          <a:lstStyle/>
          <a:p>
            <a:pPr marL="343080" indent="-343080">
              <a:lnSpc>
                <a:spcPct val="100000"/>
              </a:lnSpc>
              <a:buClr>
                <a:srgbClr val="000000"/>
              </a:buClr>
              <a:buFont typeface="Arial" panose="020B0604020202020204" pitchFamily="34" charset="0"/>
              <a:buChar char="•"/>
            </a:pPr>
            <a:r>
              <a:rPr lang="en-US" sz="2000" b="0" u="none" strike="noStrike" dirty="0">
                <a:solidFill>
                  <a:srgbClr val="000000"/>
                </a:solidFill>
                <a:effectLst/>
                <a:uFillTx/>
                <a:latin typeface="Times New Roman" panose="02020603050405020304" pitchFamily="18" charset="0"/>
                <a:cs typeface="Times New Roman" panose="02020603050405020304" pitchFamily="18" charset="0"/>
              </a:rPr>
              <a:t>Class Diagram</a:t>
            </a:r>
            <a:endParaRPr lang="en-IN" sz="2000"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99" name="PlaceHolder 5">
            <a:extLst>
              <a:ext uri="{FF2B5EF4-FFF2-40B4-BE49-F238E27FC236}">
                <a16:creationId xmlns:a16="http://schemas.microsoft.com/office/drawing/2014/main" id="{A864B18B-2CF1-5BAC-8AD5-EC6A430E0311}"/>
              </a:ext>
            </a:extLst>
          </p:cNvPr>
          <p:cNvSpPr/>
          <p:nvPr/>
        </p:nvSpPr>
        <p:spPr>
          <a:xfrm>
            <a:off x="115200" y="163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defTabSz="914400">
              <a:lnSpc>
                <a:spcPct val="100000"/>
              </a:lnSpc>
              <a:tabLst>
                <a:tab pos="0" algn="l"/>
              </a:tabLst>
            </a:pPr>
            <a:r>
              <a:rPr lang="en-US" sz="1600" b="0" u="none" strike="noStrike" dirty="0">
                <a:solidFill>
                  <a:schemeClr val="dk1"/>
                </a:solidFill>
                <a:effectLst/>
                <a:uFillTx/>
                <a:latin typeface="Times New Roman"/>
              </a:rPr>
              <a:t>Batch No. </a:t>
            </a:r>
            <a:r>
              <a:rPr lang="en-US" sz="1600" dirty="0">
                <a:solidFill>
                  <a:schemeClr val="dk1"/>
                </a:solidFill>
                <a:latin typeface="Times New Roman"/>
              </a:rPr>
              <a:t>A4</a:t>
            </a:r>
            <a:r>
              <a:rPr lang="en-US" sz="1600" b="0" u="none" strike="noStrike" dirty="0">
                <a:solidFill>
                  <a:schemeClr val="dk1"/>
                </a:solidFill>
                <a:effectLst/>
                <a:uFillTx/>
                <a:latin typeface="Times New Roman"/>
              </a:rPr>
              <a:t>          					                                                          “</a:t>
            </a:r>
            <a:r>
              <a:rPr lang="en-US" sz="1600" dirty="0">
                <a:solidFill>
                  <a:schemeClr val="dk1"/>
                </a:solidFill>
                <a:latin typeface="Times New Roman"/>
              </a:rPr>
              <a:t>Online Integrated Platform For Projects</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pic>
        <p:nvPicPr>
          <p:cNvPr id="3" name="Picture 2">
            <a:extLst>
              <a:ext uri="{FF2B5EF4-FFF2-40B4-BE49-F238E27FC236}">
                <a16:creationId xmlns:a16="http://schemas.microsoft.com/office/drawing/2014/main" id="{4937320D-FD8D-3813-6209-DC9916B4F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4541" y="1527120"/>
            <a:ext cx="3654635" cy="4958080"/>
          </a:xfrm>
          <a:prstGeom prst="rect">
            <a:avLst/>
          </a:prstGeom>
        </p:spPr>
      </p:pic>
    </p:spTree>
    <p:extLst>
      <p:ext uri="{BB962C8B-B14F-4D97-AF65-F5344CB8AC3E}">
        <p14:creationId xmlns:p14="http://schemas.microsoft.com/office/powerpoint/2010/main" val="3913988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F1B2B-3DE2-2415-F670-6BE668BFDAC3}"/>
            </a:ext>
          </a:extLst>
        </p:cNvPr>
        <p:cNvGrpSpPr/>
        <p:nvPr/>
      </p:nvGrpSpPr>
      <p:grpSpPr>
        <a:xfrm>
          <a:off x="0" y="0"/>
          <a:ext cx="0" cy="0"/>
          <a:chOff x="0" y="0"/>
          <a:chExt cx="0" cy="0"/>
        </a:xfrm>
      </p:grpSpPr>
      <p:sp>
        <p:nvSpPr>
          <p:cNvPr id="97" name="PlaceHolder 1">
            <a:extLst>
              <a:ext uri="{FF2B5EF4-FFF2-40B4-BE49-F238E27FC236}">
                <a16:creationId xmlns:a16="http://schemas.microsoft.com/office/drawing/2014/main" id="{57670E7F-CA22-A296-E294-D2440523681C}"/>
              </a:ext>
            </a:extLst>
          </p:cNvPr>
          <p:cNvSpPr>
            <a:spLocks noGrp="1"/>
          </p:cNvSpPr>
          <p:nvPr>
            <p:ph type="title"/>
          </p:nvPr>
        </p:nvSpPr>
        <p:spPr>
          <a:xfrm>
            <a:off x="609480" y="274680"/>
            <a:ext cx="10971000" cy="114120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8. Design / UML Diagrams</a:t>
            </a:r>
            <a:endParaRPr lang="en-IN" sz="3600" b="0" u="none" strike="noStrike" dirty="0">
              <a:solidFill>
                <a:srgbClr val="000000"/>
              </a:solidFill>
              <a:effectLst/>
              <a:uFillTx/>
              <a:latin typeface="Arial"/>
            </a:endParaRPr>
          </a:p>
        </p:txBody>
      </p:sp>
      <p:sp>
        <p:nvSpPr>
          <p:cNvPr id="98" name="PlaceHolder 2">
            <a:extLst>
              <a:ext uri="{FF2B5EF4-FFF2-40B4-BE49-F238E27FC236}">
                <a16:creationId xmlns:a16="http://schemas.microsoft.com/office/drawing/2014/main" id="{27E7BDD0-02CC-2181-1AA5-4A4791BC7658}"/>
              </a:ext>
            </a:extLst>
          </p:cNvPr>
          <p:cNvSpPr>
            <a:spLocks noGrp="1"/>
          </p:cNvSpPr>
          <p:nvPr>
            <p:ph type="subTitle"/>
          </p:nvPr>
        </p:nvSpPr>
        <p:spPr>
          <a:xfrm>
            <a:off x="609480" y="1168200"/>
            <a:ext cx="10971000" cy="307777"/>
          </a:xfrm>
          <a:prstGeom prst="rect">
            <a:avLst/>
          </a:prstGeom>
          <a:noFill/>
          <a:ln w="0">
            <a:noFill/>
          </a:ln>
        </p:spPr>
        <p:txBody>
          <a:bodyPr lIns="0" tIns="0" rIns="0" bIns="0" anchor="t">
            <a:spAutoFit/>
          </a:bodyPr>
          <a:lstStyle/>
          <a:p>
            <a:pPr marL="343080" indent="-343080">
              <a:lnSpc>
                <a:spcPct val="100000"/>
              </a:lnSpc>
              <a:buClr>
                <a:srgbClr val="000000"/>
              </a:buClr>
              <a:buFont typeface="Arial" panose="020B0604020202020204" pitchFamily="34" charset="0"/>
              <a:buChar char="•"/>
            </a:pPr>
            <a:r>
              <a:rPr lang="en-US" sz="2000" b="0" u="none" strike="noStrike" dirty="0" err="1">
                <a:solidFill>
                  <a:srgbClr val="000000"/>
                </a:solidFill>
                <a:effectLst/>
                <a:uFillTx/>
                <a:latin typeface="Times New Roman" panose="02020603050405020304" pitchFamily="18" charset="0"/>
                <a:cs typeface="Times New Roman" panose="02020603050405020304" pitchFamily="18" charset="0"/>
              </a:rPr>
              <a:t>Usecase</a:t>
            </a:r>
            <a:r>
              <a:rPr lang="en-US" sz="2000" b="0" u="none" strike="noStrike" dirty="0">
                <a:solidFill>
                  <a:srgbClr val="000000"/>
                </a:solidFill>
                <a:effectLst/>
                <a:uFillTx/>
                <a:latin typeface="Times New Roman" panose="02020603050405020304" pitchFamily="18" charset="0"/>
                <a:cs typeface="Times New Roman" panose="02020603050405020304" pitchFamily="18" charset="0"/>
              </a:rPr>
              <a:t> Diagram</a:t>
            </a:r>
            <a:endParaRPr lang="en-IN" sz="2000"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99" name="PlaceHolder 5">
            <a:extLst>
              <a:ext uri="{FF2B5EF4-FFF2-40B4-BE49-F238E27FC236}">
                <a16:creationId xmlns:a16="http://schemas.microsoft.com/office/drawing/2014/main" id="{12CE31D7-BD32-11E7-A830-B6B027B30126}"/>
              </a:ext>
            </a:extLst>
          </p:cNvPr>
          <p:cNvSpPr/>
          <p:nvPr/>
        </p:nvSpPr>
        <p:spPr>
          <a:xfrm>
            <a:off x="115200" y="163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defTabSz="914400">
              <a:lnSpc>
                <a:spcPct val="100000"/>
              </a:lnSpc>
              <a:tabLst>
                <a:tab pos="0" algn="l"/>
              </a:tabLst>
            </a:pPr>
            <a:r>
              <a:rPr lang="en-US" sz="1600" b="0" u="none" strike="noStrike" dirty="0">
                <a:solidFill>
                  <a:schemeClr val="dk1"/>
                </a:solidFill>
                <a:effectLst/>
                <a:uFillTx/>
                <a:latin typeface="Times New Roman"/>
              </a:rPr>
              <a:t>Batch No. </a:t>
            </a:r>
            <a:r>
              <a:rPr lang="en-US" sz="1600" dirty="0">
                <a:solidFill>
                  <a:schemeClr val="dk1"/>
                </a:solidFill>
                <a:latin typeface="Times New Roman"/>
              </a:rPr>
              <a:t>A4</a:t>
            </a:r>
            <a:r>
              <a:rPr lang="en-US" sz="1600" b="0" u="none" strike="noStrike" dirty="0">
                <a:solidFill>
                  <a:schemeClr val="dk1"/>
                </a:solidFill>
                <a:effectLst/>
                <a:uFillTx/>
                <a:latin typeface="Times New Roman"/>
              </a:rPr>
              <a:t>          					                                                          “</a:t>
            </a:r>
            <a:r>
              <a:rPr lang="en-US" sz="1600" dirty="0">
                <a:solidFill>
                  <a:schemeClr val="dk1"/>
                </a:solidFill>
                <a:latin typeface="Times New Roman"/>
              </a:rPr>
              <a:t>Online Integrated Platform For Projects</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pic>
        <p:nvPicPr>
          <p:cNvPr id="3" name="Picture 2">
            <a:extLst>
              <a:ext uri="{FF2B5EF4-FFF2-40B4-BE49-F238E27FC236}">
                <a16:creationId xmlns:a16="http://schemas.microsoft.com/office/drawing/2014/main" id="{557B183A-CFB2-8D1E-0DDB-D47A90A96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2539035"/>
            <a:ext cx="10304918" cy="2077085"/>
          </a:xfrm>
          <a:prstGeom prst="rect">
            <a:avLst/>
          </a:prstGeom>
        </p:spPr>
      </p:pic>
    </p:spTree>
    <p:extLst>
      <p:ext uri="{BB962C8B-B14F-4D97-AF65-F5344CB8AC3E}">
        <p14:creationId xmlns:p14="http://schemas.microsoft.com/office/powerpoint/2010/main" val="3722764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49C19-3483-4749-BA92-030693F6C265}"/>
            </a:ext>
          </a:extLst>
        </p:cNvPr>
        <p:cNvGrpSpPr/>
        <p:nvPr/>
      </p:nvGrpSpPr>
      <p:grpSpPr>
        <a:xfrm>
          <a:off x="0" y="0"/>
          <a:ext cx="0" cy="0"/>
          <a:chOff x="0" y="0"/>
          <a:chExt cx="0" cy="0"/>
        </a:xfrm>
      </p:grpSpPr>
      <p:sp>
        <p:nvSpPr>
          <p:cNvPr id="97" name="PlaceHolder 1">
            <a:extLst>
              <a:ext uri="{FF2B5EF4-FFF2-40B4-BE49-F238E27FC236}">
                <a16:creationId xmlns:a16="http://schemas.microsoft.com/office/drawing/2014/main" id="{AD1C9B40-F769-AA5E-B1D3-6969B18E0AFC}"/>
              </a:ext>
            </a:extLst>
          </p:cNvPr>
          <p:cNvSpPr>
            <a:spLocks noGrp="1"/>
          </p:cNvSpPr>
          <p:nvPr>
            <p:ph type="title"/>
          </p:nvPr>
        </p:nvSpPr>
        <p:spPr>
          <a:xfrm>
            <a:off x="609480" y="274680"/>
            <a:ext cx="10971000" cy="114120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8. Design / UML Diagrams</a:t>
            </a:r>
            <a:endParaRPr lang="en-IN" sz="3600" b="0" u="none" strike="noStrike" dirty="0">
              <a:solidFill>
                <a:srgbClr val="000000"/>
              </a:solidFill>
              <a:effectLst/>
              <a:uFillTx/>
              <a:latin typeface="Arial"/>
            </a:endParaRPr>
          </a:p>
        </p:txBody>
      </p:sp>
      <p:sp>
        <p:nvSpPr>
          <p:cNvPr id="98" name="PlaceHolder 2">
            <a:extLst>
              <a:ext uri="{FF2B5EF4-FFF2-40B4-BE49-F238E27FC236}">
                <a16:creationId xmlns:a16="http://schemas.microsoft.com/office/drawing/2014/main" id="{95F9959F-9AD2-CF9E-04B6-EF6C86BDF5FF}"/>
              </a:ext>
            </a:extLst>
          </p:cNvPr>
          <p:cNvSpPr>
            <a:spLocks noGrp="1"/>
          </p:cNvSpPr>
          <p:nvPr>
            <p:ph type="subTitle"/>
          </p:nvPr>
        </p:nvSpPr>
        <p:spPr>
          <a:xfrm>
            <a:off x="609480" y="1168200"/>
            <a:ext cx="10971000" cy="307777"/>
          </a:xfrm>
          <a:prstGeom prst="rect">
            <a:avLst/>
          </a:prstGeom>
          <a:noFill/>
          <a:ln w="0">
            <a:noFill/>
          </a:ln>
        </p:spPr>
        <p:txBody>
          <a:bodyPr lIns="0" tIns="0" rIns="0" bIns="0" anchor="t">
            <a:spAutoFit/>
          </a:bodyPr>
          <a:lstStyle/>
          <a:p>
            <a:pPr marL="343080" indent="-343080">
              <a:lnSpc>
                <a:spcPct val="100000"/>
              </a:lnSpc>
              <a:buClr>
                <a:srgbClr val="000000"/>
              </a:buClr>
              <a:buFont typeface="Arial" panose="020B0604020202020204" pitchFamily="34" charset="0"/>
              <a:buChar char="•"/>
            </a:pPr>
            <a:r>
              <a:rPr lang="en-US" sz="2000" b="0" u="none" strike="noStrike" dirty="0">
                <a:solidFill>
                  <a:srgbClr val="000000"/>
                </a:solidFill>
                <a:effectLst/>
                <a:uFillTx/>
                <a:latin typeface="Times New Roman" panose="02020603050405020304" pitchFamily="18" charset="0"/>
                <a:cs typeface="Times New Roman" panose="02020603050405020304" pitchFamily="18" charset="0"/>
              </a:rPr>
              <a:t>Sequence Diagram</a:t>
            </a:r>
            <a:endParaRPr lang="en-IN" sz="2000"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99" name="PlaceHolder 5">
            <a:extLst>
              <a:ext uri="{FF2B5EF4-FFF2-40B4-BE49-F238E27FC236}">
                <a16:creationId xmlns:a16="http://schemas.microsoft.com/office/drawing/2014/main" id="{C3D1A1ED-E563-2137-917F-C32C7F17086E}"/>
              </a:ext>
            </a:extLst>
          </p:cNvPr>
          <p:cNvSpPr/>
          <p:nvPr/>
        </p:nvSpPr>
        <p:spPr>
          <a:xfrm>
            <a:off x="115200" y="163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defTabSz="914400">
              <a:lnSpc>
                <a:spcPct val="100000"/>
              </a:lnSpc>
              <a:tabLst>
                <a:tab pos="0" algn="l"/>
              </a:tabLst>
            </a:pPr>
            <a:r>
              <a:rPr lang="en-US" sz="1600" b="0" u="none" strike="noStrike" dirty="0">
                <a:solidFill>
                  <a:schemeClr val="dk1"/>
                </a:solidFill>
                <a:effectLst/>
                <a:uFillTx/>
                <a:latin typeface="Times New Roman"/>
              </a:rPr>
              <a:t>Batch No. </a:t>
            </a:r>
            <a:r>
              <a:rPr lang="en-US" sz="1600" dirty="0">
                <a:solidFill>
                  <a:schemeClr val="dk1"/>
                </a:solidFill>
                <a:latin typeface="Times New Roman"/>
              </a:rPr>
              <a:t>A4</a:t>
            </a:r>
            <a:r>
              <a:rPr lang="en-US" sz="1600" b="0" u="none" strike="noStrike" dirty="0">
                <a:solidFill>
                  <a:schemeClr val="dk1"/>
                </a:solidFill>
                <a:effectLst/>
                <a:uFillTx/>
                <a:latin typeface="Times New Roman"/>
              </a:rPr>
              <a:t>          					                                                          “</a:t>
            </a:r>
            <a:r>
              <a:rPr lang="en-US" sz="1600" dirty="0">
                <a:solidFill>
                  <a:schemeClr val="dk1"/>
                </a:solidFill>
                <a:latin typeface="Times New Roman"/>
              </a:rPr>
              <a:t>Online Integrated Platform For Projects</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pic>
        <p:nvPicPr>
          <p:cNvPr id="3" name="Picture 2">
            <a:extLst>
              <a:ext uri="{FF2B5EF4-FFF2-40B4-BE49-F238E27FC236}">
                <a16:creationId xmlns:a16="http://schemas.microsoft.com/office/drawing/2014/main" id="{F3397CDD-4752-716D-8902-30EDC38F7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37" y="2081880"/>
            <a:ext cx="11341415" cy="3446727"/>
          </a:xfrm>
          <a:prstGeom prst="rect">
            <a:avLst/>
          </a:prstGeom>
        </p:spPr>
      </p:pic>
    </p:spTree>
    <p:extLst>
      <p:ext uri="{BB962C8B-B14F-4D97-AF65-F5344CB8AC3E}">
        <p14:creationId xmlns:p14="http://schemas.microsoft.com/office/powerpoint/2010/main" val="199881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D4D1B-D862-4159-6DC2-45D20DE9B927}"/>
            </a:ext>
          </a:extLst>
        </p:cNvPr>
        <p:cNvGrpSpPr/>
        <p:nvPr/>
      </p:nvGrpSpPr>
      <p:grpSpPr>
        <a:xfrm>
          <a:off x="0" y="0"/>
          <a:ext cx="0" cy="0"/>
          <a:chOff x="0" y="0"/>
          <a:chExt cx="0" cy="0"/>
        </a:xfrm>
      </p:grpSpPr>
      <p:sp>
        <p:nvSpPr>
          <p:cNvPr id="97" name="PlaceHolder 1">
            <a:extLst>
              <a:ext uri="{FF2B5EF4-FFF2-40B4-BE49-F238E27FC236}">
                <a16:creationId xmlns:a16="http://schemas.microsoft.com/office/drawing/2014/main" id="{79B30EFA-5611-69D5-2ECD-8A5C4F3DA49D}"/>
              </a:ext>
            </a:extLst>
          </p:cNvPr>
          <p:cNvSpPr>
            <a:spLocks noGrp="1"/>
          </p:cNvSpPr>
          <p:nvPr>
            <p:ph type="title"/>
          </p:nvPr>
        </p:nvSpPr>
        <p:spPr>
          <a:xfrm>
            <a:off x="609480" y="274680"/>
            <a:ext cx="10971000" cy="114120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8. Design / UML Diagrams</a:t>
            </a:r>
            <a:endParaRPr lang="en-IN" sz="3600" b="0" u="none" strike="noStrike" dirty="0">
              <a:solidFill>
                <a:srgbClr val="000000"/>
              </a:solidFill>
              <a:effectLst/>
              <a:uFillTx/>
              <a:latin typeface="Arial"/>
            </a:endParaRPr>
          </a:p>
        </p:txBody>
      </p:sp>
      <p:sp>
        <p:nvSpPr>
          <p:cNvPr id="98" name="PlaceHolder 2">
            <a:extLst>
              <a:ext uri="{FF2B5EF4-FFF2-40B4-BE49-F238E27FC236}">
                <a16:creationId xmlns:a16="http://schemas.microsoft.com/office/drawing/2014/main" id="{1E8BC374-9C7A-DDB8-5EF3-525B92A094E5}"/>
              </a:ext>
            </a:extLst>
          </p:cNvPr>
          <p:cNvSpPr>
            <a:spLocks noGrp="1"/>
          </p:cNvSpPr>
          <p:nvPr>
            <p:ph type="subTitle"/>
          </p:nvPr>
        </p:nvSpPr>
        <p:spPr>
          <a:xfrm>
            <a:off x="609480" y="1168200"/>
            <a:ext cx="10971000" cy="307777"/>
          </a:xfrm>
          <a:prstGeom prst="rect">
            <a:avLst/>
          </a:prstGeom>
          <a:noFill/>
          <a:ln w="0">
            <a:noFill/>
          </a:ln>
        </p:spPr>
        <p:txBody>
          <a:bodyPr lIns="0" tIns="0" rIns="0" bIns="0" anchor="t">
            <a:spAutoFit/>
          </a:bodyPr>
          <a:lstStyle/>
          <a:p>
            <a:pPr marL="343080" indent="-343080">
              <a:lnSpc>
                <a:spcPct val="100000"/>
              </a:lnSpc>
              <a:buClr>
                <a:srgbClr val="000000"/>
              </a:buClr>
              <a:buFont typeface="Arial" panose="020B0604020202020204" pitchFamily="34" charset="0"/>
              <a:buChar char="•"/>
            </a:pPr>
            <a:r>
              <a:rPr lang="en-US" sz="2000" b="0" u="none" strike="noStrike" dirty="0">
                <a:solidFill>
                  <a:srgbClr val="000000"/>
                </a:solidFill>
                <a:effectLst/>
                <a:uFillTx/>
                <a:latin typeface="Times New Roman" panose="02020603050405020304" pitchFamily="18" charset="0"/>
                <a:cs typeface="Times New Roman" panose="02020603050405020304" pitchFamily="18" charset="0"/>
              </a:rPr>
              <a:t>Activity Diagram</a:t>
            </a:r>
            <a:endParaRPr lang="en-IN" sz="2000"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99" name="PlaceHolder 5">
            <a:extLst>
              <a:ext uri="{FF2B5EF4-FFF2-40B4-BE49-F238E27FC236}">
                <a16:creationId xmlns:a16="http://schemas.microsoft.com/office/drawing/2014/main" id="{8C0A88F6-199A-AC04-5005-6F0C0188EE64}"/>
              </a:ext>
            </a:extLst>
          </p:cNvPr>
          <p:cNvSpPr/>
          <p:nvPr/>
        </p:nvSpPr>
        <p:spPr>
          <a:xfrm>
            <a:off x="115200" y="163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defTabSz="914400">
              <a:lnSpc>
                <a:spcPct val="100000"/>
              </a:lnSpc>
              <a:tabLst>
                <a:tab pos="0" algn="l"/>
              </a:tabLst>
            </a:pPr>
            <a:r>
              <a:rPr lang="en-US" sz="1600" b="0" u="none" strike="noStrike" dirty="0">
                <a:solidFill>
                  <a:schemeClr val="dk1"/>
                </a:solidFill>
                <a:effectLst/>
                <a:uFillTx/>
                <a:latin typeface="Times New Roman"/>
              </a:rPr>
              <a:t>Batch No. </a:t>
            </a:r>
            <a:r>
              <a:rPr lang="en-US" sz="1600" dirty="0">
                <a:solidFill>
                  <a:schemeClr val="dk1"/>
                </a:solidFill>
                <a:latin typeface="Times New Roman"/>
              </a:rPr>
              <a:t>A4</a:t>
            </a:r>
            <a:r>
              <a:rPr lang="en-US" sz="1600" b="0" u="none" strike="noStrike" dirty="0">
                <a:solidFill>
                  <a:schemeClr val="dk1"/>
                </a:solidFill>
                <a:effectLst/>
                <a:uFillTx/>
                <a:latin typeface="Times New Roman"/>
              </a:rPr>
              <a:t>          					                                                          “</a:t>
            </a:r>
            <a:r>
              <a:rPr lang="en-US" sz="1600" dirty="0">
                <a:solidFill>
                  <a:schemeClr val="dk1"/>
                </a:solidFill>
                <a:latin typeface="Times New Roman"/>
              </a:rPr>
              <a:t>Online Integrated Platform For Projects</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pic>
        <p:nvPicPr>
          <p:cNvPr id="3" name="Picture 2">
            <a:extLst>
              <a:ext uri="{FF2B5EF4-FFF2-40B4-BE49-F238E27FC236}">
                <a16:creationId xmlns:a16="http://schemas.microsoft.com/office/drawing/2014/main" id="{44B58A92-E234-CC32-13A4-48421A3EE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138" y="1322088"/>
            <a:ext cx="3361142" cy="5384800"/>
          </a:xfrm>
          <a:prstGeom prst="rect">
            <a:avLst/>
          </a:prstGeom>
        </p:spPr>
      </p:pic>
    </p:spTree>
    <p:extLst>
      <p:ext uri="{BB962C8B-B14F-4D97-AF65-F5344CB8AC3E}">
        <p14:creationId xmlns:p14="http://schemas.microsoft.com/office/powerpoint/2010/main" val="3516633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6AAE0-7824-3C4A-CF13-8AF2D610BF23}"/>
            </a:ext>
          </a:extLst>
        </p:cNvPr>
        <p:cNvGrpSpPr/>
        <p:nvPr/>
      </p:nvGrpSpPr>
      <p:grpSpPr>
        <a:xfrm>
          <a:off x="0" y="0"/>
          <a:ext cx="0" cy="0"/>
          <a:chOff x="0" y="0"/>
          <a:chExt cx="0" cy="0"/>
        </a:xfrm>
      </p:grpSpPr>
      <p:sp>
        <p:nvSpPr>
          <p:cNvPr id="97" name="PlaceHolder 1">
            <a:extLst>
              <a:ext uri="{FF2B5EF4-FFF2-40B4-BE49-F238E27FC236}">
                <a16:creationId xmlns:a16="http://schemas.microsoft.com/office/drawing/2014/main" id="{868D9B04-B386-15D4-F2C1-CC44A31827E3}"/>
              </a:ext>
            </a:extLst>
          </p:cNvPr>
          <p:cNvSpPr>
            <a:spLocks noGrp="1"/>
          </p:cNvSpPr>
          <p:nvPr>
            <p:ph type="title"/>
          </p:nvPr>
        </p:nvSpPr>
        <p:spPr>
          <a:xfrm>
            <a:off x="609480" y="274680"/>
            <a:ext cx="10971000" cy="114120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8. Design / UML Diagrams</a:t>
            </a:r>
            <a:endParaRPr lang="en-IN" sz="3600" b="0" u="none" strike="noStrike" dirty="0">
              <a:solidFill>
                <a:srgbClr val="000000"/>
              </a:solidFill>
              <a:effectLst/>
              <a:uFillTx/>
              <a:latin typeface="Arial"/>
            </a:endParaRPr>
          </a:p>
        </p:txBody>
      </p:sp>
      <p:sp>
        <p:nvSpPr>
          <p:cNvPr id="98" name="PlaceHolder 2">
            <a:extLst>
              <a:ext uri="{FF2B5EF4-FFF2-40B4-BE49-F238E27FC236}">
                <a16:creationId xmlns:a16="http://schemas.microsoft.com/office/drawing/2014/main" id="{D70E3D8B-81DE-441F-F988-02A4EE699FA7}"/>
              </a:ext>
            </a:extLst>
          </p:cNvPr>
          <p:cNvSpPr>
            <a:spLocks noGrp="1"/>
          </p:cNvSpPr>
          <p:nvPr>
            <p:ph type="subTitle"/>
          </p:nvPr>
        </p:nvSpPr>
        <p:spPr>
          <a:xfrm>
            <a:off x="609480" y="1168200"/>
            <a:ext cx="10971000" cy="307777"/>
          </a:xfrm>
          <a:prstGeom prst="rect">
            <a:avLst/>
          </a:prstGeom>
          <a:noFill/>
          <a:ln w="0">
            <a:noFill/>
          </a:ln>
        </p:spPr>
        <p:txBody>
          <a:bodyPr lIns="0" tIns="0" rIns="0" bIns="0" anchor="t">
            <a:spAutoFit/>
          </a:bodyPr>
          <a:lstStyle/>
          <a:p>
            <a:pPr marL="343080" indent="-343080">
              <a:lnSpc>
                <a:spcPct val="100000"/>
              </a:lnSpc>
              <a:buClr>
                <a:srgbClr val="000000"/>
              </a:buClr>
              <a:buFont typeface="Arial" panose="020B0604020202020204" pitchFamily="34" charset="0"/>
              <a:buChar char="•"/>
            </a:pPr>
            <a:r>
              <a:rPr lang="en-US" sz="2000" b="0" u="none" strike="noStrike" dirty="0">
                <a:solidFill>
                  <a:srgbClr val="000000"/>
                </a:solidFill>
                <a:effectLst/>
                <a:uFillTx/>
                <a:latin typeface="Times New Roman" panose="02020603050405020304" pitchFamily="18" charset="0"/>
                <a:cs typeface="Times New Roman" panose="02020603050405020304" pitchFamily="18" charset="0"/>
              </a:rPr>
              <a:t>Entity Relationship Diagram</a:t>
            </a:r>
            <a:endParaRPr lang="en-IN" sz="2000"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99" name="PlaceHolder 5">
            <a:extLst>
              <a:ext uri="{FF2B5EF4-FFF2-40B4-BE49-F238E27FC236}">
                <a16:creationId xmlns:a16="http://schemas.microsoft.com/office/drawing/2014/main" id="{ECF18EBD-BD86-4917-20E1-BDA013037A89}"/>
              </a:ext>
            </a:extLst>
          </p:cNvPr>
          <p:cNvSpPr/>
          <p:nvPr/>
        </p:nvSpPr>
        <p:spPr>
          <a:xfrm>
            <a:off x="115200" y="163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defTabSz="914400">
              <a:lnSpc>
                <a:spcPct val="100000"/>
              </a:lnSpc>
              <a:tabLst>
                <a:tab pos="0" algn="l"/>
              </a:tabLst>
            </a:pPr>
            <a:r>
              <a:rPr lang="en-US" sz="1600" b="0" u="none" strike="noStrike" dirty="0">
                <a:solidFill>
                  <a:schemeClr val="dk1"/>
                </a:solidFill>
                <a:effectLst/>
                <a:uFillTx/>
                <a:latin typeface="Times New Roman"/>
              </a:rPr>
              <a:t>Batch No. </a:t>
            </a:r>
            <a:r>
              <a:rPr lang="en-US" sz="1600" dirty="0">
                <a:solidFill>
                  <a:schemeClr val="dk1"/>
                </a:solidFill>
                <a:latin typeface="Times New Roman"/>
              </a:rPr>
              <a:t>A4</a:t>
            </a:r>
            <a:r>
              <a:rPr lang="en-US" sz="1600" b="0" u="none" strike="noStrike" dirty="0">
                <a:solidFill>
                  <a:schemeClr val="dk1"/>
                </a:solidFill>
                <a:effectLst/>
                <a:uFillTx/>
                <a:latin typeface="Times New Roman"/>
              </a:rPr>
              <a:t>          					                                                          “</a:t>
            </a:r>
            <a:r>
              <a:rPr lang="en-US" sz="1600" dirty="0">
                <a:solidFill>
                  <a:schemeClr val="dk1"/>
                </a:solidFill>
                <a:latin typeface="Times New Roman"/>
              </a:rPr>
              <a:t>Online Integrated Platform For Projects</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pic>
        <p:nvPicPr>
          <p:cNvPr id="3" name="Picture 2">
            <a:extLst>
              <a:ext uri="{FF2B5EF4-FFF2-40B4-BE49-F238E27FC236}">
                <a16:creationId xmlns:a16="http://schemas.microsoft.com/office/drawing/2014/main" id="{C390A86F-79F6-F761-F703-6A8BDB6D7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736" y="1492640"/>
            <a:ext cx="4425687" cy="5201920"/>
          </a:xfrm>
          <a:prstGeom prst="rect">
            <a:avLst/>
          </a:prstGeom>
        </p:spPr>
      </p:pic>
    </p:spTree>
    <p:extLst>
      <p:ext uri="{BB962C8B-B14F-4D97-AF65-F5344CB8AC3E}">
        <p14:creationId xmlns:p14="http://schemas.microsoft.com/office/powerpoint/2010/main" val="2232444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A2242-3755-80DF-BD78-BFBA2074DEE7}"/>
            </a:ext>
          </a:extLst>
        </p:cNvPr>
        <p:cNvGrpSpPr/>
        <p:nvPr/>
      </p:nvGrpSpPr>
      <p:grpSpPr>
        <a:xfrm>
          <a:off x="0" y="0"/>
          <a:ext cx="0" cy="0"/>
          <a:chOff x="0" y="0"/>
          <a:chExt cx="0" cy="0"/>
        </a:xfrm>
      </p:grpSpPr>
      <p:sp>
        <p:nvSpPr>
          <p:cNvPr id="97" name="PlaceHolder 1">
            <a:extLst>
              <a:ext uri="{FF2B5EF4-FFF2-40B4-BE49-F238E27FC236}">
                <a16:creationId xmlns:a16="http://schemas.microsoft.com/office/drawing/2014/main" id="{8A3EE200-2B0F-B41D-75E7-635054395DA7}"/>
              </a:ext>
            </a:extLst>
          </p:cNvPr>
          <p:cNvSpPr>
            <a:spLocks noGrp="1"/>
          </p:cNvSpPr>
          <p:nvPr>
            <p:ph type="title"/>
          </p:nvPr>
        </p:nvSpPr>
        <p:spPr>
          <a:xfrm>
            <a:off x="609480" y="274680"/>
            <a:ext cx="10971000" cy="114120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8. Design / UML Diagrams</a:t>
            </a:r>
            <a:endParaRPr lang="en-IN" sz="3600" b="0" u="none" strike="noStrike" dirty="0">
              <a:solidFill>
                <a:srgbClr val="000000"/>
              </a:solidFill>
              <a:effectLst/>
              <a:uFillTx/>
              <a:latin typeface="Arial"/>
            </a:endParaRPr>
          </a:p>
        </p:txBody>
      </p:sp>
      <p:sp>
        <p:nvSpPr>
          <p:cNvPr id="98" name="PlaceHolder 2">
            <a:extLst>
              <a:ext uri="{FF2B5EF4-FFF2-40B4-BE49-F238E27FC236}">
                <a16:creationId xmlns:a16="http://schemas.microsoft.com/office/drawing/2014/main" id="{ABC2599F-6308-E115-0719-3C634EAA460A}"/>
              </a:ext>
            </a:extLst>
          </p:cNvPr>
          <p:cNvSpPr>
            <a:spLocks noGrp="1"/>
          </p:cNvSpPr>
          <p:nvPr>
            <p:ph type="subTitle"/>
          </p:nvPr>
        </p:nvSpPr>
        <p:spPr>
          <a:xfrm>
            <a:off x="609480" y="1168200"/>
            <a:ext cx="10971000" cy="307777"/>
          </a:xfrm>
          <a:prstGeom prst="rect">
            <a:avLst/>
          </a:prstGeom>
          <a:noFill/>
          <a:ln w="0">
            <a:noFill/>
          </a:ln>
        </p:spPr>
        <p:txBody>
          <a:bodyPr lIns="0" tIns="0" rIns="0" bIns="0" anchor="t">
            <a:spAutoFit/>
          </a:bodyPr>
          <a:lstStyle/>
          <a:p>
            <a:pPr marL="343080" indent="-343080">
              <a:lnSpc>
                <a:spcPct val="100000"/>
              </a:lnSpc>
              <a:buClr>
                <a:srgbClr val="000000"/>
              </a:buClr>
              <a:buFont typeface="Arial" panose="020B0604020202020204" pitchFamily="34" charset="0"/>
              <a:buChar char="•"/>
            </a:pPr>
            <a:r>
              <a:rPr lang="en-US" sz="2000" b="0" u="none" strike="noStrike" dirty="0">
                <a:solidFill>
                  <a:srgbClr val="000000"/>
                </a:solidFill>
                <a:effectLst/>
                <a:uFillTx/>
                <a:latin typeface="Times New Roman" panose="02020603050405020304" pitchFamily="18" charset="0"/>
                <a:cs typeface="Times New Roman" panose="02020603050405020304" pitchFamily="18" charset="0"/>
              </a:rPr>
              <a:t>Dataflow Diagram</a:t>
            </a:r>
            <a:endParaRPr lang="en-IN" sz="2000"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99" name="PlaceHolder 5">
            <a:extLst>
              <a:ext uri="{FF2B5EF4-FFF2-40B4-BE49-F238E27FC236}">
                <a16:creationId xmlns:a16="http://schemas.microsoft.com/office/drawing/2014/main" id="{733C135E-D663-1E4A-8B5F-349B4A66854E}"/>
              </a:ext>
            </a:extLst>
          </p:cNvPr>
          <p:cNvSpPr/>
          <p:nvPr/>
        </p:nvSpPr>
        <p:spPr>
          <a:xfrm>
            <a:off x="115200" y="163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defTabSz="914400">
              <a:lnSpc>
                <a:spcPct val="100000"/>
              </a:lnSpc>
              <a:tabLst>
                <a:tab pos="0" algn="l"/>
              </a:tabLst>
            </a:pPr>
            <a:r>
              <a:rPr lang="en-US" sz="1600" b="0" u="none" strike="noStrike" dirty="0">
                <a:solidFill>
                  <a:schemeClr val="dk1"/>
                </a:solidFill>
                <a:effectLst/>
                <a:uFillTx/>
                <a:latin typeface="Times New Roman"/>
              </a:rPr>
              <a:t>Batch No. </a:t>
            </a:r>
            <a:r>
              <a:rPr lang="en-US" sz="1600" dirty="0">
                <a:solidFill>
                  <a:schemeClr val="dk1"/>
                </a:solidFill>
                <a:latin typeface="Times New Roman"/>
              </a:rPr>
              <a:t>A4</a:t>
            </a:r>
            <a:r>
              <a:rPr lang="en-US" sz="1600" b="0" u="none" strike="noStrike" dirty="0">
                <a:solidFill>
                  <a:schemeClr val="dk1"/>
                </a:solidFill>
                <a:effectLst/>
                <a:uFillTx/>
                <a:latin typeface="Times New Roman"/>
              </a:rPr>
              <a:t>          					                                                          “</a:t>
            </a:r>
            <a:r>
              <a:rPr lang="en-US" sz="1600" dirty="0">
                <a:solidFill>
                  <a:schemeClr val="dk1"/>
                </a:solidFill>
                <a:latin typeface="Times New Roman"/>
              </a:rPr>
              <a:t>Online Integrated Platform For Projects</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pic>
        <p:nvPicPr>
          <p:cNvPr id="3" name="Picture 2">
            <a:extLst>
              <a:ext uri="{FF2B5EF4-FFF2-40B4-BE49-F238E27FC236}">
                <a16:creationId xmlns:a16="http://schemas.microsoft.com/office/drawing/2014/main" id="{69E697B8-126A-F35E-0B2B-C8744FBF2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80" y="1755668"/>
            <a:ext cx="10971000" cy="3934132"/>
          </a:xfrm>
          <a:prstGeom prst="rect">
            <a:avLst/>
          </a:prstGeom>
        </p:spPr>
      </p:pic>
    </p:spTree>
    <p:extLst>
      <p:ext uri="{BB962C8B-B14F-4D97-AF65-F5344CB8AC3E}">
        <p14:creationId xmlns:p14="http://schemas.microsoft.com/office/powerpoint/2010/main" val="2877208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FDC66-B68E-A3AC-C5FA-0C113B640F5F}"/>
            </a:ext>
          </a:extLst>
        </p:cNvPr>
        <p:cNvGrpSpPr/>
        <p:nvPr/>
      </p:nvGrpSpPr>
      <p:grpSpPr>
        <a:xfrm>
          <a:off x="0" y="0"/>
          <a:ext cx="0" cy="0"/>
          <a:chOff x="0" y="0"/>
          <a:chExt cx="0" cy="0"/>
        </a:xfrm>
      </p:grpSpPr>
      <p:sp>
        <p:nvSpPr>
          <p:cNvPr id="97" name="PlaceHolder 1">
            <a:extLst>
              <a:ext uri="{FF2B5EF4-FFF2-40B4-BE49-F238E27FC236}">
                <a16:creationId xmlns:a16="http://schemas.microsoft.com/office/drawing/2014/main" id="{E8F0CD3C-05D8-7CEA-6A27-FA3B2335461F}"/>
              </a:ext>
            </a:extLst>
          </p:cNvPr>
          <p:cNvSpPr>
            <a:spLocks noGrp="1"/>
          </p:cNvSpPr>
          <p:nvPr>
            <p:ph type="title"/>
          </p:nvPr>
        </p:nvSpPr>
        <p:spPr>
          <a:xfrm>
            <a:off x="609480" y="274680"/>
            <a:ext cx="10971000" cy="114120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9</a:t>
            </a:r>
            <a:r>
              <a:rPr lang="en-US" sz="3600" b="1" u="none" strike="noStrike" dirty="0">
                <a:solidFill>
                  <a:srgbClr val="780373"/>
                </a:solidFill>
                <a:effectLst/>
                <a:uFillTx/>
                <a:latin typeface="Times New Roman"/>
              </a:rPr>
              <a:t>. Implementation</a:t>
            </a:r>
            <a:endParaRPr lang="en-IN" sz="3600" b="0" u="none" strike="noStrike" dirty="0">
              <a:solidFill>
                <a:srgbClr val="000000"/>
              </a:solidFill>
              <a:effectLst/>
              <a:uFillTx/>
              <a:latin typeface="Arial"/>
            </a:endParaRPr>
          </a:p>
        </p:txBody>
      </p:sp>
      <p:sp>
        <p:nvSpPr>
          <p:cNvPr id="98" name="PlaceHolder 2">
            <a:extLst>
              <a:ext uri="{FF2B5EF4-FFF2-40B4-BE49-F238E27FC236}">
                <a16:creationId xmlns:a16="http://schemas.microsoft.com/office/drawing/2014/main" id="{A9946125-0DA1-CBA3-8968-5E46E18750A8}"/>
              </a:ext>
            </a:extLst>
          </p:cNvPr>
          <p:cNvSpPr>
            <a:spLocks noGrp="1"/>
          </p:cNvSpPr>
          <p:nvPr>
            <p:ph type="subTitle"/>
          </p:nvPr>
        </p:nvSpPr>
        <p:spPr>
          <a:xfrm>
            <a:off x="721240" y="1527120"/>
            <a:ext cx="10971000" cy="4001095"/>
          </a:xfrm>
          <a:prstGeom prst="rect">
            <a:avLst/>
          </a:prstGeom>
          <a:noFill/>
          <a:ln w="0">
            <a:noFill/>
          </a:ln>
        </p:spPr>
        <p:txBody>
          <a:bodyPr lIns="0" tIns="0" rIns="0" bIns="0" anchor="t">
            <a:spAutoFit/>
          </a:bodyPr>
          <a:lstStyle/>
          <a:p>
            <a:pPr marL="343080" indent="-343080">
              <a:lnSpc>
                <a:spcPct val="100000"/>
              </a:lnSpc>
              <a:buClr>
                <a:srgbClr val="000000"/>
              </a:buCl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Frontend:</a:t>
            </a:r>
            <a:r>
              <a:rPr lang="en-US" sz="2000" dirty="0">
                <a:solidFill>
                  <a:srgbClr val="000000"/>
                </a:solidFill>
                <a:latin typeface="Times New Roman" panose="02020603050405020304" pitchFamily="18" charset="0"/>
                <a:cs typeface="Times New Roman" panose="02020603050405020304" pitchFamily="18" charset="0"/>
              </a:rPr>
              <a:t> React.js with Tailwind CSS for building the user interface</a:t>
            </a:r>
          </a:p>
          <a:p>
            <a:pPr marL="343080" indent="-343080">
              <a:lnSpc>
                <a:spcPct val="100000"/>
              </a:lnSpc>
              <a:buClr>
                <a:srgbClr val="000000"/>
              </a:buClr>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Backend: </a:t>
            </a:r>
            <a:r>
              <a:rPr lang="en-US" sz="2000" dirty="0">
                <a:solidFill>
                  <a:srgbClr val="000000"/>
                </a:solidFill>
                <a:latin typeface="Times New Roman" panose="02020603050405020304" pitchFamily="18" charset="0"/>
                <a:cs typeface="Times New Roman" panose="02020603050405020304" pitchFamily="18" charset="0"/>
              </a:rPr>
              <a:t>Node.js with Express.js for creating RESTful APIs</a:t>
            </a:r>
          </a:p>
          <a:p>
            <a:pPr marL="343080" indent="-343080">
              <a:lnSpc>
                <a:spcPct val="100000"/>
              </a:lnSpc>
              <a:buClr>
                <a:srgbClr val="000000"/>
              </a:buClr>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Authentication:</a:t>
            </a:r>
            <a:r>
              <a:rPr lang="en-US" sz="2000" dirty="0">
                <a:solidFill>
                  <a:srgbClr val="000000"/>
                </a:solidFill>
                <a:latin typeface="Times New Roman" panose="02020603050405020304" pitchFamily="18" charset="0"/>
                <a:cs typeface="Times New Roman" panose="02020603050405020304" pitchFamily="18" charset="0"/>
              </a:rPr>
              <a:t> JWT used for login and role-based access (student/admin)</a:t>
            </a:r>
          </a:p>
          <a:p>
            <a:pPr marL="343080" indent="-343080">
              <a:lnSpc>
                <a:spcPct val="100000"/>
              </a:lnSpc>
              <a:buClr>
                <a:srgbClr val="000000"/>
              </a:buClr>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File Upload: </a:t>
            </a:r>
            <a:r>
              <a:rPr lang="en-US" sz="2000" dirty="0">
                <a:solidFill>
                  <a:srgbClr val="000000"/>
                </a:solidFill>
                <a:latin typeface="Times New Roman" panose="02020603050405020304" pitchFamily="18" charset="0"/>
                <a:cs typeface="Times New Roman" panose="02020603050405020304" pitchFamily="18" charset="0"/>
              </a:rPr>
              <a:t>Multer used to upload PDF/DOC reports to local storage</a:t>
            </a:r>
          </a:p>
          <a:p>
            <a:pPr marL="343080" indent="-343080">
              <a:lnSpc>
                <a:spcPct val="100000"/>
              </a:lnSpc>
              <a:buClr>
                <a:srgbClr val="000000"/>
              </a:buClr>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Database:</a:t>
            </a:r>
            <a:r>
              <a:rPr lang="en-US" sz="2000" dirty="0">
                <a:solidFill>
                  <a:srgbClr val="000000"/>
                </a:solidFill>
                <a:latin typeface="Times New Roman" panose="02020603050405020304" pitchFamily="18" charset="0"/>
                <a:cs typeface="Times New Roman" panose="02020603050405020304" pitchFamily="18" charset="0"/>
              </a:rPr>
              <a:t> MongoDB (local) used to store users, projects, comments, ratings</a:t>
            </a:r>
          </a:p>
          <a:p>
            <a:pPr marL="343080" indent="-343080">
              <a:lnSpc>
                <a:spcPct val="100000"/>
              </a:lnSpc>
              <a:buClr>
                <a:srgbClr val="000000"/>
              </a:buClr>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Environment:</a:t>
            </a:r>
            <a:r>
              <a:rPr lang="en-US" sz="2000" dirty="0">
                <a:solidFill>
                  <a:srgbClr val="000000"/>
                </a:solidFill>
                <a:latin typeface="Times New Roman" panose="02020603050405020304" pitchFamily="18" charset="0"/>
                <a:cs typeface="Times New Roman" panose="02020603050405020304" pitchFamily="18" charset="0"/>
              </a:rPr>
              <a:t> Project runs locally using </a:t>
            </a:r>
            <a:r>
              <a:rPr lang="en-US" sz="2000" dirty="0" err="1">
                <a:solidFill>
                  <a:srgbClr val="000000"/>
                </a:solidFill>
                <a:latin typeface="Times New Roman" panose="02020603050405020304" pitchFamily="18" charset="0"/>
                <a:cs typeface="Times New Roman" panose="02020603050405020304" pitchFamily="18" charset="0"/>
              </a:rPr>
              <a:t>npm</a:t>
            </a:r>
            <a:r>
              <a:rPr lang="en-US" sz="2000" dirty="0">
                <a:solidFill>
                  <a:srgbClr val="000000"/>
                </a:solidFill>
                <a:latin typeface="Times New Roman" panose="02020603050405020304" pitchFamily="18" charset="0"/>
                <a:cs typeface="Times New Roman" panose="02020603050405020304" pitchFamily="18" charset="0"/>
              </a:rPr>
              <a:t> and </a:t>
            </a:r>
            <a:r>
              <a:rPr lang="en-US" sz="2000" dirty="0" err="1">
                <a:solidFill>
                  <a:srgbClr val="000000"/>
                </a:solidFill>
                <a:latin typeface="Times New Roman" panose="02020603050405020304" pitchFamily="18" charset="0"/>
                <a:cs typeface="Times New Roman" panose="02020603050405020304" pitchFamily="18" charset="0"/>
              </a:rPr>
              <a:t>nodemonTesting</a:t>
            </a:r>
            <a:r>
              <a:rPr lang="en-US" sz="2000" dirty="0">
                <a:solidFill>
                  <a:srgbClr val="000000"/>
                </a:solidFill>
                <a:latin typeface="Times New Roman" panose="02020603050405020304" pitchFamily="18" charset="0"/>
                <a:cs typeface="Times New Roman" panose="02020603050405020304" pitchFamily="18" charset="0"/>
              </a:rPr>
              <a:t> </a:t>
            </a:r>
          </a:p>
          <a:p>
            <a:pPr marL="343080" indent="-343080">
              <a:lnSpc>
                <a:spcPct val="100000"/>
              </a:lnSpc>
              <a:buClr>
                <a:srgbClr val="000000"/>
              </a:buClr>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Tools: </a:t>
            </a:r>
            <a:r>
              <a:rPr lang="en-US" sz="2000" dirty="0">
                <a:solidFill>
                  <a:srgbClr val="000000"/>
                </a:solidFill>
                <a:latin typeface="Times New Roman" panose="02020603050405020304" pitchFamily="18" charset="0"/>
                <a:cs typeface="Times New Roman" panose="02020603050405020304" pitchFamily="18" charset="0"/>
              </a:rPr>
              <a:t>Postman for APIs, browser for frontend testing.</a:t>
            </a:r>
            <a:endParaRPr lang="en-IN" sz="2000"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99" name="PlaceHolder 5">
            <a:extLst>
              <a:ext uri="{FF2B5EF4-FFF2-40B4-BE49-F238E27FC236}">
                <a16:creationId xmlns:a16="http://schemas.microsoft.com/office/drawing/2014/main" id="{5DC68860-FA09-C6BB-6B28-CD13766AAE40}"/>
              </a:ext>
            </a:extLst>
          </p:cNvPr>
          <p:cNvSpPr/>
          <p:nvPr/>
        </p:nvSpPr>
        <p:spPr>
          <a:xfrm>
            <a:off x="115200" y="163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defTabSz="914400">
              <a:lnSpc>
                <a:spcPct val="100000"/>
              </a:lnSpc>
              <a:tabLst>
                <a:tab pos="0" algn="l"/>
              </a:tabLst>
            </a:pPr>
            <a:r>
              <a:rPr lang="en-US" sz="1600" b="0" u="none" strike="noStrike" dirty="0">
                <a:solidFill>
                  <a:schemeClr val="dk1"/>
                </a:solidFill>
                <a:effectLst/>
                <a:uFillTx/>
                <a:latin typeface="Times New Roman"/>
              </a:rPr>
              <a:t>Batch No. </a:t>
            </a:r>
            <a:r>
              <a:rPr lang="en-US" sz="1600" dirty="0">
                <a:solidFill>
                  <a:schemeClr val="dk1"/>
                </a:solidFill>
                <a:latin typeface="Times New Roman"/>
              </a:rPr>
              <a:t>A4</a:t>
            </a:r>
            <a:r>
              <a:rPr lang="en-US" sz="1600" b="0" u="none" strike="noStrike" dirty="0">
                <a:solidFill>
                  <a:schemeClr val="dk1"/>
                </a:solidFill>
                <a:effectLst/>
                <a:uFillTx/>
                <a:latin typeface="Times New Roman"/>
              </a:rPr>
              <a:t>          					                                                          “</a:t>
            </a:r>
            <a:r>
              <a:rPr lang="en-US" sz="1600" dirty="0">
                <a:solidFill>
                  <a:schemeClr val="dk1"/>
                </a:solidFill>
                <a:latin typeface="Times New Roman"/>
              </a:rPr>
              <a:t>Online Integrated Platform For Projects</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Tree>
    <p:extLst>
      <p:ext uri="{BB962C8B-B14F-4D97-AF65-F5344CB8AC3E}">
        <p14:creationId xmlns:p14="http://schemas.microsoft.com/office/powerpoint/2010/main" val="3655846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A10FB-17CC-AF90-523F-99EACB11FB5A}"/>
            </a:ext>
          </a:extLst>
        </p:cNvPr>
        <p:cNvGrpSpPr/>
        <p:nvPr/>
      </p:nvGrpSpPr>
      <p:grpSpPr>
        <a:xfrm>
          <a:off x="0" y="0"/>
          <a:ext cx="0" cy="0"/>
          <a:chOff x="0" y="0"/>
          <a:chExt cx="0" cy="0"/>
        </a:xfrm>
      </p:grpSpPr>
      <p:sp>
        <p:nvSpPr>
          <p:cNvPr id="97" name="PlaceHolder 1">
            <a:extLst>
              <a:ext uri="{FF2B5EF4-FFF2-40B4-BE49-F238E27FC236}">
                <a16:creationId xmlns:a16="http://schemas.microsoft.com/office/drawing/2014/main" id="{D07AFA7C-26AA-E83A-E68C-9BBC010621AC}"/>
              </a:ext>
            </a:extLst>
          </p:cNvPr>
          <p:cNvSpPr>
            <a:spLocks noGrp="1"/>
          </p:cNvSpPr>
          <p:nvPr>
            <p:ph type="title"/>
          </p:nvPr>
        </p:nvSpPr>
        <p:spPr>
          <a:xfrm>
            <a:off x="609480" y="274680"/>
            <a:ext cx="10971000" cy="114120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u="none" strike="noStrike" dirty="0">
                <a:solidFill>
                  <a:srgbClr val="780373"/>
                </a:solidFill>
                <a:effectLst/>
                <a:uFillTx/>
                <a:latin typeface="Times New Roman"/>
              </a:rPr>
              <a:t>1</a:t>
            </a:r>
            <a:r>
              <a:rPr lang="en-US" sz="3600" b="1" dirty="0">
                <a:solidFill>
                  <a:srgbClr val="780373"/>
                </a:solidFill>
                <a:latin typeface="Times New Roman"/>
              </a:rPr>
              <a:t>0</a:t>
            </a:r>
            <a:r>
              <a:rPr lang="en-US" sz="3600" b="1" u="none" strike="noStrike" dirty="0">
                <a:solidFill>
                  <a:srgbClr val="780373"/>
                </a:solidFill>
                <a:effectLst/>
                <a:uFillTx/>
                <a:latin typeface="Times New Roman"/>
              </a:rPr>
              <a:t>. Results</a:t>
            </a:r>
            <a:endParaRPr lang="en-IN" sz="3600" b="0" u="none" strike="noStrike" dirty="0">
              <a:solidFill>
                <a:srgbClr val="000000"/>
              </a:solidFill>
              <a:effectLst/>
              <a:uFillTx/>
              <a:latin typeface="Arial"/>
            </a:endParaRPr>
          </a:p>
        </p:txBody>
      </p:sp>
      <p:sp>
        <p:nvSpPr>
          <p:cNvPr id="98" name="PlaceHolder 2">
            <a:extLst>
              <a:ext uri="{FF2B5EF4-FFF2-40B4-BE49-F238E27FC236}">
                <a16:creationId xmlns:a16="http://schemas.microsoft.com/office/drawing/2014/main" id="{03D0C36D-E441-6E7C-879B-026CA6BBF216}"/>
              </a:ext>
            </a:extLst>
          </p:cNvPr>
          <p:cNvSpPr>
            <a:spLocks noGrp="1"/>
          </p:cNvSpPr>
          <p:nvPr>
            <p:ph type="subTitle"/>
          </p:nvPr>
        </p:nvSpPr>
        <p:spPr>
          <a:xfrm>
            <a:off x="721240" y="1527120"/>
            <a:ext cx="10971000" cy="2769989"/>
          </a:xfrm>
          <a:prstGeom prst="rect">
            <a:avLst/>
          </a:prstGeom>
          <a:noFill/>
          <a:ln w="0">
            <a:noFill/>
          </a:ln>
        </p:spPr>
        <p:txBody>
          <a:bodyPr lIns="0" tIns="0" rIns="0" bIns="0" anchor="t">
            <a:spAutoFit/>
          </a:bodyPr>
          <a:lstStyle/>
          <a:p>
            <a:pPr marL="343080" indent="-343080">
              <a:lnSpc>
                <a:spcPct val="100000"/>
              </a:lnSpc>
              <a:buClr>
                <a:srgbClr val="000000"/>
              </a:buClr>
              <a:buFont typeface="Arial" panose="020B0604020202020204" pitchFamily="34" charset="0"/>
              <a:buChar char="•"/>
            </a:pPr>
            <a:r>
              <a:rPr lang="en-US" sz="2000" dirty="0" err="1">
                <a:solidFill>
                  <a:srgbClr val="000000"/>
                </a:solidFill>
                <a:latin typeface="Times New Roman" panose="02020603050405020304" pitchFamily="18" charset="0"/>
                <a:cs typeface="Times New Roman" panose="02020603050405020304" pitchFamily="18" charset="0"/>
              </a:rPr>
              <a:t>ProjectNinjas</a:t>
            </a:r>
            <a:r>
              <a:rPr lang="en-US" sz="2000" dirty="0">
                <a:solidFill>
                  <a:srgbClr val="000000"/>
                </a:solidFill>
                <a:latin typeface="Times New Roman" panose="02020603050405020304" pitchFamily="18" charset="0"/>
                <a:cs typeface="Times New Roman" panose="02020603050405020304" pitchFamily="18" charset="0"/>
              </a:rPr>
              <a:t> was successfully developed and tested locally</a:t>
            </a:r>
          </a:p>
          <a:p>
            <a:pPr marL="343080" indent="-343080">
              <a:lnSpc>
                <a:spcPct val="100000"/>
              </a:lnSpc>
              <a:buClr>
                <a:srgbClr val="000000"/>
              </a:buClr>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Core features like authentication, project upload, and filtering work as expected</a:t>
            </a:r>
          </a:p>
          <a:p>
            <a:pPr marL="343080" indent="-343080">
              <a:lnSpc>
                <a:spcPct val="100000"/>
              </a:lnSpc>
              <a:buClr>
                <a:srgbClr val="000000"/>
              </a:buClr>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User roles (student/admin) and project interactions (likes, comments, ratings) functioned properly</a:t>
            </a:r>
          </a:p>
          <a:p>
            <a:pPr marL="343080" indent="-343080">
              <a:lnSpc>
                <a:spcPct val="100000"/>
              </a:lnSpc>
              <a:buClr>
                <a:srgbClr val="000000"/>
              </a:buClr>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System showed stable performance for small to medium datasets</a:t>
            </a:r>
          </a:p>
          <a:p>
            <a:pPr marL="343080" indent="-343080">
              <a:lnSpc>
                <a:spcPct val="100000"/>
              </a:lnSpc>
              <a:buClr>
                <a:srgbClr val="000000"/>
              </a:buClr>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Offers better structure and interactivity compared to informal tools like GitHub or Google Drive</a:t>
            </a:r>
            <a:endParaRPr lang="en-IN" sz="2000"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99" name="PlaceHolder 5">
            <a:extLst>
              <a:ext uri="{FF2B5EF4-FFF2-40B4-BE49-F238E27FC236}">
                <a16:creationId xmlns:a16="http://schemas.microsoft.com/office/drawing/2014/main" id="{11D0550A-D5A1-A2B8-35FB-8F1554F5437B}"/>
              </a:ext>
            </a:extLst>
          </p:cNvPr>
          <p:cNvSpPr/>
          <p:nvPr/>
        </p:nvSpPr>
        <p:spPr>
          <a:xfrm>
            <a:off x="115200" y="163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defTabSz="914400">
              <a:lnSpc>
                <a:spcPct val="100000"/>
              </a:lnSpc>
              <a:tabLst>
                <a:tab pos="0" algn="l"/>
              </a:tabLst>
            </a:pPr>
            <a:r>
              <a:rPr lang="en-US" sz="1600" b="0" u="none" strike="noStrike" dirty="0">
                <a:solidFill>
                  <a:schemeClr val="dk1"/>
                </a:solidFill>
                <a:effectLst/>
                <a:uFillTx/>
                <a:latin typeface="Times New Roman"/>
              </a:rPr>
              <a:t>Batch No. </a:t>
            </a:r>
            <a:r>
              <a:rPr lang="en-US" sz="1600" dirty="0">
                <a:solidFill>
                  <a:schemeClr val="dk1"/>
                </a:solidFill>
                <a:latin typeface="Times New Roman"/>
              </a:rPr>
              <a:t>A4</a:t>
            </a:r>
            <a:r>
              <a:rPr lang="en-US" sz="1600" b="0" u="none" strike="noStrike" dirty="0">
                <a:solidFill>
                  <a:schemeClr val="dk1"/>
                </a:solidFill>
                <a:effectLst/>
                <a:uFillTx/>
                <a:latin typeface="Times New Roman"/>
              </a:rPr>
              <a:t>          					                                                          “</a:t>
            </a:r>
            <a:r>
              <a:rPr lang="en-US" sz="1600" dirty="0">
                <a:solidFill>
                  <a:schemeClr val="dk1"/>
                </a:solidFill>
                <a:latin typeface="Times New Roman"/>
              </a:rPr>
              <a:t>Online Integrated Platform For Projects</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Tree>
    <p:extLst>
      <p:ext uri="{BB962C8B-B14F-4D97-AF65-F5344CB8AC3E}">
        <p14:creationId xmlns:p14="http://schemas.microsoft.com/office/powerpoint/2010/main" val="2033018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BBDFF-9821-C0EF-7CF2-E4BA51341B6B}"/>
            </a:ext>
          </a:extLst>
        </p:cNvPr>
        <p:cNvGrpSpPr/>
        <p:nvPr/>
      </p:nvGrpSpPr>
      <p:grpSpPr>
        <a:xfrm>
          <a:off x="0" y="0"/>
          <a:ext cx="0" cy="0"/>
          <a:chOff x="0" y="0"/>
          <a:chExt cx="0" cy="0"/>
        </a:xfrm>
      </p:grpSpPr>
      <p:sp>
        <p:nvSpPr>
          <p:cNvPr id="97" name="PlaceHolder 1">
            <a:extLst>
              <a:ext uri="{FF2B5EF4-FFF2-40B4-BE49-F238E27FC236}">
                <a16:creationId xmlns:a16="http://schemas.microsoft.com/office/drawing/2014/main" id="{FA88F3E7-80B8-75F2-CE67-04037E5C114E}"/>
              </a:ext>
            </a:extLst>
          </p:cNvPr>
          <p:cNvSpPr>
            <a:spLocks noGrp="1"/>
          </p:cNvSpPr>
          <p:nvPr>
            <p:ph type="title"/>
          </p:nvPr>
        </p:nvSpPr>
        <p:spPr>
          <a:xfrm>
            <a:off x="609480" y="274680"/>
            <a:ext cx="10971000" cy="114120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u="none" strike="noStrike" dirty="0">
                <a:solidFill>
                  <a:srgbClr val="780373"/>
                </a:solidFill>
                <a:effectLst/>
                <a:uFillTx/>
                <a:latin typeface="Times New Roman"/>
              </a:rPr>
              <a:t>1</a:t>
            </a:r>
            <a:r>
              <a:rPr lang="en-US" sz="3600" b="1" dirty="0">
                <a:solidFill>
                  <a:srgbClr val="780373"/>
                </a:solidFill>
                <a:latin typeface="Times New Roman"/>
              </a:rPr>
              <a:t>1</a:t>
            </a:r>
            <a:r>
              <a:rPr lang="en-US" sz="3600" b="1" u="none" strike="noStrike" dirty="0">
                <a:solidFill>
                  <a:srgbClr val="780373"/>
                </a:solidFill>
                <a:effectLst/>
                <a:uFillTx/>
                <a:latin typeface="Times New Roman"/>
              </a:rPr>
              <a:t>. Conclusion &amp; Future Scope</a:t>
            </a:r>
            <a:endParaRPr lang="en-IN" sz="3600" b="0" u="none" strike="noStrike" dirty="0">
              <a:solidFill>
                <a:srgbClr val="000000"/>
              </a:solidFill>
              <a:effectLst/>
              <a:uFillTx/>
              <a:latin typeface="Arial"/>
            </a:endParaRPr>
          </a:p>
        </p:txBody>
      </p:sp>
      <p:sp>
        <p:nvSpPr>
          <p:cNvPr id="98" name="PlaceHolder 2">
            <a:extLst>
              <a:ext uri="{FF2B5EF4-FFF2-40B4-BE49-F238E27FC236}">
                <a16:creationId xmlns:a16="http://schemas.microsoft.com/office/drawing/2014/main" id="{54AA43F4-88C1-8830-DA98-346EFF89E762}"/>
              </a:ext>
            </a:extLst>
          </p:cNvPr>
          <p:cNvSpPr>
            <a:spLocks noGrp="1"/>
          </p:cNvSpPr>
          <p:nvPr>
            <p:ph type="subTitle"/>
          </p:nvPr>
        </p:nvSpPr>
        <p:spPr>
          <a:xfrm>
            <a:off x="721240" y="1527120"/>
            <a:ext cx="10971000" cy="4308872"/>
          </a:xfrm>
          <a:prstGeom prst="rect">
            <a:avLst/>
          </a:prstGeom>
          <a:noFill/>
          <a:ln w="0">
            <a:noFill/>
          </a:ln>
        </p:spPr>
        <p:txBody>
          <a:bodyPr lIns="0" tIns="0" rIns="0" bIns="0" anchor="t">
            <a:spAutoFit/>
          </a:bodyPr>
          <a:lstStyle/>
          <a:p>
            <a:pPr marL="343080" indent="-343080">
              <a:lnSpc>
                <a:spcPct val="100000"/>
              </a:lnSpc>
              <a:buClr>
                <a:srgbClr val="000000"/>
              </a:buClr>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Conclusion: </a:t>
            </a:r>
            <a:r>
              <a:rPr lang="en-IN" sz="2000" dirty="0" err="1">
                <a:solidFill>
                  <a:srgbClr val="000000"/>
                </a:solidFill>
                <a:latin typeface="Times New Roman" panose="02020603050405020304" pitchFamily="18" charset="0"/>
                <a:cs typeface="Times New Roman" panose="02020603050405020304" pitchFamily="18" charset="0"/>
              </a:rPr>
              <a:t>ProjectNinjas</a:t>
            </a:r>
            <a:r>
              <a:rPr lang="en-IN" sz="2000" dirty="0">
                <a:solidFill>
                  <a:srgbClr val="000000"/>
                </a:solidFill>
                <a:latin typeface="Times New Roman" panose="02020603050405020304" pitchFamily="18" charset="0"/>
                <a:cs typeface="Times New Roman" panose="02020603050405020304" pitchFamily="18" charset="0"/>
              </a:rPr>
              <a:t> creates a structured platform for academic project sharing, enabling better visibility, peer feedback, and organized access.</a:t>
            </a:r>
          </a:p>
          <a:p>
            <a:pPr>
              <a:lnSpc>
                <a:spcPct val="100000"/>
              </a:lnSpc>
              <a:buClr>
                <a:srgbClr val="000000"/>
              </a:buClr>
            </a:pPr>
            <a:endParaRPr lang="en-IN"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Next Features (Future Scope):</a:t>
            </a:r>
          </a:p>
          <a:p>
            <a:pPr marL="343080" indent="-343080">
              <a:lnSpc>
                <a:spcPct val="100000"/>
              </a:lnSpc>
              <a:buClr>
                <a:srgbClr val="000000"/>
              </a:buClr>
              <a:buFont typeface="Arial" panose="020B0604020202020204" pitchFamily="34" charset="0"/>
              <a:buChar char="•"/>
            </a:pPr>
            <a:endParaRPr lang="en-IN" sz="2000" b="1"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Add plagiarism detection for uploaded reports</a:t>
            </a:r>
          </a:p>
          <a:p>
            <a:pPr marL="343080" indent="-343080">
              <a:lnSpc>
                <a:spcPct val="100000"/>
              </a:lnSpc>
              <a:buClr>
                <a:srgbClr val="000000"/>
              </a:buClr>
              <a:buFont typeface="Arial" panose="020B0604020202020204" pitchFamily="34" charset="0"/>
              <a:buChar char="•"/>
            </a:pPr>
            <a:endParaRPr lang="en-IN"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Email notifications for comments and ratings</a:t>
            </a:r>
          </a:p>
          <a:p>
            <a:pPr marL="343080" indent="-343080">
              <a:lnSpc>
                <a:spcPct val="100000"/>
              </a:lnSpc>
              <a:buClr>
                <a:srgbClr val="000000"/>
              </a:buClr>
              <a:buFont typeface="Arial" panose="020B0604020202020204" pitchFamily="34" charset="0"/>
              <a:buChar char="•"/>
            </a:pPr>
            <a:endParaRPr lang="en-IN"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Project bookmarking/</a:t>
            </a:r>
            <a:r>
              <a:rPr lang="en-IN" sz="2000" dirty="0" err="1">
                <a:solidFill>
                  <a:srgbClr val="000000"/>
                </a:solidFill>
                <a:latin typeface="Times New Roman" panose="02020603050405020304" pitchFamily="18" charset="0"/>
                <a:cs typeface="Times New Roman" panose="02020603050405020304" pitchFamily="18" charset="0"/>
              </a:rPr>
              <a:t>favorites</a:t>
            </a:r>
            <a:r>
              <a:rPr lang="en-IN" sz="2000" dirty="0">
                <a:solidFill>
                  <a:srgbClr val="000000"/>
                </a:solidFill>
                <a:latin typeface="Times New Roman" panose="02020603050405020304" pitchFamily="18" charset="0"/>
                <a:cs typeface="Times New Roman" panose="02020603050405020304" pitchFamily="18" charset="0"/>
              </a:rPr>
              <a:t> feature</a:t>
            </a:r>
          </a:p>
          <a:p>
            <a:pPr marL="343080" indent="-343080">
              <a:lnSpc>
                <a:spcPct val="100000"/>
              </a:lnSpc>
              <a:buClr>
                <a:srgbClr val="000000"/>
              </a:buClr>
              <a:buFont typeface="Arial" panose="020B0604020202020204" pitchFamily="34" charset="0"/>
              <a:buChar char="•"/>
            </a:pPr>
            <a:endParaRPr lang="en-IN"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Public profiles with user project history</a:t>
            </a:r>
          </a:p>
          <a:p>
            <a:pPr marL="343080" indent="-343080">
              <a:lnSpc>
                <a:spcPct val="100000"/>
              </a:lnSpc>
              <a:buClr>
                <a:srgbClr val="000000"/>
              </a:buClr>
              <a:buFont typeface="Arial" panose="020B0604020202020204" pitchFamily="34" charset="0"/>
              <a:buChar char="•"/>
            </a:pPr>
            <a:endParaRPr lang="en-IN"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Deploy system online with cloud storage for scalability</a:t>
            </a:r>
            <a:endParaRPr lang="en-IN" sz="2000"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99" name="PlaceHolder 5">
            <a:extLst>
              <a:ext uri="{FF2B5EF4-FFF2-40B4-BE49-F238E27FC236}">
                <a16:creationId xmlns:a16="http://schemas.microsoft.com/office/drawing/2014/main" id="{E8A3324D-CBD7-06C6-1227-4AEF75A0513F}"/>
              </a:ext>
            </a:extLst>
          </p:cNvPr>
          <p:cNvSpPr/>
          <p:nvPr/>
        </p:nvSpPr>
        <p:spPr>
          <a:xfrm>
            <a:off x="115200" y="163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defTabSz="914400">
              <a:lnSpc>
                <a:spcPct val="100000"/>
              </a:lnSpc>
              <a:tabLst>
                <a:tab pos="0" algn="l"/>
              </a:tabLst>
            </a:pPr>
            <a:r>
              <a:rPr lang="en-US" sz="1600" b="0" u="none" strike="noStrike" dirty="0">
                <a:solidFill>
                  <a:schemeClr val="dk1"/>
                </a:solidFill>
                <a:effectLst/>
                <a:uFillTx/>
                <a:latin typeface="Times New Roman"/>
              </a:rPr>
              <a:t>Batch No. </a:t>
            </a:r>
            <a:r>
              <a:rPr lang="en-US" sz="1600" dirty="0">
                <a:solidFill>
                  <a:schemeClr val="dk1"/>
                </a:solidFill>
                <a:latin typeface="Times New Roman"/>
              </a:rPr>
              <a:t>A4</a:t>
            </a:r>
            <a:r>
              <a:rPr lang="en-US" sz="1600" b="0" u="none" strike="noStrike" dirty="0">
                <a:solidFill>
                  <a:schemeClr val="dk1"/>
                </a:solidFill>
                <a:effectLst/>
                <a:uFillTx/>
                <a:latin typeface="Times New Roman"/>
              </a:rPr>
              <a:t>          					                                                          “</a:t>
            </a:r>
            <a:r>
              <a:rPr lang="en-US" sz="1600" dirty="0">
                <a:solidFill>
                  <a:schemeClr val="dk1"/>
                </a:solidFill>
                <a:latin typeface="Times New Roman"/>
              </a:rPr>
              <a:t>Online Integrated Platform For Projects</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Tree>
    <p:extLst>
      <p:ext uri="{BB962C8B-B14F-4D97-AF65-F5344CB8AC3E}">
        <p14:creationId xmlns:p14="http://schemas.microsoft.com/office/powerpoint/2010/main" val="1651552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88AF3-8010-98E7-5889-B6C741F7B917}"/>
            </a:ext>
          </a:extLst>
        </p:cNvPr>
        <p:cNvGrpSpPr/>
        <p:nvPr/>
      </p:nvGrpSpPr>
      <p:grpSpPr>
        <a:xfrm>
          <a:off x="0" y="0"/>
          <a:ext cx="0" cy="0"/>
          <a:chOff x="0" y="0"/>
          <a:chExt cx="0" cy="0"/>
        </a:xfrm>
      </p:grpSpPr>
      <p:sp>
        <p:nvSpPr>
          <p:cNvPr id="97" name="PlaceHolder 1">
            <a:extLst>
              <a:ext uri="{FF2B5EF4-FFF2-40B4-BE49-F238E27FC236}">
                <a16:creationId xmlns:a16="http://schemas.microsoft.com/office/drawing/2014/main" id="{C83B93F7-F4B5-A96B-CFA7-2567F85B606B}"/>
              </a:ext>
            </a:extLst>
          </p:cNvPr>
          <p:cNvSpPr>
            <a:spLocks noGrp="1"/>
          </p:cNvSpPr>
          <p:nvPr>
            <p:ph type="title"/>
          </p:nvPr>
        </p:nvSpPr>
        <p:spPr>
          <a:xfrm>
            <a:off x="609480" y="274680"/>
            <a:ext cx="10971000" cy="114120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u="none" strike="noStrike" dirty="0">
                <a:solidFill>
                  <a:srgbClr val="780373"/>
                </a:solidFill>
                <a:effectLst/>
                <a:uFillTx/>
                <a:latin typeface="Times New Roman"/>
              </a:rPr>
              <a:t>1</a:t>
            </a:r>
            <a:r>
              <a:rPr lang="en-US" sz="3600" b="1" dirty="0">
                <a:solidFill>
                  <a:srgbClr val="780373"/>
                </a:solidFill>
                <a:latin typeface="Times New Roman"/>
              </a:rPr>
              <a:t>2</a:t>
            </a:r>
            <a:r>
              <a:rPr lang="en-US" sz="3600" b="1" u="none" strike="noStrike" dirty="0">
                <a:solidFill>
                  <a:srgbClr val="780373"/>
                </a:solidFill>
                <a:effectLst/>
                <a:uFillTx/>
                <a:latin typeface="Times New Roman"/>
              </a:rPr>
              <a:t>. References</a:t>
            </a:r>
            <a:endParaRPr lang="en-IN" sz="3600" b="0" u="none" strike="noStrike" dirty="0">
              <a:solidFill>
                <a:srgbClr val="000000"/>
              </a:solidFill>
              <a:effectLst/>
              <a:uFillTx/>
              <a:latin typeface="Arial"/>
            </a:endParaRPr>
          </a:p>
        </p:txBody>
      </p:sp>
      <p:sp>
        <p:nvSpPr>
          <p:cNvPr id="98" name="PlaceHolder 2">
            <a:extLst>
              <a:ext uri="{FF2B5EF4-FFF2-40B4-BE49-F238E27FC236}">
                <a16:creationId xmlns:a16="http://schemas.microsoft.com/office/drawing/2014/main" id="{14370274-4E33-6199-FC85-4A7556E1CD98}"/>
              </a:ext>
            </a:extLst>
          </p:cNvPr>
          <p:cNvSpPr>
            <a:spLocks noGrp="1"/>
          </p:cNvSpPr>
          <p:nvPr>
            <p:ph type="subTitle"/>
          </p:nvPr>
        </p:nvSpPr>
        <p:spPr>
          <a:xfrm>
            <a:off x="721240" y="1527120"/>
            <a:ext cx="10971000" cy="3385542"/>
          </a:xfrm>
          <a:prstGeom prst="rect">
            <a:avLst/>
          </a:prstGeom>
          <a:noFill/>
          <a:ln w="0">
            <a:noFill/>
          </a:ln>
        </p:spPr>
        <p:txBody>
          <a:bodyPr lIns="0" tIns="0" rIns="0" bIns="0" anchor="t">
            <a:spAutoFit/>
          </a:bodyPr>
          <a:lstStyle/>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A Unified Framework for Academic Project Repositories, IEEE Xplore</a:t>
            </a:r>
          </a:p>
          <a:p>
            <a:pPr marL="343080" indent="-343080">
              <a:lnSpc>
                <a:spcPct val="100000"/>
              </a:lnSpc>
              <a:buClr>
                <a:srgbClr val="000000"/>
              </a:buClr>
              <a:buFont typeface="Arial" panose="020B0604020202020204" pitchFamily="34" charset="0"/>
              <a:buChar char="•"/>
            </a:pPr>
            <a:endParaRPr lang="en-IN"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MERN Stack for Scalable Educational Platforms, International Journal of Computer Applications</a:t>
            </a:r>
          </a:p>
          <a:p>
            <a:pPr marL="343080" indent="-343080">
              <a:lnSpc>
                <a:spcPct val="100000"/>
              </a:lnSpc>
              <a:buClr>
                <a:srgbClr val="000000"/>
              </a:buClr>
              <a:buFont typeface="Arial" panose="020B0604020202020204" pitchFamily="34" charset="0"/>
              <a:buChar char="•"/>
            </a:pPr>
            <a:endParaRPr lang="en-IN"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MongoDB Documentation – </a:t>
            </a:r>
            <a:r>
              <a:rPr lang="en-IN" sz="2000" dirty="0">
                <a:solidFill>
                  <a:srgbClr val="000000"/>
                </a:solidFill>
                <a:latin typeface="Times New Roman" panose="02020603050405020304" pitchFamily="18" charset="0"/>
                <a:cs typeface="Times New Roman" panose="02020603050405020304" pitchFamily="18" charset="0"/>
                <a:hlinkClick r:id="rId2"/>
              </a:rPr>
              <a:t>https://www.mongodb.com/docs/</a:t>
            </a:r>
            <a:endParaRPr lang="en-IN"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Express.js Guide – </a:t>
            </a:r>
            <a:r>
              <a:rPr lang="en-IN" sz="2000" dirty="0">
                <a:solidFill>
                  <a:srgbClr val="000000"/>
                </a:solidFill>
                <a:latin typeface="Times New Roman" panose="02020603050405020304" pitchFamily="18" charset="0"/>
                <a:cs typeface="Times New Roman" panose="02020603050405020304" pitchFamily="18" charset="0"/>
                <a:hlinkClick r:id="rId3"/>
              </a:rPr>
              <a:t>https://expressjs.com/</a:t>
            </a:r>
            <a:endParaRPr lang="en-IN"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React.js Official Docs – </a:t>
            </a:r>
            <a:r>
              <a:rPr lang="en-IN" sz="2000" dirty="0">
                <a:solidFill>
                  <a:srgbClr val="000000"/>
                </a:solidFill>
                <a:latin typeface="Times New Roman" panose="02020603050405020304" pitchFamily="18" charset="0"/>
                <a:cs typeface="Times New Roman" panose="02020603050405020304" pitchFamily="18" charset="0"/>
                <a:hlinkClick r:id="rId4"/>
              </a:rPr>
              <a:t>https://reactjs.org/Tailwind</a:t>
            </a:r>
            <a:endParaRPr lang="en-IN"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CSS Documentation – </a:t>
            </a:r>
            <a:r>
              <a:rPr lang="en-IN" sz="2000" dirty="0">
                <a:solidFill>
                  <a:srgbClr val="000000"/>
                </a:solidFill>
                <a:latin typeface="Times New Roman" panose="02020603050405020304" pitchFamily="18" charset="0"/>
                <a:cs typeface="Times New Roman" panose="02020603050405020304" pitchFamily="18" charset="0"/>
                <a:hlinkClick r:id="rId5"/>
              </a:rPr>
              <a:t>https://tailwindcss.com/</a:t>
            </a:r>
            <a:endParaRPr lang="en-IN"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JSON Web Token (JWT) Guide – </a:t>
            </a:r>
            <a:r>
              <a:rPr lang="en-IN" sz="2000" dirty="0">
                <a:solidFill>
                  <a:srgbClr val="000000"/>
                </a:solidFill>
                <a:latin typeface="Times New Roman" panose="02020603050405020304" pitchFamily="18" charset="0"/>
                <a:cs typeface="Times New Roman" panose="02020603050405020304" pitchFamily="18" charset="0"/>
                <a:hlinkClick r:id="rId6"/>
              </a:rPr>
              <a:t>https://jwt.io/introduction</a:t>
            </a:r>
            <a:endParaRPr lang="en-IN"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Multer File Upload Middleware – </a:t>
            </a:r>
            <a:r>
              <a:rPr lang="en-IN" sz="2000" dirty="0">
                <a:solidFill>
                  <a:srgbClr val="000000"/>
                </a:solidFill>
                <a:latin typeface="Times New Roman" panose="02020603050405020304" pitchFamily="18" charset="0"/>
                <a:cs typeface="Times New Roman" panose="02020603050405020304" pitchFamily="18" charset="0"/>
                <a:hlinkClick r:id="rId7"/>
              </a:rPr>
              <a:t>https://github.com/expressjs/multer</a:t>
            </a:r>
            <a:endParaRPr lang="en-IN"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Postman API Testing Tool – https://www.postman.com/</a:t>
            </a:r>
            <a:endParaRPr lang="en-IN" sz="2000"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99" name="PlaceHolder 5">
            <a:extLst>
              <a:ext uri="{FF2B5EF4-FFF2-40B4-BE49-F238E27FC236}">
                <a16:creationId xmlns:a16="http://schemas.microsoft.com/office/drawing/2014/main" id="{7E87305B-617B-86E2-E8AA-24D0BEFE6DB3}"/>
              </a:ext>
            </a:extLst>
          </p:cNvPr>
          <p:cNvSpPr/>
          <p:nvPr/>
        </p:nvSpPr>
        <p:spPr>
          <a:xfrm>
            <a:off x="115200" y="163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defTabSz="914400">
              <a:lnSpc>
                <a:spcPct val="100000"/>
              </a:lnSpc>
              <a:tabLst>
                <a:tab pos="0" algn="l"/>
              </a:tabLst>
            </a:pPr>
            <a:r>
              <a:rPr lang="en-US" sz="1600" b="0" u="none" strike="noStrike" dirty="0">
                <a:solidFill>
                  <a:schemeClr val="dk1"/>
                </a:solidFill>
                <a:effectLst/>
                <a:uFillTx/>
                <a:latin typeface="Times New Roman"/>
              </a:rPr>
              <a:t>Batch No. </a:t>
            </a:r>
            <a:r>
              <a:rPr lang="en-US" sz="1600" dirty="0">
                <a:solidFill>
                  <a:schemeClr val="dk1"/>
                </a:solidFill>
                <a:latin typeface="Times New Roman"/>
              </a:rPr>
              <a:t>A4</a:t>
            </a:r>
            <a:r>
              <a:rPr lang="en-US" sz="1600" b="0" u="none" strike="noStrike" dirty="0">
                <a:solidFill>
                  <a:schemeClr val="dk1"/>
                </a:solidFill>
                <a:effectLst/>
                <a:uFillTx/>
                <a:latin typeface="Times New Roman"/>
              </a:rPr>
              <a:t>          					                                                          “</a:t>
            </a:r>
            <a:r>
              <a:rPr lang="en-US" sz="1600" dirty="0">
                <a:solidFill>
                  <a:schemeClr val="dk1"/>
                </a:solidFill>
                <a:latin typeface="Times New Roman"/>
              </a:rPr>
              <a:t>Online Integrated Platform For Projects</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Tree>
    <p:extLst>
      <p:ext uri="{BB962C8B-B14F-4D97-AF65-F5344CB8AC3E}">
        <p14:creationId xmlns:p14="http://schemas.microsoft.com/office/powerpoint/2010/main" val="4161944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542520" y="609120"/>
            <a:ext cx="10697040" cy="70272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200" b="1" u="none" strike="noStrike" dirty="0">
                <a:solidFill>
                  <a:srgbClr val="780373"/>
                </a:solidFill>
                <a:effectLst/>
                <a:uFillTx/>
                <a:latin typeface="Times New Roman"/>
              </a:rPr>
              <a:t>Index</a:t>
            </a:r>
            <a:endParaRPr lang="en-IN" sz="3200" b="0" u="none" strike="noStrike" dirty="0">
              <a:solidFill>
                <a:srgbClr val="000000"/>
              </a:solidFill>
              <a:effectLst/>
              <a:uFillTx/>
              <a:latin typeface="Arial"/>
            </a:endParaRPr>
          </a:p>
        </p:txBody>
      </p:sp>
      <p:sp>
        <p:nvSpPr>
          <p:cNvPr id="83" name="PlaceHolder 2"/>
          <p:cNvSpPr>
            <a:spLocks noGrp="1"/>
          </p:cNvSpPr>
          <p:nvPr>
            <p:ph type="subTitle"/>
          </p:nvPr>
        </p:nvSpPr>
        <p:spPr>
          <a:xfrm>
            <a:off x="610800" y="1343670"/>
            <a:ext cx="10911302" cy="5514330"/>
          </a:xfrm>
          <a:prstGeom prst="rect">
            <a:avLst/>
          </a:prstGeom>
          <a:noFill/>
          <a:ln w="0">
            <a:noFill/>
          </a:ln>
        </p:spPr>
        <p:txBody>
          <a:bodyPr wrap="square" lIns="0" tIns="0" rIns="0" bIns="0" anchor="t">
            <a:spAutoFit/>
          </a:bodyPr>
          <a:lstStyle/>
          <a:p>
            <a:pPr marL="441325" algn="just" defTabSz="914400">
              <a:lnSpc>
                <a:spcPct val="100000"/>
              </a:lnSpc>
              <a:spcBef>
                <a:spcPts val="479"/>
              </a:spcBef>
              <a:tabLst>
                <a:tab pos="0" algn="l"/>
              </a:tabLst>
            </a:pPr>
            <a:r>
              <a:rPr lang="en-US" sz="2000" dirty="0">
                <a:solidFill>
                  <a:schemeClr val="dk1"/>
                </a:solidFill>
                <a:latin typeface="Times New Roman"/>
              </a:rPr>
              <a:t>1. Abstract</a:t>
            </a:r>
          </a:p>
          <a:p>
            <a:pPr marL="441325" algn="just" defTabSz="914400">
              <a:lnSpc>
                <a:spcPct val="100000"/>
              </a:lnSpc>
              <a:spcBef>
                <a:spcPts val="479"/>
              </a:spcBef>
              <a:tabLst>
                <a:tab pos="0" algn="l"/>
              </a:tabLst>
            </a:pPr>
            <a:r>
              <a:rPr lang="en-US" sz="2000" dirty="0">
                <a:solidFill>
                  <a:schemeClr val="dk1"/>
                </a:solidFill>
                <a:latin typeface="Times New Roman"/>
              </a:rPr>
              <a:t>2. Introduction</a:t>
            </a:r>
          </a:p>
          <a:p>
            <a:pPr marL="441325" algn="just" defTabSz="914400">
              <a:lnSpc>
                <a:spcPct val="100000"/>
              </a:lnSpc>
              <a:spcBef>
                <a:spcPts val="479"/>
              </a:spcBef>
              <a:tabLst>
                <a:tab pos="0" algn="l"/>
              </a:tabLst>
            </a:pPr>
            <a:r>
              <a:rPr lang="en-US" sz="2000" dirty="0">
                <a:solidFill>
                  <a:schemeClr val="dk1"/>
                </a:solidFill>
                <a:latin typeface="Times New Roman"/>
              </a:rPr>
              <a:t>3. Literature Survey</a:t>
            </a:r>
          </a:p>
          <a:p>
            <a:pPr marL="441325" algn="just" defTabSz="914400">
              <a:lnSpc>
                <a:spcPct val="100000"/>
              </a:lnSpc>
              <a:spcBef>
                <a:spcPts val="479"/>
              </a:spcBef>
              <a:tabLst>
                <a:tab pos="0" algn="l"/>
              </a:tabLst>
            </a:pPr>
            <a:r>
              <a:rPr lang="en-US" sz="2000" dirty="0">
                <a:solidFill>
                  <a:schemeClr val="dk1"/>
                </a:solidFill>
                <a:latin typeface="Times New Roman"/>
              </a:rPr>
              <a:t>4. Problem Statement</a:t>
            </a:r>
          </a:p>
          <a:p>
            <a:pPr marL="441325" algn="just" defTabSz="914400">
              <a:lnSpc>
                <a:spcPct val="100000"/>
              </a:lnSpc>
              <a:spcBef>
                <a:spcPts val="479"/>
              </a:spcBef>
              <a:tabLst>
                <a:tab pos="0" algn="l"/>
              </a:tabLst>
            </a:pPr>
            <a:r>
              <a:rPr lang="en-US" sz="2000" dirty="0">
                <a:solidFill>
                  <a:schemeClr val="dk1"/>
                </a:solidFill>
                <a:latin typeface="Times New Roman"/>
              </a:rPr>
              <a:t>5. Methodology</a:t>
            </a:r>
          </a:p>
          <a:p>
            <a:pPr marL="441325" algn="just" defTabSz="914400">
              <a:lnSpc>
                <a:spcPct val="100000"/>
              </a:lnSpc>
              <a:spcBef>
                <a:spcPts val="479"/>
              </a:spcBef>
              <a:tabLst>
                <a:tab pos="0" algn="l"/>
              </a:tabLst>
            </a:pPr>
            <a:r>
              <a:rPr lang="en-US" sz="2000" dirty="0">
                <a:solidFill>
                  <a:schemeClr val="dk1"/>
                </a:solidFill>
                <a:latin typeface="Times New Roman"/>
              </a:rPr>
              <a:t>6. Modules</a:t>
            </a:r>
          </a:p>
          <a:p>
            <a:pPr marL="441325" algn="just" defTabSz="914400">
              <a:lnSpc>
                <a:spcPct val="100000"/>
              </a:lnSpc>
              <a:spcBef>
                <a:spcPts val="479"/>
              </a:spcBef>
              <a:tabLst>
                <a:tab pos="0" algn="l"/>
              </a:tabLst>
            </a:pPr>
            <a:r>
              <a:rPr lang="en-US" sz="2000" dirty="0">
                <a:solidFill>
                  <a:schemeClr val="dk1"/>
                </a:solidFill>
                <a:latin typeface="Times New Roman"/>
              </a:rPr>
              <a:t>7. Software &amp; Hardware Requirements</a:t>
            </a:r>
          </a:p>
          <a:p>
            <a:pPr marL="441325" algn="just" defTabSz="914400">
              <a:lnSpc>
                <a:spcPct val="100000"/>
              </a:lnSpc>
              <a:spcBef>
                <a:spcPts val="479"/>
              </a:spcBef>
              <a:tabLst>
                <a:tab pos="0" algn="l"/>
              </a:tabLst>
            </a:pPr>
            <a:r>
              <a:rPr lang="en-US" sz="2000" dirty="0">
                <a:solidFill>
                  <a:schemeClr val="dk1"/>
                </a:solidFill>
                <a:latin typeface="Times New Roman"/>
              </a:rPr>
              <a:t>8. Dataset Description</a:t>
            </a:r>
          </a:p>
          <a:p>
            <a:pPr marL="441325" algn="just" defTabSz="914400">
              <a:lnSpc>
                <a:spcPct val="100000"/>
              </a:lnSpc>
              <a:spcBef>
                <a:spcPts val="479"/>
              </a:spcBef>
              <a:tabLst>
                <a:tab pos="0" algn="l"/>
              </a:tabLst>
            </a:pPr>
            <a:r>
              <a:rPr lang="en-US" sz="2000" dirty="0">
                <a:solidFill>
                  <a:schemeClr val="dk1"/>
                </a:solidFill>
                <a:latin typeface="Times New Roman"/>
              </a:rPr>
              <a:t>9. Design / UML Diagrams</a:t>
            </a:r>
          </a:p>
          <a:p>
            <a:pPr marL="441325" algn="just" defTabSz="914400">
              <a:lnSpc>
                <a:spcPct val="100000"/>
              </a:lnSpc>
              <a:spcBef>
                <a:spcPts val="479"/>
              </a:spcBef>
              <a:tabLst>
                <a:tab pos="0" algn="l"/>
              </a:tabLst>
            </a:pPr>
            <a:r>
              <a:rPr lang="en-US" sz="2000" dirty="0">
                <a:solidFill>
                  <a:schemeClr val="dk1"/>
                </a:solidFill>
                <a:latin typeface="Times New Roman"/>
              </a:rPr>
              <a:t>10. Implementation</a:t>
            </a:r>
          </a:p>
          <a:p>
            <a:pPr marL="441325" algn="just" defTabSz="914400">
              <a:lnSpc>
                <a:spcPct val="100000"/>
              </a:lnSpc>
              <a:spcBef>
                <a:spcPts val="479"/>
              </a:spcBef>
              <a:tabLst>
                <a:tab pos="0" algn="l"/>
              </a:tabLst>
            </a:pPr>
            <a:r>
              <a:rPr lang="en-US" sz="2000" dirty="0">
                <a:solidFill>
                  <a:schemeClr val="dk1"/>
                </a:solidFill>
                <a:latin typeface="Times New Roman"/>
              </a:rPr>
              <a:t>11. Results</a:t>
            </a:r>
          </a:p>
          <a:p>
            <a:pPr marL="441325" algn="just" defTabSz="914400">
              <a:lnSpc>
                <a:spcPct val="100000"/>
              </a:lnSpc>
              <a:spcBef>
                <a:spcPts val="479"/>
              </a:spcBef>
              <a:tabLst>
                <a:tab pos="0" algn="l"/>
              </a:tabLst>
            </a:pPr>
            <a:r>
              <a:rPr lang="en-US" sz="2000" dirty="0">
                <a:solidFill>
                  <a:schemeClr val="dk1"/>
                </a:solidFill>
                <a:latin typeface="Times New Roman"/>
              </a:rPr>
              <a:t>12. Conclusion &amp; Future Scope</a:t>
            </a:r>
          </a:p>
          <a:p>
            <a:pPr marL="441325" algn="just" defTabSz="914400">
              <a:lnSpc>
                <a:spcPct val="100000"/>
              </a:lnSpc>
              <a:spcBef>
                <a:spcPts val="479"/>
              </a:spcBef>
              <a:tabLst>
                <a:tab pos="0" algn="l"/>
              </a:tabLst>
            </a:pPr>
            <a:r>
              <a:rPr lang="en-US" sz="2000" dirty="0">
                <a:solidFill>
                  <a:schemeClr val="dk1"/>
                </a:solidFill>
                <a:latin typeface="Times New Roman"/>
              </a:rPr>
              <a:t>13. References</a:t>
            </a:r>
          </a:p>
          <a:p>
            <a:pPr marL="441325" algn="just" defTabSz="914400">
              <a:lnSpc>
                <a:spcPct val="100000"/>
              </a:lnSpc>
              <a:spcBef>
                <a:spcPts val="479"/>
              </a:spcBef>
              <a:tabLst>
                <a:tab pos="0" algn="l"/>
              </a:tabLst>
            </a:pPr>
            <a:r>
              <a:rPr lang="en-US" sz="2000" dirty="0">
                <a:solidFill>
                  <a:schemeClr val="dk1"/>
                </a:solidFill>
                <a:latin typeface="Times New Roman"/>
              </a:rPr>
              <a:t>14. Thank You</a:t>
            </a:r>
          </a:p>
          <a:p>
            <a:pPr marL="441325" algn="just" defTabSz="914400">
              <a:lnSpc>
                <a:spcPct val="100000"/>
              </a:lnSpc>
              <a:spcBef>
                <a:spcPts val="479"/>
              </a:spcBef>
              <a:tabLst>
                <a:tab pos="0" algn="l"/>
              </a:tabLst>
            </a:pPr>
            <a:endParaRPr lang="en-US" sz="2000" dirty="0">
              <a:solidFill>
                <a:schemeClr val="dk1"/>
              </a:solidFill>
              <a:latin typeface="Times New Roman"/>
            </a:endParaRPr>
          </a:p>
        </p:txBody>
      </p:sp>
      <p:sp>
        <p:nvSpPr>
          <p:cNvPr id="84" name="PlaceHolder 1"/>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defTabSz="914400">
              <a:lnSpc>
                <a:spcPct val="100000"/>
              </a:lnSpc>
              <a:tabLst>
                <a:tab pos="0" algn="l"/>
              </a:tabLst>
            </a:pPr>
            <a:r>
              <a:rPr lang="en-US" sz="1600" b="0" u="none" strike="noStrike" dirty="0">
                <a:solidFill>
                  <a:schemeClr val="dk1"/>
                </a:solidFill>
                <a:effectLst/>
                <a:uFillTx/>
                <a:latin typeface="Times New Roman"/>
              </a:rPr>
              <a:t>Batch No. A4          							                       “Online Integrated Platform For Projects"</a:t>
            </a:r>
            <a:endParaRPr lang="en-IN" sz="1600" b="0" u="none" strike="noStrike" dirty="0">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F09EB545-A253-B60B-F275-5996C5CC749D}"/>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t>2</a:t>
            </a:fld>
            <a:endParaRPr lang="en-IN" sz="1200" b="0" u="none" strike="noStrike">
              <a:solidFill>
                <a:srgbClr val="000000"/>
              </a:solidFill>
              <a:effectLst/>
              <a:uFillTx/>
              <a:latin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21F67-83EF-5D16-E7B0-DCD186F0B2A8}"/>
            </a:ext>
          </a:extLst>
        </p:cNvPr>
        <p:cNvGrpSpPr/>
        <p:nvPr/>
      </p:nvGrpSpPr>
      <p:grpSpPr>
        <a:xfrm>
          <a:off x="0" y="0"/>
          <a:ext cx="0" cy="0"/>
          <a:chOff x="0" y="0"/>
          <a:chExt cx="0" cy="0"/>
        </a:xfrm>
      </p:grpSpPr>
      <p:sp>
        <p:nvSpPr>
          <p:cNvPr id="97" name="PlaceHolder 1">
            <a:extLst>
              <a:ext uri="{FF2B5EF4-FFF2-40B4-BE49-F238E27FC236}">
                <a16:creationId xmlns:a16="http://schemas.microsoft.com/office/drawing/2014/main" id="{763B9B83-17E1-7AD2-380A-2353A74C6D46}"/>
              </a:ext>
            </a:extLst>
          </p:cNvPr>
          <p:cNvSpPr>
            <a:spLocks noGrp="1"/>
          </p:cNvSpPr>
          <p:nvPr>
            <p:ph type="title"/>
          </p:nvPr>
        </p:nvSpPr>
        <p:spPr>
          <a:xfrm>
            <a:off x="609480" y="274680"/>
            <a:ext cx="10971000" cy="114120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u="none" strike="noStrike" dirty="0">
                <a:solidFill>
                  <a:srgbClr val="780373"/>
                </a:solidFill>
                <a:effectLst/>
                <a:uFillTx/>
                <a:latin typeface="Times New Roman"/>
              </a:rPr>
              <a:t>13. Thank You</a:t>
            </a:r>
            <a:endParaRPr lang="en-IN" sz="3600" b="0" u="none" strike="noStrike" dirty="0">
              <a:solidFill>
                <a:srgbClr val="000000"/>
              </a:solidFill>
              <a:effectLst/>
              <a:uFillTx/>
              <a:latin typeface="Arial"/>
            </a:endParaRPr>
          </a:p>
        </p:txBody>
      </p:sp>
      <p:sp>
        <p:nvSpPr>
          <p:cNvPr id="98" name="PlaceHolder 2">
            <a:extLst>
              <a:ext uri="{FF2B5EF4-FFF2-40B4-BE49-F238E27FC236}">
                <a16:creationId xmlns:a16="http://schemas.microsoft.com/office/drawing/2014/main" id="{B13D7E17-7DC5-65DF-B42F-DA28B04341BE}"/>
              </a:ext>
            </a:extLst>
          </p:cNvPr>
          <p:cNvSpPr>
            <a:spLocks noGrp="1"/>
          </p:cNvSpPr>
          <p:nvPr>
            <p:ph type="subTitle"/>
          </p:nvPr>
        </p:nvSpPr>
        <p:spPr>
          <a:xfrm>
            <a:off x="721240" y="1527120"/>
            <a:ext cx="10971000" cy="4924425"/>
          </a:xfrm>
          <a:prstGeom prst="rect">
            <a:avLst/>
          </a:prstGeom>
          <a:noFill/>
          <a:ln w="0">
            <a:noFill/>
          </a:ln>
        </p:spPr>
        <p:txBody>
          <a:bodyPr lIns="0" tIns="0" rIns="0" bIns="0" anchor="t">
            <a:spAutoFit/>
          </a:bodyPr>
          <a:lstStyle/>
          <a:p>
            <a:pPr marL="343080" indent="-343080">
              <a:lnSpc>
                <a:spcPct val="100000"/>
              </a:lnSpc>
              <a:buClr>
                <a:srgbClr val="000000"/>
              </a:buCl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“Any Questions or Suggestions?”</a:t>
            </a:r>
          </a:p>
          <a:p>
            <a:pPr marL="343080" indent="-343080">
              <a:lnSpc>
                <a:spcPct val="100000"/>
              </a:lnSpc>
              <a:buClr>
                <a:srgbClr val="000000"/>
              </a:buClr>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We appreciate your time and attention.</a:t>
            </a:r>
          </a:p>
          <a:p>
            <a:pPr>
              <a:lnSpc>
                <a:spcPct val="100000"/>
              </a:lnSpc>
              <a:buClr>
                <a:srgbClr val="000000"/>
              </a:buClr>
            </a:pPr>
            <a:endParaRPr lang="en-US" sz="2000" b="1"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We’re open to queries and feedback from the panel</a:t>
            </a:r>
          </a:p>
          <a:p>
            <a:pPr marL="343080" indent="-343080">
              <a:lnSpc>
                <a:spcPct val="100000"/>
              </a:lnSpc>
              <a:buClr>
                <a:srgbClr val="000000"/>
              </a:buClr>
              <a:buFont typeface="Arial" panose="020B0604020202020204" pitchFamily="34" charset="0"/>
              <a:buChar char="•"/>
            </a:pPr>
            <a:endParaRPr lang="en-US" sz="2000" b="1"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endParaRPr lang="en-US" sz="2000" b="1"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endParaRPr lang="en-US" sz="2000" b="1"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endParaRPr lang="en-US" sz="2000" b="1"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endParaRPr lang="en-US" sz="2000" b="1"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endParaRPr lang="en-US" sz="2000" b="1"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endParaRPr lang="en-US" sz="2000" b="1"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endParaRPr lang="en-US" sz="2000" b="1"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endParaRPr lang="en-US" sz="2000" b="1" dirty="0">
              <a:solidFill>
                <a:srgbClr val="000000"/>
              </a:solidFill>
              <a:latin typeface="Times New Roman" panose="02020603050405020304" pitchFamily="18" charset="0"/>
              <a:cs typeface="Times New Roman" panose="02020603050405020304" pitchFamily="18" charset="0"/>
            </a:endParaRPr>
          </a:p>
          <a:p>
            <a:pPr>
              <a:lnSpc>
                <a:spcPct val="100000"/>
              </a:lnSpc>
              <a:buClr>
                <a:srgbClr val="000000"/>
              </a:buClr>
            </a:pPr>
            <a:r>
              <a:rPr lang="en-US" sz="2000" b="1" dirty="0">
                <a:solidFill>
                  <a:srgbClr val="000000"/>
                </a:solidFill>
                <a:latin typeface="Times New Roman" panose="02020603050405020304" pitchFamily="18" charset="0"/>
                <a:cs typeface="Times New Roman" panose="02020603050405020304" pitchFamily="18" charset="0"/>
              </a:rPr>
              <a:t>                                                                                  </a:t>
            </a:r>
            <a:r>
              <a:rPr lang="en-US" sz="2000" b="1" dirty="0" err="1">
                <a:solidFill>
                  <a:srgbClr val="000000"/>
                </a:solidFill>
                <a:latin typeface="Times New Roman" panose="02020603050405020304" pitchFamily="18" charset="0"/>
                <a:cs typeface="Times New Roman" panose="02020603050405020304" pitchFamily="18" charset="0"/>
              </a:rPr>
              <a:t>ProjectNinjas</a:t>
            </a:r>
            <a:r>
              <a:rPr lang="en-US" sz="2000" b="1" dirty="0">
                <a:solidFill>
                  <a:srgbClr val="000000"/>
                </a:solidFill>
                <a:latin typeface="Times New Roman" panose="02020603050405020304" pitchFamily="18" charset="0"/>
                <a:cs typeface="Times New Roman" panose="02020603050405020304" pitchFamily="18" charset="0"/>
              </a:rPr>
              <a:t> – A Student Project Sharing Platform</a:t>
            </a:r>
            <a:endParaRPr lang="en-IN"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endParaRPr lang="en-IN" sz="2000" b="1"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99" name="PlaceHolder 5">
            <a:extLst>
              <a:ext uri="{FF2B5EF4-FFF2-40B4-BE49-F238E27FC236}">
                <a16:creationId xmlns:a16="http://schemas.microsoft.com/office/drawing/2014/main" id="{EA45E777-176E-8961-C555-8E35F7658FF4}"/>
              </a:ext>
            </a:extLst>
          </p:cNvPr>
          <p:cNvSpPr/>
          <p:nvPr/>
        </p:nvSpPr>
        <p:spPr>
          <a:xfrm>
            <a:off x="115200" y="163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defTabSz="914400">
              <a:lnSpc>
                <a:spcPct val="100000"/>
              </a:lnSpc>
              <a:tabLst>
                <a:tab pos="0" algn="l"/>
              </a:tabLst>
            </a:pPr>
            <a:r>
              <a:rPr lang="en-US" sz="1600" b="0" u="none" strike="noStrike" dirty="0">
                <a:solidFill>
                  <a:schemeClr val="dk1"/>
                </a:solidFill>
                <a:effectLst/>
                <a:uFillTx/>
                <a:latin typeface="Times New Roman"/>
              </a:rPr>
              <a:t>Batch No. </a:t>
            </a:r>
            <a:r>
              <a:rPr lang="en-US" sz="1600" dirty="0">
                <a:solidFill>
                  <a:schemeClr val="dk1"/>
                </a:solidFill>
                <a:latin typeface="Times New Roman"/>
              </a:rPr>
              <a:t>A4</a:t>
            </a:r>
            <a:r>
              <a:rPr lang="en-US" sz="1600" b="0" u="none" strike="noStrike" dirty="0">
                <a:solidFill>
                  <a:schemeClr val="dk1"/>
                </a:solidFill>
                <a:effectLst/>
                <a:uFillTx/>
                <a:latin typeface="Times New Roman"/>
              </a:rPr>
              <a:t>          					                                                          “</a:t>
            </a:r>
            <a:r>
              <a:rPr lang="en-US" sz="1600" dirty="0">
                <a:solidFill>
                  <a:schemeClr val="dk1"/>
                </a:solidFill>
                <a:latin typeface="Times New Roman"/>
              </a:rPr>
              <a:t>Online Integrated Platform For Projects</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Tree>
    <p:extLst>
      <p:ext uri="{BB962C8B-B14F-4D97-AF65-F5344CB8AC3E}">
        <p14:creationId xmlns:p14="http://schemas.microsoft.com/office/powerpoint/2010/main" val="176245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746640" y="274680"/>
            <a:ext cx="10697040" cy="114156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u="none" strike="noStrike" dirty="0">
                <a:solidFill>
                  <a:srgbClr val="780373"/>
                </a:solidFill>
                <a:effectLst/>
                <a:uFillTx/>
                <a:latin typeface="Times New Roman"/>
              </a:rPr>
              <a:t>1. Abstract</a:t>
            </a:r>
            <a:endParaRPr lang="en-IN" sz="3600" b="0" u="none" strike="noStrike" dirty="0">
              <a:solidFill>
                <a:srgbClr val="000000"/>
              </a:solidFill>
              <a:effectLst/>
              <a:uFillTx/>
              <a:latin typeface="Arial"/>
            </a:endParaRPr>
          </a:p>
        </p:txBody>
      </p:sp>
      <p:sp>
        <p:nvSpPr>
          <p:cNvPr id="86" name="PlaceHolder 2"/>
          <p:cNvSpPr>
            <a:spLocks noGrp="1"/>
          </p:cNvSpPr>
          <p:nvPr>
            <p:ph type="subTitle"/>
          </p:nvPr>
        </p:nvSpPr>
        <p:spPr>
          <a:xfrm>
            <a:off x="746640" y="1600200"/>
            <a:ext cx="10879560" cy="4162678"/>
          </a:xfrm>
          <a:prstGeom prst="rect">
            <a:avLst/>
          </a:prstGeom>
          <a:noFill/>
          <a:ln w="0">
            <a:noFill/>
          </a:ln>
        </p:spPr>
        <p:txBody>
          <a:bodyPr lIns="0" tIns="0" rIns="0" bIns="0" anchor="t">
            <a:spAutoFit/>
          </a:bodyPr>
          <a:lstStyle/>
          <a:p>
            <a:pPr marL="342900" indent="-342900">
              <a:lnSpc>
                <a:spcPct val="100000"/>
              </a:lnSpc>
              <a:spcBef>
                <a:spcPts val="850"/>
              </a:spcBef>
              <a:buFont typeface="Arial" panose="020B0604020202020204" pitchFamily="34" charset="0"/>
              <a:buChar char="•"/>
              <a:tabLst>
                <a:tab pos="0" algn="l"/>
              </a:tabLst>
            </a:pPr>
            <a:r>
              <a:rPr lang="en-US" sz="2000" dirty="0">
                <a:solidFill>
                  <a:srgbClr val="000000"/>
                </a:solidFill>
                <a:latin typeface="Times New Roman" panose="02020603050405020304" pitchFamily="18" charset="0"/>
                <a:cs typeface="Times New Roman" panose="02020603050405020304" pitchFamily="18" charset="0"/>
              </a:rPr>
              <a:t>In many academic institutions, student projects are stored in isolated systems or offline formats, limiting visibility, collaboration, and innovation across universities. There is no centralized and structured platform dedicated specifically to academic project sharing with proper metadata, feedback, and moderation features. </a:t>
            </a:r>
            <a:r>
              <a:rPr lang="en-US" sz="2000" dirty="0" err="1">
                <a:solidFill>
                  <a:srgbClr val="000000"/>
                </a:solidFill>
                <a:latin typeface="Times New Roman" panose="02020603050405020304" pitchFamily="18" charset="0"/>
                <a:cs typeface="Times New Roman" panose="02020603050405020304" pitchFamily="18" charset="0"/>
              </a:rPr>
              <a:t>ProjectNinjas</a:t>
            </a:r>
            <a:r>
              <a:rPr lang="en-US" sz="2000" dirty="0">
                <a:solidFill>
                  <a:srgbClr val="000000"/>
                </a:solidFill>
                <a:latin typeface="Times New Roman" panose="02020603050405020304" pitchFamily="18" charset="0"/>
                <a:cs typeface="Times New Roman" panose="02020603050405020304" pitchFamily="18" charset="0"/>
              </a:rPr>
              <a:t> is a full-stack web application developed to address this gap by enabling students to upload, search, and explore academic projects from various colleges. The platform supports secure authentication, file uploads for project reports, search and filter functionality, as well as features like comments, ratings, and admin moderation. It fosters an ecosystem of shared knowledge and encourages academic collaboration among students.</a:t>
            </a:r>
            <a:endParaRPr lang="en-IN" sz="2000" dirty="0">
              <a:solidFill>
                <a:srgbClr val="000000"/>
              </a:solidFill>
              <a:latin typeface="Times New Roman" panose="02020603050405020304" pitchFamily="18" charset="0"/>
              <a:cs typeface="Times New Roman" panose="02020603050405020304" pitchFamily="18" charset="0"/>
            </a:endParaRPr>
          </a:p>
          <a:p>
            <a:pPr marL="342900" indent="-342900">
              <a:lnSpc>
                <a:spcPct val="100000"/>
              </a:lnSpc>
              <a:spcBef>
                <a:spcPts val="850"/>
              </a:spcBef>
              <a:buFont typeface="Arial" panose="020B0604020202020204" pitchFamily="34" charset="0"/>
              <a:buChar char="•"/>
              <a:tabLst>
                <a:tab pos="0" algn="l"/>
              </a:tabLst>
            </a:pPr>
            <a:endParaRPr lang="en-IN" sz="2400" b="0" u="none" strike="noStrike" dirty="0">
              <a:solidFill>
                <a:srgbClr val="000000"/>
              </a:solidFill>
              <a:effectLst/>
              <a:uFillTx/>
              <a:latin typeface="Arial"/>
            </a:endParaRPr>
          </a:p>
          <a:p>
            <a:pPr marL="342900" indent="-342900">
              <a:lnSpc>
                <a:spcPct val="100000"/>
              </a:lnSpc>
              <a:spcBef>
                <a:spcPts val="850"/>
              </a:spcBef>
              <a:buFont typeface="Arial" panose="020B0604020202020204" pitchFamily="34" charset="0"/>
              <a:buChar char="•"/>
              <a:tabLst>
                <a:tab pos="0" algn="l"/>
              </a:tabLst>
            </a:pPr>
            <a:endParaRPr lang="en-IN" sz="2400" b="0" u="none" strike="noStrike" dirty="0">
              <a:solidFill>
                <a:srgbClr val="000000"/>
              </a:solidFill>
              <a:effectLst/>
              <a:uFillTx/>
              <a:latin typeface="Arial"/>
            </a:endParaRPr>
          </a:p>
          <a:p>
            <a:pPr marL="343080" indent="-343080">
              <a:lnSpc>
                <a:spcPct val="100000"/>
              </a:lnSpc>
              <a:spcBef>
                <a:spcPts val="850"/>
              </a:spcBef>
              <a:buClr>
                <a:srgbClr val="000000"/>
              </a:buClr>
              <a:buFont typeface="Arial" panose="020B0604020202020204" pitchFamily="34" charset="0"/>
              <a:buChar char="•"/>
              <a:tabLst>
                <a:tab pos="0" algn="l"/>
              </a:tabLst>
            </a:pPr>
            <a:r>
              <a:rPr lang="en-US" sz="2000" b="1" u="none" strike="noStrike" dirty="0">
                <a:solidFill>
                  <a:schemeClr val="dk1"/>
                </a:solidFill>
                <a:effectLst/>
                <a:uFillTx/>
                <a:latin typeface="Times New Roman"/>
              </a:rPr>
              <a:t>Keywords: </a:t>
            </a:r>
            <a:r>
              <a:rPr lang="en-US" sz="2000" b="1" dirty="0">
                <a:solidFill>
                  <a:schemeClr val="dk1"/>
                </a:solidFill>
                <a:latin typeface="Times New Roman"/>
              </a:rPr>
              <a:t> MERN Stack, Student Projects, Project Repository, Authentication, File Uploads, Academic Collaboration</a:t>
            </a:r>
            <a:endParaRPr lang="en-IN" sz="2000" b="0" u="none" strike="noStrike" dirty="0">
              <a:solidFill>
                <a:srgbClr val="000000"/>
              </a:solidFill>
              <a:effectLst/>
              <a:uFillTx/>
              <a:latin typeface="Arial"/>
            </a:endParaRPr>
          </a:p>
        </p:txBody>
      </p:sp>
      <p:sp>
        <p:nvSpPr>
          <p:cNvPr id="87" name="PlaceHolder 1"/>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defTabSz="914400">
              <a:lnSpc>
                <a:spcPct val="100000"/>
              </a:lnSpc>
              <a:tabLst>
                <a:tab pos="0" algn="l"/>
              </a:tabLst>
            </a:pPr>
            <a:r>
              <a:rPr lang="en-US" sz="1600" b="0" u="none" strike="noStrike" dirty="0">
                <a:solidFill>
                  <a:schemeClr val="dk1"/>
                </a:solidFill>
                <a:effectLst/>
                <a:uFillTx/>
                <a:latin typeface="Times New Roman"/>
              </a:rPr>
              <a:t>Batch No. A4          </a:t>
            </a:r>
            <a:r>
              <a:rPr lang="en-US" sz="1600" dirty="0">
                <a:solidFill>
                  <a:schemeClr val="dk1"/>
                </a:solidFill>
                <a:latin typeface="Times New Roman"/>
              </a:rPr>
              <a:t>                                                                                                                                 </a:t>
            </a:r>
            <a:r>
              <a:rPr lang="en-US" sz="1600" b="0" u="none" strike="noStrike" dirty="0">
                <a:solidFill>
                  <a:schemeClr val="dk1"/>
                </a:solidFill>
                <a:effectLst/>
                <a:uFillTx/>
                <a:latin typeface="Times New Roman"/>
              </a:rPr>
              <a:t> “</a:t>
            </a:r>
            <a:r>
              <a:rPr lang="en-US" sz="1600" dirty="0">
                <a:solidFill>
                  <a:schemeClr val="dk1"/>
                </a:solidFill>
                <a:latin typeface="Times New Roman"/>
              </a:rPr>
              <a:t>Online Integrated Platform For Projects</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6B8C457D-B289-E7A0-178A-A9998FDC6812}"/>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t>3</a:t>
            </a:fld>
            <a:endParaRPr lang="en-IN" sz="1200" b="0" u="none" strike="noStrike">
              <a:solidFill>
                <a:srgbClr val="000000"/>
              </a:solidFill>
              <a:effectLst/>
              <a:uFillTx/>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746640" y="274680"/>
            <a:ext cx="10697040" cy="114156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2</a:t>
            </a:r>
            <a:r>
              <a:rPr lang="en-US" sz="3600" b="1" u="none" strike="noStrike" dirty="0">
                <a:solidFill>
                  <a:srgbClr val="780373"/>
                </a:solidFill>
                <a:effectLst/>
                <a:uFillTx/>
                <a:latin typeface="Times New Roman"/>
              </a:rPr>
              <a:t>. Introduction</a:t>
            </a:r>
            <a:endParaRPr lang="en-IN" sz="3600" b="0" u="none" strike="noStrike" dirty="0">
              <a:solidFill>
                <a:srgbClr val="000000"/>
              </a:solidFill>
              <a:effectLst/>
              <a:uFillTx/>
              <a:latin typeface="Arial"/>
            </a:endParaRPr>
          </a:p>
        </p:txBody>
      </p:sp>
      <p:sp>
        <p:nvSpPr>
          <p:cNvPr id="89" name="PlaceHolder 2"/>
          <p:cNvSpPr>
            <a:spLocks noGrp="1"/>
          </p:cNvSpPr>
          <p:nvPr>
            <p:ph type="subTitle"/>
          </p:nvPr>
        </p:nvSpPr>
        <p:spPr>
          <a:xfrm>
            <a:off x="746640" y="1600200"/>
            <a:ext cx="10697040" cy="3231654"/>
          </a:xfrm>
          <a:prstGeom prst="rect">
            <a:avLst/>
          </a:prstGeom>
          <a:noFill/>
          <a:ln w="0">
            <a:noFill/>
          </a:ln>
        </p:spPr>
        <p:txBody>
          <a:bodyPr lIns="0" tIns="0" rIns="0" bIns="0" anchor="t">
            <a:spAutoFit/>
          </a:bodyPr>
          <a:lstStyle/>
          <a:p>
            <a:pPr marL="342900" indent="-342900">
              <a:lnSpc>
                <a:spcPct val="100000"/>
              </a:lnSpc>
              <a:spcBef>
                <a:spcPts val="850"/>
              </a:spcBef>
              <a:buFont typeface="Arial" panose="020B0604020202020204" pitchFamily="34" charset="0"/>
              <a:buChar char="•"/>
              <a:tabLst>
                <a:tab pos="0" algn="l"/>
              </a:tabLst>
            </a:pPr>
            <a:r>
              <a:rPr lang="en-US" sz="2000" dirty="0" err="1">
                <a:solidFill>
                  <a:srgbClr val="000000"/>
                </a:solidFill>
                <a:latin typeface="Times New Roman" panose="02020603050405020304" pitchFamily="18" charset="0"/>
                <a:cs typeface="Times New Roman" panose="02020603050405020304" pitchFamily="18" charset="0"/>
              </a:rPr>
              <a:t>ProjectNinjas</a:t>
            </a:r>
            <a:r>
              <a:rPr lang="en-US" sz="2000" dirty="0">
                <a:solidFill>
                  <a:srgbClr val="000000"/>
                </a:solidFill>
                <a:latin typeface="Times New Roman" panose="02020603050405020304" pitchFamily="18" charset="0"/>
                <a:cs typeface="Times New Roman" panose="02020603050405020304" pitchFamily="18" charset="0"/>
              </a:rPr>
              <a:t> is an online platform developed to streamline the process of sharing and discovering academic projects among students from various colleges and universities. </a:t>
            </a:r>
          </a:p>
          <a:p>
            <a:pPr marL="342900" indent="-342900">
              <a:lnSpc>
                <a:spcPct val="100000"/>
              </a:lnSpc>
              <a:spcBef>
                <a:spcPts val="850"/>
              </a:spcBef>
              <a:buFont typeface="Arial" panose="020B0604020202020204" pitchFamily="34" charset="0"/>
              <a:buChar char="•"/>
              <a:tabLst>
                <a:tab pos="0" algn="l"/>
              </a:tabLst>
            </a:pPr>
            <a:r>
              <a:rPr lang="en-US" sz="2000" dirty="0">
                <a:solidFill>
                  <a:srgbClr val="000000"/>
                </a:solidFill>
                <a:latin typeface="Times New Roman" panose="02020603050405020304" pitchFamily="18" charset="0"/>
                <a:cs typeface="Times New Roman" panose="02020603050405020304" pitchFamily="18" charset="0"/>
              </a:rPr>
              <a:t>The platform allows students to submit their project details and reports, making them accessible to peers and faculty across institutions.</a:t>
            </a:r>
          </a:p>
          <a:p>
            <a:pPr marL="342900" indent="-342900">
              <a:lnSpc>
                <a:spcPct val="100000"/>
              </a:lnSpc>
              <a:spcBef>
                <a:spcPts val="850"/>
              </a:spcBef>
              <a:buFont typeface="Arial" panose="020B0604020202020204" pitchFamily="34" charset="0"/>
              <a:buChar char="•"/>
              <a:tabLst>
                <a:tab pos="0" algn="l"/>
              </a:tabLst>
            </a:pPr>
            <a:r>
              <a:rPr lang="en-US" sz="2000" dirty="0">
                <a:solidFill>
                  <a:srgbClr val="000000"/>
                </a:solidFill>
                <a:latin typeface="Times New Roman" panose="02020603050405020304" pitchFamily="18" charset="0"/>
                <a:cs typeface="Times New Roman" panose="02020603050405020304" pitchFamily="18" charset="0"/>
              </a:rPr>
              <a:t> It encourages academic collaboration, reduces repetition of project topics, and improves project visibility.</a:t>
            </a:r>
          </a:p>
          <a:p>
            <a:pPr marL="342900" indent="-342900">
              <a:lnSpc>
                <a:spcPct val="100000"/>
              </a:lnSpc>
              <a:spcBef>
                <a:spcPts val="850"/>
              </a:spcBef>
              <a:buFont typeface="Arial" panose="020B0604020202020204" pitchFamily="34" charset="0"/>
              <a:buChar char="•"/>
              <a:tabLst>
                <a:tab pos="0" algn="l"/>
              </a:tabLst>
            </a:pPr>
            <a:r>
              <a:rPr lang="en-US" sz="2000" dirty="0">
                <a:solidFill>
                  <a:srgbClr val="000000"/>
                </a:solidFill>
                <a:latin typeface="Times New Roman" panose="02020603050405020304" pitchFamily="18" charset="0"/>
                <a:cs typeface="Times New Roman" panose="02020603050405020304" pitchFamily="18" charset="0"/>
              </a:rPr>
              <a:t> Key features include secure user authentication, role-based access, project uploads, filtering options, and peer engagement through ratings and comments. </a:t>
            </a:r>
          </a:p>
          <a:p>
            <a:pPr marL="342900" indent="-342900">
              <a:lnSpc>
                <a:spcPct val="100000"/>
              </a:lnSpc>
              <a:spcBef>
                <a:spcPts val="850"/>
              </a:spcBef>
              <a:buFont typeface="Arial" panose="020B0604020202020204" pitchFamily="34" charset="0"/>
              <a:buChar char="•"/>
              <a:tabLst>
                <a:tab pos="0" algn="l"/>
              </a:tabLst>
            </a:pPr>
            <a:r>
              <a:rPr lang="en-US" sz="2000" dirty="0">
                <a:solidFill>
                  <a:srgbClr val="000000"/>
                </a:solidFill>
                <a:latin typeface="Times New Roman" panose="02020603050405020304" pitchFamily="18" charset="0"/>
                <a:cs typeface="Times New Roman" panose="02020603050405020304" pitchFamily="18" charset="0"/>
              </a:rPr>
              <a:t>The system aims to foster innovation and knowledge exchange in the academic community</a:t>
            </a:r>
            <a:r>
              <a:rPr lang="en-US" sz="2000" dirty="0">
                <a:solidFill>
                  <a:srgbClr val="000000"/>
                </a:solidFill>
                <a:latin typeface="Arial"/>
              </a:rPr>
              <a:t>.</a:t>
            </a:r>
            <a:endParaRPr lang="en-IN" sz="2000" b="0" u="none" strike="noStrike" dirty="0">
              <a:solidFill>
                <a:srgbClr val="000000"/>
              </a:solidFill>
              <a:effectLst/>
              <a:uFillTx/>
              <a:latin typeface="Arial"/>
            </a:endParaRPr>
          </a:p>
        </p:txBody>
      </p:sp>
      <p:sp>
        <p:nvSpPr>
          <p:cNvPr id="90" name="PlaceHolder 1"/>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defTabSz="914400">
              <a:lnSpc>
                <a:spcPct val="100000"/>
              </a:lnSpc>
              <a:tabLst>
                <a:tab pos="0" algn="l"/>
              </a:tabLst>
            </a:pPr>
            <a:r>
              <a:rPr lang="en-US" sz="1600" b="0" u="none" strike="noStrike" dirty="0">
                <a:solidFill>
                  <a:schemeClr val="dk1"/>
                </a:solidFill>
                <a:effectLst/>
                <a:uFillTx/>
                <a:latin typeface="Times New Roman"/>
              </a:rPr>
              <a:t>Batch No. </a:t>
            </a:r>
            <a:r>
              <a:rPr lang="en-US" sz="1600" dirty="0">
                <a:solidFill>
                  <a:schemeClr val="dk1"/>
                </a:solidFill>
                <a:latin typeface="Times New Roman"/>
              </a:rPr>
              <a:t>A4</a:t>
            </a:r>
            <a:r>
              <a:rPr lang="en-US" sz="1600" b="0" u="none" strike="noStrike" dirty="0">
                <a:solidFill>
                  <a:schemeClr val="dk1"/>
                </a:solidFill>
                <a:effectLst/>
                <a:uFillTx/>
                <a:latin typeface="Times New Roman"/>
              </a:rPr>
              <a:t>          							                  “</a:t>
            </a:r>
            <a:r>
              <a:rPr lang="en-US" sz="1600" dirty="0">
                <a:solidFill>
                  <a:schemeClr val="dk1"/>
                </a:solidFill>
                <a:latin typeface="Times New Roman"/>
              </a:rPr>
              <a:t>Online Integrated Platform For Projects</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18BFD1A7-027C-5FE8-1FA5-60B054BACE18}"/>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t>4</a:t>
            </a:fld>
            <a:endParaRPr lang="en-IN" sz="1200" b="0" u="none" strike="noStrike">
              <a:solidFill>
                <a:srgbClr val="000000"/>
              </a:solidFill>
              <a:effectLst/>
              <a:uFillTx/>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746640" y="252000"/>
            <a:ext cx="10697040" cy="87624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3. Literature Survey</a:t>
            </a:r>
            <a:endParaRPr lang="en-IN" sz="3600" b="0" u="none" strike="noStrike" dirty="0">
              <a:solidFill>
                <a:srgbClr val="000000"/>
              </a:solidFill>
              <a:effectLst/>
              <a:uFillTx/>
              <a:latin typeface="Arial"/>
            </a:endParaRPr>
          </a:p>
        </p:txBody>
      </p:sp>
      <p:sp>
        <p:nvSpPr>
          <p:cNvPr id="92" name="PlaceHolder 2"/>
          <p:cNvSpPr>
            <a:spLocks noGrp="1"/>
          </p:cNvSpPr>
          <p:nvPr>
            <p:ph type="subTitle"/>
          </p:nvPr>
        </p:nvSpPr>
        <p:spPr>
          <a:xfrm>
            <a:off x="540000" y="1057320"/>
            <a:ext cx="11159280" cy="4809009"/>
          </a:xfrm>
          <a:prstGeom prst="rect">
            <a:avLst/>
          </a:prstGeom>
          <a:noFill/>
          <a:ln w="0">
            <a:noFill/>
          </a:ln>
        </p:spPr>
        <p:txBody>
          <a:bodyPr lIns="0" tIns="0" rIns="0" bIns="0" anchor="t">
            <a:spAutoFit/>
          </a:bodyPr>
          <a:lstStyle/>
          <a:p>
            <a:pPr marL="343080">
              <a:lnSpc>
                <a:spcPct val="100000"/>
              </a:lnSpc>
              <a:spcBef>
                <a:spcPts val="850"/>
              </a:spcBef>
              <a:tabLst>
                <a:tab pos="0" algn="l"/>
              </a:tabLst>
            </a:pPr>
            <a:endParaRPr lang="en-US" sz="2000" dirty="0">
              <a:solidFill>
                <a:schemeClr val="dk1"/>
              </a:solidFill>
              <a:latin typeface="Times New Roman"/>
              <a:ea typeface="Microsoft YaHei"/>
            </a:endParaRPr>
          </a:p>
          <a:p>
            <a:pPr marL="343080">
              <a:lnSpc>
                <a:spcPct val="100000"/>
              </a:lnSpc>
              <a:spcBef>
                <a:spcPts val="850"/>
              </a:spcBef>
              <a:tabLst>
                <a:tab pos="0" algn="l"/>
              </a:tabLst>
            </a:pPr>
            <a:r>
              <a:rPr lang="en-US" sz="2000" dirty="0">
                <a:solidFill>
                  <a:schemeClr val="dk1"/>
                </a:solidFill>
                <a:latin typeface="Times New Roman"/>
                <a:ea typeface="Microsoft YaHei"/>
              </a:rPr>
              <a:t>The paper “A Unified Framework for Academic Project Repositories” discusses the lack of centralized systems for managing and sharing student projects.</a:t>
            </a:r>
          </a:p>
          <a:p>
            <a:pPr marL="343080">
              <a:lnSpc>
                <a:spcPct val="100000"/>
              </a:lnSpc>
              <a:spcBef>
                <a:spcPts val="850"/>
              </a:spcBef>
              <a:tabLst>
                <a:tab pos="0" algn="l"/>
              </a:tabLst>
            </a:pPr>
            <a:endParaRPr lang="en-US" sz="2000" dirty="0">
              <a:solidFill>
                <a:schemeClr val="dk1"/>
              </a:solidFill>
              <a:latin typeface="Times New Roman"/>
              <a:ea typeface="Microsoft YaHei"/>
            </a:endParaRPr>
          </a:p>
          <a:p>
            <a:pPr marL="343080">
              <a:lnSpc>
                <a:spcPct val="100000"/>
              </a:lnSpc>
              <a:spcBef>
                <a:spcPts val="850"/>
              </a:spcBef>
              <a:tabLst>
                <a:tab pos="0" algn="l"/>
              </a:tabLst>
            </a:pPr>
            <a:r>
              <a:rPr lang="en-US" sz="2000" dirty="0">
                <a:solidFill>
                  <a:schemeClr val="dk1"/>
                </a:solidFill>
                <a:latin typeface="Times New Roman"/>
                <a:ea typeface="Microsoft YaHei"/>
              </a:rPr>
              <a:t> It highlights challenges such as limited accessibility, absence of metadata tagging, and no support for peer </a:t>
            </a:r>
            <a:r>
              <a:rPr lang="en-US" sz="2000" dirty="0" err="1">
                <a:solidFill>
                  <a:schemeClr val="dk1"/>
                </a:solidFill>
                <a:latin typeface="Times New Roman"/>
                <a:ea typeface="Microsoft YaHei"/>
              </a:rPr>
              <a:t>feedback.The</a:t>
            </a:r>
            <a:r>
              <a:rPr lang="en-US" sz="2000" dirty="0">
                <a:solidFill>
                  <a:schemeClr val="dk1"/>
                </a:solidFill>
                <a:latin typeface="Times New Roman"/>
                <a:ea typeface="Microsoft YaHei"/>
              </a:rPr>
              <a:t> second paper, “MERN Stack for Scalable Educational Platforms”, explores how MERN technologies can build efficient academic portals.</a:t>
            </a:r>
          </a:p>
          <a:p>
            <a:pPr marL="343080">
              <a:lnSpc>
                <a:spcPct val="100000"/>
              </a:lnSpc>
              <a:spcBef>
                <a:spcPts val="850"/>
              </a:spcBef>
              <a:tabLst>
                <a:tab pos="0" algn="l"/>
              </a:tabLst>
            </a:pPr>
            <a:endParaRPr lang="en-US" sz="2000" dirty="0">
              <a:solidFill>
                <a:schemeClr val="dk1"/>
              </a:solidFill>
              <a:latin typeface="Times New Roman"/>
              <a:ea typeface="Microsoft YaHei"/>
            </a:endParaRPr>
          </a:p>
          <a:p>
            <a:pPr marL="343080">
              <a:lnSpc>
                <a:spcPct val="100000"/>
              </a:lnSpc>
              <a:spcBef>
                <a:spcPts val="850"/>
              </a:spcBef>
              <a:tabLst>
                <a:tab pos="0" algn="l"/>
              </a:tabLst>
            </a:pPr>
            <a:r>
              <a:rPr lang="en-US" sz="2000" dirty="0">
                <a:solidFill>
                  <a:schemeClr val="dk1"/>
                </a:solidFill>
                <a:latin typeface="Times New Roman"/>
                <a:ea typeface="Microsoft YaHei"/>
              </a:rPr>
              <a:t> However, it points out common issues like inadequate role-based access, missing interactive features, and poor file handling</a:t>
            </a:r>
          </a:p>
          <a:p>
            <a:pPr marL="343080">
              <a:lnSpc>
                <a:spcPct val="100000"/>
              </a:lnSpc>
              <a:spcBef>
                <a:spcPts val="850"/>
              </a:spcBef>
              <a:tabLst>
                <a:tab pos="0" algn="l"/>
              </a:tabLst>
            </a:pPr>
            <a:endParaRPr lang="en-US" sz="2000" dirty="0">
              <a:solidFill>
                <a:schemeClr val="dk1"/>
              </a:solidFill>
              <a:latin typeface="Times New Roman"/>
              <a:ea typeface="Microsoft YaHei"/>
            </a:endParaRPr>
          </a:p>
          <a:p>
            <a:pPr marL="343080">
              <a:lnSpc>
                <a:spcPct val="100000"/>
              </a:lnSpc>
              <a:spcBef>
                <a:spcPts val="850"/>
              </a:spcBef>
              <a:tabLst>
                <a:tab pos="0" algn="l"/>
              </a:tabLst>
            </a:pPr>
            <a:r>
              <a:rPr lang="en-US" sz="2000" dirty="0">
                <a:solidFill>
                  <a:schemeClr val="dk1"/>
                </a:solidFill>
                <a:latin typeface="Times New Roman"/>
                <a:ea typeface="Microsoft YaHei"/>
              </a:rPr>
              <a:t>.These gaps directly relate to our project, and </a:t>
            </a:r>
            <a:r>
              <a:rPr lang="en-US" sz="2000" dirty="0" err="1">
                <a:solidFill>
                  <a:schemeClr val="dk1"/>
                </a:solidFill>
                <a:latin typeface="Times New Roman"/>
                <a:ea typeface="Microsoft YaHei"/>
              </a:rPr>
              <a:t>ProjectNinjas</a:t>
            </a:r>
            <a:r>
              <a:rPr lang="en-US" sz="2000" dirty="0">
                <a:solidFill>
                  <a:schemeClr val="dk1"/>
                </a:solidFill>
                <a:latin typeface="Times New Roman"/>
                <a:ea typeface="Microsoft YaHei"/>
              </a:rPr>
              <a:t> aims to address them through structured project uploads, user authentication, rating, and admin moderation.</a:t>
            </a:r>
            <a:endParaRPr lang="en-IN" sz="2000" dirty="0">
              <a:solidFill>
                <a:schemeClr val="dk1"/>
              </a:solidFill>
              <a:latin typeface="Times New Roman"/>
              <a:ea typeface="Microsoft YaHei"/>
            </a:endParaRPr>
          </a:p>
        </p:txBody>
      </p:sp>
      <p:sp>
        <p:nvSpPr>
          <p:cNvPr id="93" name="PlaceHolder 1"/>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algn="ctr" defTabSz="914400">
              <a:lnSpc>
                <a:spcPct val="100000"/>
              </a:lnSpc>
              <a:tabLst>
                <a:tab pos="0" algn="l"/>
              </a:tabLst>
            </a:pPr>
            <a:r>
              <a:rPr lang="en-US" sz="1600" b="0" u="none" strike="noStrike" dirty="0">
                <a:solidFill>
                  <a:schemeClr val="dk1"/>
                </a:solidFill>
                <a:effectLst/>
                <a:uFillTx/>
                <a:latin typeface="Times New Roman"/>
              </a:rPr>
              <a:t>Batch No.</a:t>
            </a:r>
            <a:r>
              <a:rPr lang="en-US" sz="1600" dirty="0">
                <a:solidFill>
                  <a:schemeClr val="dk1"/>
                </a:solidFill>
                <a:latin typeface="Times New Roman"/>
              </a:rPr>
              <a:t>A4</a:t>
            </a:r>
            <a:r>
              <a:rPr lang="en-US" sz="1600" b="0" u="none" strike="noStrike" dirty="0">
                <a:solidFill>
                  <a:schemeClr val="dk1"/>
                </a:solidFill>
                <a:effectLst/>
                <a:uFillTx/>
                <a:latin typeface="Times New Roman"/>
              </a:rPr>
              <a:t>           								</a:t>
            </a:r>
            <a:r>
              <a:rPr lang="en-US" sz="1600" dirty="0">
                <a:solidFill>
                  <a:schemeClr val="dk1"/>
                </a:solidFill>
                <a:latin typeface="Times New Roman"/>
              </a:rPr>
              <a:t>        </a:t>
            </a:r>
            <a:r>
              <a:rPr lang="en-US" sz="1600" b="0" u="none" strike="noStrike" dirty="0">
                <a:solidFill>
                  <a:schemeClr val="dk1"/>
                </a:solidFill>
                <a:effectLst/>
                <a:uFillTx/>
                <a:latin typeface="Times New Roman"/>
              </a:rPr>
              <a:t>“Online Integrated Platform For Projects"</a:t>
            </a:r>
            <a:endParaRPr lang="en-IN" sz="1600" b="0" u="none" strike="noStrike" dirty="0">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61831158-7F1E-4275-0364-DD9275E35C62}"/>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t>5</a:t>
            </a:fld>
            <a:endParaRPr lang="en-IN" sz="1200" b="0" u="none" strike="noStrike">
              <a:solidFill>
                <a:srgbClr val="000000"/>
              </a:solidFill>
              <a:effectLst/>
              <a:uFillTx/>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746640" y="274680"/>
            <a:ext cx="10697040" cy="114156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4. Problem Statement</a:t>
            </a:r>
            <a:endParaRPr lang="en-IN" sz="3600" b="0" u="none" strike="noStrike" dirty="0">
              <a:solidFill>
                <a:srgbClr val="000000"/>
              </a:solidFill>
              <a:effectLst/>
              <a:uFillTx/>
              <a:latin typeface="Arial"/>
            </a:endParaRPr>
          </a:p>
        </p:txBody>
      </p:sp>
      <p:sp>
        <p:nvSpPr>
          <p:cNvPr id="95" name="PlaceHolder 2"/>
          <p:cNvSpPr>
            <a:spLocks noGrp="1"/>
          </p:cNvSpPr>
          <p:nvPr>
            <p:ph type="subTitle"/>
          </p:nvPr>
        </p:nvSpPr>
        <p:spPr>
          <a:xfrm>
            <a:off x="746640" y="1597320"/>
            <a:ext cx="10697040" cy="3654847"/>
          </a:xfrm>
          <a:prstGeom prst="rect">
            <a:avLst/>
          </a:prstGeom>
          <a:noFill/>
          <a:ln w="0">
            <a:noFill/>
          </a:ln>
        </p:spPr>
        <p:txBody>
          <a:bodyPr lIns="0" tIns="0" rIns="0" bIns="0" anchor="t">
            <a:spAutoFit/>
          </a:bodyPr>
          <a:lstStyle/>
          <a:p>
            <a:pPr marL="343080" indent="-343080">
              <a:lnSpc>
                <a:spcPct val="100000"/>
              </a:lnSpc>
              <a:spcBef>
                <a:spcPts val="850"/>
              </a:spcBef>
              <a:buClr>
                <a:srgbClr val="000000"/>
              </a:buClr>
              <a:buFont typeface="Arial"/>
              <a:buChar char="•"/>
            </a:pPr>
            <a:r>
              <a:rPr lang="en-US" sz="2000" dirty="0">
                <a:solidFill>
                  <a:schemeClr val="dk1"/>
                </a:solidFill>
                <a:latin typeface="Times New Roman"/>
              </a:rPr>
              <a:t>Students currently share academic projects through platforms like GitHub, Google Drive, or internal college portals, which are unstructured and lack visibility outside their institution.</a:t>
            </a:r>
          </a:p>
          <a:p>
            <a:pPr marL="343080" indent="-343080">
              <a:lnSpc>
                <a:spcPct val="100000"/>
              </a:lnSpc>
              <a:spcBef>
                <a:spcPts val="850"/>
              </a:spcBef>
              <a:buClr>
                <a:srgbClr val="000000"/>
              </a:buClr>
              <a:buFont typeface="Arial"/>
              <a:buChar char="•"/>
            </a:pPr>
            <a:r>
              <a:rPr lang="en-US" sz="2000" dirty="0">
                <a:solidFill>
                  <a:schemeClr val="dk1"/>
                </a:solidFill>
                <a:latin typeface="Times New Roman"/>
              </a:rPr>
              <a:t> These platforms are not tailored for academic use and do not support essential features like filtering by domain or tech stack, rating, comments, or role-based access.</a:t>
            </a:r>
          </a:p>
          <a:p>
            <a:pPr marL="343080" indent="-343080">
              <a:lnSpc>
                <a:spcPct val="100000"/>
              </a:lnSpc>
              <a:spcBef>
                <a:spcPts val="850"/>
              </a:spcBef>
              <a:buClr>
                <a:srgbClr val="000000"/>
              </a:buClr>
              <a:buFont typeface="Arial"/>
              <a:buChar char="•"/>
            </a:pPr>
            <a:r>
              <a:rPr lang="en-US" sz="2000" dirty="0">
                <a:solidFill>
                  <a:schemeClr val="dk1"/>
                </a:solidFill>
                <a:latin typeface="Times New Roman"/>
              </a:rPr>
              <a:t> Additionally, there is no centralized system that enables students to engage with peer projects across institutions. </a:t>
            </a:r>
          </a:p>
          <a:p>
            <a:pPr marL="343080" indent="-343080">
              <a:lnSpc>
                <a:spcPct val="100000"/>
              </a:lnSpc>
              <a:spcBef>
                <a:spcPts val="850"/>
              </a:spcBef>
              <a:buClr>
                <a:srgbClr val="000000"/>
              </a:buClr>
              <a:buFont typeface="Arial"/>
              <a:buChar char="•"/>
            </a:pPr>
            <a:r>
              <a:rPr lang="en-US" sz="2000" dirty="0">
                <a:solidFill>
                  <a:schemeClr val="dk1"/>
                </a:solidFill>
                <a:latin typeface="Times New Roman"/>
              </a:rPr>
              <a:t>These limitations highlight the need for a dedicated, moderated platform that supports secure project submissions, advanced search, peer interaction, and administrative oversight. </a:t>
            </a:r>
          </a:p>
          <a:p>
            <a:pPr marL="343080" indent="-343080">
              <a:lnSpc>
                <a:spcPct val="100000"/>
              </a:lnSpc>
              <a:spcBef>
                <a:spcPts val="850"/>
              </a:spcBef>
              <a:buClr>
                <a:srgbClr val="000000"/>
              </a:buClr>
              <a:buFont typeface="Arial"/>
              <a:buChar char="•"/>
            </a:pPr>
            <a:endParaRPr lang="en-US" sz="2000" dirty="0">
              <a:solidFill>
                <a:schemeClr val="dk1"/>
              </a:solidFill>
              <a:latin typeface="Times New Roman"/>
            </a:endParaRPr>
          </a:p>
          <a:p>
            <a:pPr marL="343080" indent="-343080">
              <a:lnSpc>
                <a:spcPct val="100000"/>
              </a:lnSpc>
              <a:spcBef>
                <a:spcPts val="850"/>
              </a:spcBef>
              <a:buClr>
                <a:srgbClr val="000000"/>
              </a:buClr>
              <a:buFont typeface="Arial"/>
              <a:buChar char="•"/>
            </a:pPr>
            <a:r>
              <a:rPr lang="en-US" sz="2000" b="1" dirty="0" err="1">
                <a:solidFill>
                  <a:schemeClr val="dk1"/>
                </a:solidFill>
                <a:latin typeface="Times New Roman"/>
              </a:rPr>
              <a:t>ProjectNinjas</a:t>
            </a:r>
            <a:r>
              <a:rPr lang="en-US" sz="2000" b="1" dirty="0">
                <a:solidFill>
                  <a:schemeClr val="dk1"/>
                </a:solidFill>
                <a:latin typeface="Times New Roman"/>
              </a:rPr>
              <a:t> is designed to address these challenges directly</a:t>
            </a:r>
            <a:r>
              <a:rPr lang="en-US" sz="2000" b="0" u="none" strike="noStrike" dirty="0">
                <a:solidFill>
                  <a:schemeClr val="dk1"/>
                </a:solidFill>
                <a:effectLst/>
                <a:uFillTx/>
                <a:latin typeface="Times New Roman"/>
              </a:rPr>
              <a:t>.</a:t>
            </a:r>
            <a:endParaRPr lang="en-IN" sz="2000" b="0" u="none" strike="noStrike" dirty="0">
              <a:solidFill>
                <a:srgbClr val="000000"/>
              </a:solidFill>
              <a:effectLst/>
              <a:uFillTx/>
              <a:latin typeface="Arial"/>
            </a:endParaRPr>
          </a:p>
        </p:txBody>
      </p:sp>
      <p:sp>
        <p:nvSpPr>
          <p:cNvPr id="96" name="PlaceHolder 8"/>
          <p:cNvSpPr/>
          <p:nvPr/>
        </p:nvSpPr>
        <p:spPr>
          <a:xfrm>
            <a:off x="115200" y="118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algn="ctr" defTabSz="914400">
              <a:lnSpc>
                <a:spcPct val="100000"/>
              </a:lnSpc>
              <a:tabLst>
                <a:tab pos="0" algn="l"/>
              </a:tabLst>
            </a:pPr>
            <a:r>
              <a:rPr lang="en-US" sz="1600" b="0" u="none" strike="noStrike" dirty="0">
                <a:solidFill>
                  <a:schemeClr val="dk1"/>
                </a:solidFill>
                <a:effectLst/>
                <a:uFillTx/>
                <a:latin typeface="Times New Roman"/>
              </a:rPr>
              <a:t>Batch No. A4          								            “Online Integrated Platform For Projects"</a:t>
            </a:r>
            <a:endParaRPr lang="en-IN" sz="1600" b="0" u="none" strike="noStrike" dirty="0">
              <a:solidFill>
                <a:srgbClr val="000000"/>
              </a:solidFill>
              <a:effectLst/>
              <a:uFillTx/>
              <a:latin typeface="Arial"/>
            </a:endParaRPr>
          </a:p>
        </p:txBody>
      </p:sp>
      <p:sp>
        <p:nvSpPr>
          <p:cNvPr id="2" name="Slide Number Placeholder 1">
            <a:extLst>
              <a:ext uri="{FF2B5EF4-FFF2-40B4-BE49-F238E27FC236}">
                <a16:creationId xmlns:a16="http://schemas.microsoft.com/office/drawing/2014/main" id="{DA18FC4D-3D9E-F2B1-949B-288BBE57A9A5}"/>
              </a:ext>
            </a:extLst>
          </p:cNvPr>
          <p:cNvSpPr>
            <a:spLocks noGrp="1"/>
          </p:cNvSpPr>
          <p:nvPr>
            <p:ph type="sldNum" idx="12"/>
          </p:nvPr>
        </p:nvSpPr>
        <p:spPr/>
        <p:txBody>
          <a:bodyPr/>
          <a:lstStyle/>
          <a:p>
            <a:pPr indent="0" algn="r" defTabSz="914400">
              <a:lnSpc>
                <a:spcPct val="100000"/>
              </a:lnSpc>
              <a:buNone/>
              <a:tabLst>
                <a:tab pos="0" algn="l"/>
              </a:tabLst>
            </a:pPr>
            <a:fld id="{9118F6E7-F1DC-4F9F-A55D-F4F9EDAF9867}" type="slidenum">
              <a:rPr lang="en-US" sz="1200" b="0" u="none" strike="noStrike" smtClean="0">
                <a:solidFill>
                  <a:schemeClr val="dk1">
                    <a:tint val="75000"/>
                  </a:schemeClr>
                </a:solidFill>
                <a:effectLst/>
                <a:uFillTx/>
                <a:latin typeface="Calibri"/>
              </a:rPr>
              <a:t>6</a:t>
            </a:fld>
            <a:endParaRPr lang="en-IN" sz="1200" b="0" u="none" strike="noStrike">
              <a:solidFill>
                <a:srgbClr val="000000"/>
              </a:solidFill>
              <a:effectLst/>
              <a:uFillTx/>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4680"/>
            <a:ext cx="10971000" cy="114120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5. Methodology</a:t>
            </a:r>
            <a:endParaRPr lang="en-IN" sz="3600" b="0" u="none" strike="noStrike" dirty="0">
              <a:solidFill>
                <a:srgbClr val="000000"/>
              </a:solidFill>
              <a:effectLst/>
              <a:uFillTx/>
              <a:latin typeface="Arial"/>
            </a:endParaRPr>
          </a:p>
        </p:txBody>
      </p:sp>
      <p:sp>
        <p:nvSpPr>
          <p:cNvPr id="98" name="PlaceHolder 2"/>
          <p:cNvSpPr>
            <a:spLocks noGrp="1"/>
          </p:cNvSpPr>
          <p:nvPr>
            <p:ph type="subTitle"/>
          </p:nvPr>
        </p:nvSpPr>
        <p:spPr>
          <a:xfrm>
            <a:off x="609480" y="1168200"/>
            <a:ext cx="10971000" cy="5539978"/>
          </a:xfrm>
          <a:prstGeom prst="rect">
            <a:avLst/>
          </a:prstGeom>
          <a:noFill/>
          <a:ln w="0">
            <a:noFill/>
          </a:ln>
        </p:spPr>
        <p:txBody>
          <a:bodyPr lIns="0" tIns="0" rIns="0" bIns="0" anchor="t">
            <a:spAutoFit/>
          </a:bodyPr>
          <a:lstStyle/>
          <a:p>
            <a:pPr marL="343080" indent="-343080">
              <a:lnSpc>
                <a:spcPct val="100000"/>
              </a:lnSpc>
              <a:buClr>
                <a:srgbClr val="000000"/>
              </a:buClr>
              <a:buFont typeface="Arial" panose="020B0604020202020204" pitchFamily="34" charset="0"/>
              <a:buChar char="•"/>
            </a:pPr>
            <a:r>
              <a:rPr lang="en-US" sz="2000" b="1" dirty="0">
                <a:solidFill>
                  <a:schemeClr val="dk1"/>
                </a:solidFill>
                <a:latin typeface="Times New Roman" panose="02020603050405020304" pitchFamily="18" charset="0"/>
                <a:ea typeface="Microsoft YaHei"/>
                <a:cs typeface="Times New Roman" panose="02020603050405020304" pitchFamily="18" charset="0"/>
              </a:rPr>
              <a:t>Authentication Module:</a:t>
            </a:r>
            <a:r>
              <a:rPr lang="en-US" sz="2000" dirty="0">
                <a:solidFill>
                  <a:schemeClr val="dk1"/>
                </a:solidFill>
                <a:latin typeface="Times New Roman" panose="02020603050405020304" pitchFamily="18" charset="0"/>
                <a:ea typeface="Microsoft YaHei"/>
                <a:cs typeface="Times New Roman" panose="02020603050405020304" pitchFamily="18" charset="0"/>
              </a:rPr>
              <a:t> Handles user registration and login using JSON Web Tokens (JWT) with role-based access for students and admins.</a:t>
            </a:r>
          </a:p>
          <a:p>
            <a:pPr marL="343080" indent="-343080">
              <a:lnSpc>
                <a:spcPct val="100000"/>
              </a:lnSpc>
              <a:buClr>
                <a:srgbClr val="000000"/>
              </a:buClr>
              <a:buFont typeface="Arial" panose="020B0604020202020204" pitchFamily="34" charset="0"/>
              <a:buChar char="•"/>
            </a:pPr>
            <a:endParaRPr lang="en-US" sz="2000" dirty="0">
              <a:solidFill>
                <a:schemeClr val="dk1"/>
              </a:solidFill>
              <a:latin typeface="Times New Roman" panose="02020603050405020304" pitchFamily="18" charset="0"/>
              <a:ea typeface="Microsoft YaHei"/>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US" sz="2000" b="1" dirty="0">
                <a:solidFill>
                  <a:schemeClr val="dk1"/>
                </a:solidFill>
                <a:latin typeface="Times New Roman" panose="02020603050405020304" pitchFamily="18" charset="0"/>
                <a:ea typeface="Microsoft YaHei"/>
                <a:cs typeface="Times New Roman" panose="02020603050405020304" pitchFamily="18" charset="0"/>
              </a:rPr>
              <a:t>Project Upload Module: </a:t>
            </a:r>
            <a:r>
              <a:rPr lang="en-US" sz="2000" dirty="0">
                <a:solidFill>
                  <a:schemeClr val="dk1"/>
                </a:solidFill>
                <a:latin typeface="Times New Roman" panose="02020603050405020304" pitchFamily="18" charset="0"/>
                <a:ea typeface="Microsoft YaHei"/>
                <a:cs typeface="Times New Roman" panose="02020603050405020304" pitchFamily="18" charset="0"/>
              </a:rPr>
              <a:t>Allows users to submit project details along with a file (PDF/DOC) using Multer for file handling.</a:t>
            </a:r>
          </a:p>
          <a:p>
            <a:pPr marL="343080" indent="-343080">
              <a:lnSpc>
                <a:spcPct val="100000"/>
              </a:lnSpc>
              <a:buClr>
                <a:srgbClr val="000000"/>
              </a:buClr>
              <a:buFont typeface="Arial" panose="020B0604020202020204" pitchFamily="34" charset="0"/>
              <a:buChar char="•"/>
            </a:pPr>
            <a:endParaRPr lang="en-US" sz="2000" dirty="0">
              <a:solidFill>
                <a:schemeClr val="dk1"/>
              </a:solidFill>
              <a:latin typeface="Times New Roman" panose="02020603050405020304" pitchFamily="18" charset="0"/>
              <a:ea typeface="Microsoft YaHei"/>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US" sz="2000" b="1" dirty="0">
                <a:solidFill>
                  <a:schemeClr val="dk1"/>
                </a:solidFill>
                <a:latin typeface="Times New Roman" panose="02020603050405020304" pitchFamily="18" charset="0"/>
                <a:ea typeface="Microsoft YaHei"/>
                <a:cs typeface="Times New Roman" panose="02020603050405020304" pitchFamily="18" charset="0"/>
              </a:rPr>
              <a:t>Project Listing &amp; Filtering: </a:t>
            </a:r>
            <a:r>
              <a:rPr lang="en-US" sz="2000" dirty="0">
                <a:solidFill>
                  <a:schemeClr val="dk1"/>
                </a:solidFill>
                <a:latin typeface="Times New Roman" panose="02020603050405020304" pitchFamily="18" charset="0"/>
                <a:ea typeface="Microsoft YaHei"/>
                <a:cs typeface="Times New Roman" panose="02020603050405020304" pitchFamily="18" charset="0"/>
              </a:rPr>
              <a:t>Displays all uploaded projects and supports search/filtering by domain, tech stack, and college</a:t>
            </a:r>
          </a:p>
          <a:p>
            <a:pPr marL="343080" indent="-343080">
              <a:lnSpc>
                <a:spcPct val="100000"/>
              </a:lnSpc>
              <a:buClr>
                <a:srgbClr val="000000"/>
              </a:buClr>
              <a:buFont typeface="Arial" panose="020B0604020202020204" pitchFamily="34" charset="0"/>
              <a:buChar char="•"/>
            </a:pPr>
            <a:endParaRPr lang="en-US" sz="2000" dirty="0">
              <a:solidFill>
                <a:schemeClr val="dk1"/>
              </a:solidFill>
              <a:latin typeface="Times New Roman" panose="02020603050405020304" pitchFamily="18" charset="0"/>
              <a:ea typeface="Microsoft YaHei"/>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US" sz="2000" b="1" dirty="0">
                <a:solidFill>
                  <a:schemeClr val="dk1"/>
                </a:solidFill>
                <a:latin typeface="Times New Roman" panose="02020603050405020304" pitchFamily="18" charset="0"/>
                <a:ea typeface="Microsoft YaHei"/>
                <a:cs typeface="Times New Roman" panose="02020603050405020304" pitchFamily="18" charset="0"/>
              </a:rPr>
              <a:t>Interaction Module: </a:t>
            </a:r>
            <a:r>
              <a:rPr lang="en-US" sz="2000" dirty="0">
                <a:solidFill>
                  <a:schemeClr val="dk1"/>
                </a:solidFill>
                <a:latin typeface="Times New Roman" panose="02020603050405020304" pitchFamily="18" charset="0"/>
                <a:ea typeface="Microsoft YaHei"/>
                <a:cs typeface="Times New Roman" panose="02020603050405020304" pitchFamily="18" charset="0"/>
              </a:rPr>
              <a:t>Enables users to like projects, rate them (1–5 stars), and post comments (linked to user and project).</a:t>
            </a:r>
          </a:p>
          <a:p>
            <a:pPr marL="343080" indent="-343080">
              <a:lnSpc>
                <a:spcPct val="100000"/>
              </a:lnSpc>
              <a:buClr>
                <a:srgbClr val="000000"/>
              </a:buClr>
              <a:buFont typeface="Arial" panose="020B0604020202020204" pitchFamily="34" charset="0"/>
              <a:buChar char="•"/>
            </a:pPr>
            <a:endParaRPr lang="en-US" sz="2000" dirty="0">
              <a:solidFill>
                <a:schemeClr val="dk1"/>
              </a:solidFill>
              <a:latin typeface="Times New Roman" panose="02020603050405020304" pitchFamily="18" charset="0"/>
              <a:ea typeface="Microsoft YaHei"/>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US" sz="2000" b="1" dirty="0">
                <a:solidFill>
                  <a:schemeClr val="dk1"/>
                </a:solidFill>
                <a:latin typeface="Times New Roman" panose="02020603050405020304" pitchFamily="18" charset="0"/>
                <a:ea typeface="Microsoft YaHei"/>
                <a:cs typeface="Times New Roman" panose="02020603050405020304" pitchFamily="18" charset="0"/>
              </a:rPr>
              <a:t>User Dashboard: </a:t>
            </a:r>
            <a:r>
              <a:rPr lang="en-US" sz="2000" dirty="0">
                <a:solidFill>
                  <a:schemeClr val="dk1"/>
                </a:solidFill>
                <a:latin typeface="Times New Roman" panose="02020603050405020304" pitchFamily="18" charset="0"/>
                <a:ea typeface="Microsoft YaHei"/>
                <a:cs typeface="Times New Roman" panose="02020603050405020304" pitchFamily="18" charset="0"/>
              </a:rPr>
              <a:t>Displays user-uploaded projects, with options to edit/delete and view stats like likes, ratings, and comments.</a:t>
            </a:r>
          </a:p>
          <a:p>
            <a:pPr marL="343080" indent="-343080">
              <a:lnSpc>
                <a:spcPct val="100000"/>
              </a:lnSpc>
              <a:buClr>
                <a:srgbClr val="000000"/>
              </a:buClr>
              <a:buFont typeface="Arial" panose="020B0604020202020204" pitchFamily="34" charset="0"/>
              <a:buChar char="•"/>
            </a:pPr>
            <a:endParaRPr lang="en-US" sz="2000" dirty="0">
              <a:solidFill>
                <a:schemeClr val="dk1"/>
              </a:solidFill>
              <a:latin typeface="Times New Roman" panose="02020603050405020304" pitchFamily="18" charset="0"/>
              <a:ea typeface="Microsoft YaHei"/>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US" sz="2000" b="1" dirty="0">
                <a:solidFill>
                  <a:schemeClr val="dk1"/>
                </a:solidFill>
                <a:latin typeface="Times New Roman" panose="02020603050405020304" pitchFamily="18" charset="0"/>
                <a:ea typeface="Microsoft YaHei"/>
                <a:cs typeface="Times New Roman" panose="02020603050405020304" pitchFamily="18" charset="0"/>
              </a:rPr>
              <a:t>Admin Panel: </a:t>
            </a:r>
            <a:r>
              <a:rPr lang="en-US" sz="2000" dirty="0">
                <a:solidFill>
                  <a:schemeClr val="dk1"/>
                </a:solidFill>
                <a:latin typeface="Times New Roman" panose="02020603050405020304" pitchFamily="18" charset="0"/>
                <a:ea typeface="Microsoft YaHei"/>
                <a:cs typeface="Times New Roman" panose="02020603050405020304" pitchFamily="18" charset="0"/>
              </a:rPr>
              <a:t>Provides admin access to view/delete projects or comments and mark featured projects.</a:t>
            </a:r>
          </a:p>
          <a:p>
            <a:pPr marL="343080" indent="-343080">
              <a:lnSpc>
                <a:spcPct val="100000"/>
              </a:lnSpc>
              <a:buClr>
                <a:srgbClr val="000000"/>
              </a:buClr>
              <a:buFont typeface="Arial" panose="020B0604020202020204" pitchFamily="34" charset="0"/>
              <a:buChar char="•"/>
            </a:pPr>
            <a:r>
              <a:rPr lang="en-US" sz="2000" b="1" dirty="0">
                <a:solidFill>
                  <a:schemeClr val="dk1"/>
                </a:solidFill>
                <a:latin typeface="Times New Roman" panose="02020603050405020304" pitchFamily="18" charset="0"/>
                <a:ea typeface="Microsoft YaHei"/>
                <a:cs typeface="Times New Roman" panose="02020603050405020304" pitchFamily="18" charset="0"/>
              </a:rPr>
              <a:t>Process Flow: </a:t>
            </a:r>
            <a:r>
              <a:rPr lang="en-US" sz="2000" dirty="0">
                <a:solidFill>
                  <a:schemeClr val="dk1"/>
                </a:solidFill>
                <a:latin typeface="Times New Roman" panose="02020603050405020304" pitchFamily="18" charset="0"/>
                <a:ea typeface="Microsoft YaHei"/>
                <a:cs typeface="Times New Roman" panose="02020603050405020304" pitchFamily="18" charset="0"/>
              </a:rPr>
              <a:t>Follows modular development — frontend in React.js, backend in Node.js with Express, and MongoDB for storage.</a:t>
            </a:r>
            <a:r>
              <a:rPr lang="en-US" sz="2000" b="0" u="none" strike="noStrike" dirty="0">
                <a:solidFill>
                  <a:schemeClr val="dk1"/>
                </a:solidFill>
                <a:effectLst/>
                <a:uFillTx/>
                <a:latin typeface="Times New Roman" panose="02020603050405020304" pitchFamily="18" charset="0"/>
                <a:ea typeface="Microsoft YaHei"/>
                <a:cs typeface="Times New Roman" panose="02020603050405020304" pitchFamily="18" charset="0"/>
              </a:rPr>
              <a:t>.</a:t>
            </a:r>
            <a:endParaRPr lang="en-IN" sz="2000"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99" name="PlaceHolder 5"/>
          <p:cNvSpPr/>
          <p:nvPr/>
        </p:nvSpPr>
        <p:spPr>
          <a:xfrm>
            <a:off x="115200" y="163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defTabSz="914400">
              <a:lnSpc>
                <a:spcPct val="100000"/>
              </a:lnSpc>
              <a:tabLst>
                <a:tab pos="0" algn="l"/>
              </a:tabLst>
            </a:pPr>
            <a:r>
              <a:rPr lang="en-US" sz="1600" b="0" u="none" strike="noStrike" dirty="0">
                <a:solidFill>
                  <a:schemeClr val="dk1"/>
                </a:solidFill>
                <a:effectLst/>
                <a:uFillTx/>
                <a:latin typeface="Times New Roman"/>
              </a:rPr>
              <a:t>Batch No. </a:t>
            </a:r>
            <a:r>
              <a:rPr lang="en-US" sz="1600" dirty="0">
                <a:solidFill>
                  <a:schemeClr val="dk1"/>
                </a:solidFill>
                <a:latin typeface="Times New Roman"/>
              </a:rPr>
              <a:t>A4</a:t>
            </a:r>
            <a:r>
              <a:rPr lang="en-US" sz="1600" b="0" u="none" strike="noStrike" dirty="0">
                <a:solidFill>
                  <a:schemeClr val="dk1"/>
                </a:solidFill>
                <a:effectLst/>
                <a:uFillTx/>
                <a:latin typeface="Times New Roman"/>
              </a:rPr>
              <a:t>          					                                                          “</a:t>
            </a:r>
            <a:r>
              <a:rPr lang="en-US" sz="1600" dirty="0">
                <a:solidFill>
                  <a:schemeClr val="dk1"/>
                </a:solidFill>
                <a:latin typeface="Times New Roman"/>
              </a:rPr>
              <a:t>Online Integrated Platform For Projects</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7ED29-3C65-1052-3B40-1E4B5895BEAB}"/>
            </a:ext>
          </a:extLst>
        </p:cNvPr>
        <p:cNvGrpSpPr/>
        <p:nvPr/>
      </p:nvGrpSpPr>
      <p:grpSpPr>
        <a:xfrm>
          <a:off x="0" y="0"/>
          <a:ext cx="0" cy="0"/>
          <a:chOff x="0" y="0"/>
          <a:chExt cx="0" cy="0"/>
        </a:xfrm>
      </p:grpSpPr>
      <p:sp>
        <p:nvSpPr>
          <p:cNvPr id="97" name="PlaceHolder 1">
            <a:extLst>
              <a:ext uri="{FF2B5EF4-FFF2-40B4-BE49-F238E27FC236}">
                <a16:creationId xmlns:a16="http://schemas.microsoft.com/office/drawing/2014/main" id="{F7492C84-1EE4-1F92-A9CB-ECD6A7324CE8}"/>
              </a:ext>
            </a:extLst>
          </p:cNvPr>
          <p:cNvSpPr>
            <a:spLocks noGrp="1"/>
          </p:cNvSpPr>
          <p:nvPr>
            <p:ph type="title"/>
          </p:nvPr>
        </p:nvSpPr>
        <p:spPr>
          <a:xfrm>
            <a:off x="609480" y="274680"/>
            <a:ext cx="10971000" cy="114120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u="none" strike="noStrike" dirty="0">
                <a:solidFill>
                  <a:srgbClr val="780373"/>
                </a:solidFill>
                <a:effectLst/>
                <a:uFillTx/>
                <a:latin typeface="Times New Roman"/>
              </a:rPr>
              <a:t>6. Modules &amp; Features</a:t>
            </a:r>
            <a:endParaRPr lang="en-IN" sz="3600" b="0" u="none" strike="noStrike" dirty="0">
              <a:solidFill>
                <a:srgbClr val="000000"/>
              </a:solidFill>
              <a:effectLst/>
              <a:uFillTx/>
              <a:latin typeface="Arial"/>
            </a:endParaRPr>
          </a:p>
        </p:txBody>
      </p:sp>
      <p:sp>
        <p:nvSpPr>
          <p:cNvPr id="98" name="PlaceHolder 2">
            <a:extLst>
              <a:ext uri="{FF2B5EF4-FFF2-40B4-BE49-F238E27FC236}">
                <a16:creationId xmlns:a16="http://schemas.microsoft.com/office/drawing/2014/main" id="{57E0C035-F36D-18AB-BD13-D7A4AB07EAC7}"/>
              </a:ext>
            </a:extLst>
          </p:cNvPr>
          <p:cNvSpPr>
            <a:spLocks noGrp="1"/>
          </p:cNvSpPr>
          <p:nvPr>
            <p:ph type="subTitle"/>
          </p:nvPr>
        </p:nvSpPr>
        <p:spPr>
          <a:xfrm>
            <a:off x="609480" y="1168200"/>
            <a:ext cx="10971000" cy="3385542"/>
          </a:xfrm>
          <a:prstGeom prst="rect">
            <a:avLst/>
          </a:prstGeom>
          <a:noFill/>
          <a:ln w="0">
            <a:noFill/>
          </a:ln>
        </p:spPr>
        <p:txBody>
          <a:bodyPr lIns="0" tIns="0" rIns="0" bIns="0" anchor="t">
            <a:spAutoFit/>
          </a:bodyPr>
          <a:lstStyle/>
          <a:p>
            <a:pPr marL="343080" indent="-343080">
              <a:lnSpc>
                <a:spcPct val="100000"/>
              </a:lnSpc>
              <a:buClr>
                <a:srgbClr val="000000"/>
              </a:buCl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Authentication Module</a:t>
            </a:r>
            <a:r>
              <a:rPr lang="en-US" sz="2000" dirty="0">
                <a:solidFill>
                  <a:srgbClr val="000000"/>
                </a:solidFill>
                <a:latin typeface="Times New Roman" panose="02020603050405020304" pitchFamily="18" charset="0"/>
                <a:cs typeface="Times New Roman" panose="02020603050405020304" pitchFamily="18" charset="0"/>
              </a:rPr>
              <a:t>:</a:t>
            </a:r>
          </a:p>
          <a:p>
            <a:pPr marL="343080" indent="-343080">
              <a:lnSpc>
                <a:spcPct val="100000"/>
              </a:lnSpc>
              <a:buClr>
                <a:srgbClr val="000000"/>
              </a:buClr>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 Handles user registration and login using JWT with role-based access (student/admin).</a:t>
            </a:r>
          </a:p>
          <a:p>
            <a:pPr marL="343080" indent="-343080">
              <a:lnSpc>
                <a:spcPct val="100000"/>
              </a:lnSpc>
              <a:buClr>
                <a:srgbClr val="000000"/>
              </a:buClr>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Project Upload Module</a:t>
            </a:r>
            <a:r>
              <a:rPr lang="en-US" sz="2000" dirty="0">
                <a:solidFill>
                  <a:srgbClr val="000000"/>
                </a:solidFill>
                <a:latin typeface="Times New Roman" panose="02020603050405020304" pitchFamily="18" charset="0"/>
                <a:cs typeface="Times New Roman" panose="02020603050405020304" pitchFamily="18" charset="0"/>
              </a:rPr>
              <a:t>:</a:t>
            </a:r>
          </a:p>
          <a:p>
            <a:pPr marL="343080" indent="-343080">
              <a:lnSpc>
                <a:spcPct val="100000"/>
              </a:lnSpc>
              <a:buClr>
                <a:srgbClr val="000000"/>
              </a:buClr>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 Allows users to submit project details along with PDF/DOC files via Multer.</a:t>
            </a:r>
          </a:p>
          <a:p>
            <a:pPr marL="343080" indent="-343080">
              <a:lnSpc>
                <a:spcPct val="100000"/>
              </a:lnSpc>
              <a:buClr>
                <a:srgbClr val="000000"/>
              </a:buClr>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Project Listing &amp; Filtering:</a:t>
            </a:r>
          </a:p>
          <a:p>
            <a:pPr marL="343080" indent="-343080">
              <a:lnSpc>
                <a:spcPct val="100000"/>
              </a:lnSpc>
              <a:buClr>
                <a:srgbClr val="000000"/>
              </a:buClr>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 Displays uploaded projects with options to filter by domain, tech stack, and college.</a:t>
            </a:r>
          </a:p>
          <a:p>
            <a:pPr marL="343080" indent="-343080">
              <a:lnSpc>
                <a:spcPct val="100000"/>
              </a:lnSpc>
              <a:buClr>
                <a:srgbClr val="000000"/>
              </a:buClr>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Interaction Module:</a:t>
            </a:r>
            <a:r>
              <a:rPr lang="en-US" sz="2000" dirty="0">
                <a:solidFill>
                  <a:srgbClr val="000000"/>
                </a:solidFill>
                <a:latin typeface="Times New Roman" panose="02020603050405020304" pitchFamily="18" charset="0"/>
                <a:cs typeface="Times New Roman" panose="02020603050405020304" pitchFamily="18" charset="0"/>
              </a:rPr>
              <a:t> </a:t>
            </a:r>
          </a:p>
          <a:p>
            <a:pPr marL="343080" indent="-343080">
              <a:lnSpc>
                <a:spcPct val="100000"/>
              </a:lnSpc>
              <a:buClr>
                <a:srgbClr val="000000"/>
              </a:buClr>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Enables users to like, rate (1–5 stars), and comment on projects.</a:t>
            </a:r>
            <a:endParaRPr lang="en-IN" sz="2000"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99" name="PlaceHolder 5">
            <a:extLst>
              <a:ext uri="{FF2B5EF4-FFF2-40B4-BE49-F238E27FC236}">
                <a16:creationId xmlns:a16="http://schemas.microsoft.com/office/drawing/2014/main" id="{9DFB423A-B592-0EF7-A05B-7EA7C73177D0}"/>
              </a:ext>
            </a:extLst>
          </p:cNvPr>
          <p:cNvSpPr/>
          <p:nvPr/>
        </p:nvSpPr>
        <p:spPr>
          <a:xfrm>
            <a:off x="115200" y="163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defTabSz="914400">
              <a:lnSpc>
                <a:spcPct val="100000"/>
              </a:lnSpc>
              <a:tabLst>
                <a:tab pos="0" algn="l"/>
              </a:tabLst>
            </a:pPr>
            <a:r>
              <a:rPr lang="en-US" sz="1600" b="0" u="none" strike="noStrike" dirty="0">
                <a:solidFill>
                  <a:schemeClr val="dk1"/>
                </a:solidFill>
                <a:effectLst/>
                <a:uFillTx/>
                <a:latin typeface="Times New Roman"/>
              </a:rPr>
              <a:t>Batch No. </a:t>
            </a:r>
            <a:r>
              <a:rPr lang="en-US" sz="1600" dirty="0">
                <a:solidFill>
                  <a:schemeClr val="dk1"/>
                </a:solidFill>
                <a:latin typeface="Times New Roman"/>
              </a:rPr>
              <a:t>A4</a:t>
            </a:r>
            <a:r>
              <a:rPr lang="en-US" sz="1600" b="0" u="none" strike="noStrike" dirty="0">
                <a:solidFill>
                  <a:schemeClr val="dk1"/>
                </a:solidFill>
                <a:effectLst/>
                <a:uFillTx/>
                <a:latin typeface="Times New Roman"/>
              </a:rPr>
              <a:t>          					                                                          “</a:t>
            </a:r>
            <a:r>
              <a:rPr lang="en-US" sz="1600" dirty="0">
                <a:solidFill>
                  <a:schemeClr val="dk1"/>
                </a:solidFill>
                <a:latin typeface="Times New Roman"/>
              </a:rPr>
              <a:t>Online Integrated Platform For Projects</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Tree>
    <p:extLst>
      <p:ext uri="{BB962C8B-B14F-4D97-AF65-F5344CB8AC3E}">
        <p14:creationId xmlns:p14="http://schemas.microsoft.com/office/powerpoint/2010/main" val="1271957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36F1F-744A-08A8-49C4-36BC5529B3C9}"/>
            </a:ext>
          </a:extLst>
        </p:cNvPr>
        <p:cNvGrpSpPr/>
        <p:nvPr/>
      </p:nvGrpSpPr>
      <p:grpSpPr>
        <a:xfrm>
          <a:off x="0" y="0"/>
          <a:ext cx="0" cy="0"/>
          <a:chOff x="0" y="0"/>
          <a:chExt cx="0" cy="0"/>
        </a:xfrm>
      </p:grpSpPr>
      <p:sp>
        <p:nvSpPr>
          <p:cNvPr id="97" name="PlaceHolder 1">
            <a:extLst>
              <a:ext uri="{FF2B5EF4-FFF2-40B4-BE49-F238E27FC236}">
                <a16:creationId xmlns:a16="http://schemas.microsoft.com/office/drawing/2014/main" id="{E64B8E9E-EDFE-CAED-9DD2-BA61DAB6F248}"/>
              </a:ext>
            </a:extLst>
          </p:cNvPr>
          <p:cNvSpPr>
            <a:spLocks noGrp="1"/>
          </p:cNvSpPr>
          <p:nvPr>
            <p:ph type="title"/>
          </p:nvPr>
        </p:nvSpPr>
        <p:spPr>
          <a:xfrm>
            <a:off x="609480" y="274680"/>
            <a:ext cx="10971000" cy="1141200"/>
          </a:xfrm>
          <a:prstGeom prst="rect">
            <a:avLst/>
          </a:prstGeom>
          <a:noFill/>
          <a:ln w="0">
            <a:noFill/>
          </a:ln>
        </p:spPr>
        <p:txBody>
          <a:bodyPr lIns="91440" tIns="45720" rIns="91440" bIns="45720" anchor="ctr">
            <a:normAutofit/>
          </a:bodyPr>
          <a:lstStyle/>
          <a:p>
            <a:pPr indent="0" algn="ctr" defTabSz="914400">
              <a:lnSpc>
                <a:spcPct val="100000"/>
              </a:lnSpc>
              <a:buNone/>
              <a:tabLst>
                <a:tab pos="0" algn="l"/>
              </a:tabLst>
            </a:pPr>
            <a:r>
              <a:rPr lang="en-US" sz="3600" b="1" dirty="0">
                <a:solidFill>
                  <a:srgbClr val="780373"/>
                </a:solidFill>
                <a:latin typeface="Times New Roman"/>
              </a:rPr>
              <a:t>7. Software &amp; Hardware Requirements</a:t>
            </a:r>
            <a:endParaRPr lang="en-IN" sz="3600" b="0" u="none" strike="noStrike" dirty="0">
              <a:solidFill>
                <a:srgbClr val="000000"/>
              </a:solidFill>
              <a:effectLst/>
              <a:uFillTx/>
              <a:latin typeface="Arial"/>
            </a:endParaRPr>
          </a:p>
        </p:txBody>
      </p:sp>
      <p:sp>
        <p:nvSpPr>
          <p:cNvPr id="98" name="PlaceHolder 2">
            <a:extLst>
              <a:ext uri="{FF2B5EF4-FFF2-40B4-BE49-F238E27FC236}">
                <a16:creationId xmlns:a16="http://schemas.microsoft.com/office/drawing/2014/main" id="{AFAA0036-BDFD-F588-F163-88A3C9948422}"/>
              </a:ext>
            </a:extLst>
          </p:cNvPr>
          <p:cNvSpPr>
            <a:spLocks noGrp="1"/>
          </p:cNvSpPr>
          <p:nvPr>
            <p:ph type="subTitle"/>
          </p:nvPr>
        </p:nvSpPr>
        <p:spPr>
          <a:xfrm>
            <a:off x="497720" y="1527120"/>
            <a:ext cx="10971000" cy="4616648"/>
          </a:xfrm>
          <a:prstGeom prst="rect">
            <a:avLst/>
          </a:prstGeom>
          <a:noFill/>
          <a:ln w="0">
            <a:noFill/>
          </a:ln>
        </p:spPr>
        <p:txBody>
          <a:bodyPr lIns="0" tIns="0" rIns="0" bIns="0" anchor="t">
            <a:spAutoFit/>
          </a:bodyPr>
          <a:lstStyle/>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 </a:t>
            </a:r>
            <a:r>
              <a:rPr lang="en-IN" sz="2000" b="1" dirty="0">
                <a:solidFill>
                  <a:srgbClr val="000000"/>
                </a:solidFill>
                <a:latin typeface="Times New Roman" panose="02020603050405020304" pitchFamily="18" charset="0"/>
                <a:cs typeface="Times New Roman" panose="02020603050405020304" pitchFamily="18" charset="0"/>
              </a:rPr>
              <a:t>Software Requirements:</a:t>
            </a: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Frontend: React.js, Tailwind CSS</a:t>
            </a: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Backend: Node.js, Express.js</a:t>
            </a: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Database: MongoDB (local setup using MongoDB Compass or CLI)</a:t>
            </a: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Authentication: JWT (JSON Web Tokens)</a:t>
            </a: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File Upload: Multer middleware (local storage)</a:t>
            </a: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IDE: Visual Studio Code</a:t>
            </a: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Testing Tools: Postman, browser developer tools</a:t>
            </a: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Environment Management: .env file for local configuration</a:t>
            </a:r>
          </a:p>
          <a:p>
            <a:pPr marL="343080" indent="-343080">
              <a:lnSpc>
                <a:spcPct val="100000"/>
              </a:lnSpc>
              <a:buClr>
                <a:srgbClr val="000000"/>
              </a:buClr>
              <a:buFont typeface="Arial" panose="020B0604020202020204" pitchFamily="34" charset="0"/>
              <a:buChar char="•"/>
            </a:pPr>
            <a:endParaRPr lang="en-IN" sz="2000" dirty="0">
              <a:solidFill>
                <a:srgbClr val="000000"/>
              </a:solidFill>
              <a:latin typeface="Times New Roman" panose="02020603050405020304" pitchFamily="18" charset="0"/>
              <a:cs typeface="Times New Roman" panose="02020603050405020304" pitchFamily="18" charset="0"/>
            </a:endParaRP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 </a:t>
            </a:r>
            <a:r>
              <a:rPr lang="en-IN" sz="2000" b="1" dirty="0">
                <a:solidFill>
                  <a:srgbClr val="000000"/>
                </a:solidFill>
                <a:latin typeface="Times New Roman" panose="02020603050405020304" pitchFamily="18" charset="0"/>
                <a:cs typeface="Times New Roman" panose="02020603050405020304" pitchFamily="18" charset="0"/>
              </a:rPr>
              <a:t>Hardware Requirements:</a:t>
            </a: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System with minimum 4 GB RAM, i3 processor or above</a:t>
            </a: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OS: Windows 10 / Ubuntu / macOS</a:t>
            </a: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100–200 MB of free disk space for local storage and project files</a:t>
            </a:r>
          </a:p>
          <a:p>
            <a:pPr marL="343080" indent="-343080">
              <a:lnSpc>
                <a:spcPct val="100000"/>
              </a:lnSpc>
              <a:buClr>
                <a:srgbClr val="000000"/>
              </a:buClr>
              <a:buFont typeface="Arial" panose="020B0604020202020204" pitchFamily="34" charset="0"/>
              <a:buChar char="•"/>
            </a:pPr>
            <a:r>
              <a:rPr lang="en-IN" sz="2000" dirty="0">
                <a:solidFill>
                  <a:srgbClr val="000000"/>
                </a:solidFill>
                <a:latin typeface="Times New Roman" panose="02020603050405020304" pitchFamily="18" charset="0"/>
                <a:cs typeface="Times New Roman" panose="02020603050405020304" pitchFamily="18" charset="0"/>
              </a:rPr>
              <a:t>Stable internet connection (optional, for downloading dependencies or GitHub use)</a:t>
            </a:r>
            <a:endParaRPr lang="en-IN" sz="2000" b="0" u="none" strike="noStrike" dirty="0">
              <a:solidFill>
                <a:srgbClr val="000000"/>
              </a:solidFill>
              <a:effectLst/>
              <a:uFillTx/>
              <a:latin typeface="Times New Roman" panose="02020603050405020304" pitchFamily="18" charset="0"/>
              <a:cs typeface="Times New Roman" panose="02020603050405020304" pitchFamily="18" charset="0"/>
            </a:endParaRPr>
          </a:p>
        </p:txBody>
      </p:sp>
      <p:sp>
        <p:nvSpPr>
          <p:cNvPr id="99" name="PlaceHolder 5">
            <a:extLst>
              <a:ext uri="{FF2B5EF4-FFF2-40B4-BE49-F238E27FC236}">
                <a16:creationId xmlns:a16="http://schemas.microsoft.com/office/drawing/2014/main" id="{ADAD86C5-7F79-2FB5-03B4-3A655192FB73}"/>
              </a:ext>
            </a:extLst>
          </p:cNvPr>
          <p:cNvSpPr/>
          <p:nvPr/>
        </p:nvSpPr>
        <p:spPr>
          <a:xfrm>
            <a:off x="115200" y="163440"/>
            <a:ext cx="11960640" cy="3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gn="ctr" defTabSz="914400">
              <a:lnSpc>
                <a:spcPct val="100000"/>
              </a:lnSpc>
              <a:tabLst>
                <a:tab pos="0" algn="l"/>
              </a:tabLst>
            </a:pPr>
            <a:r>
              <a:rPr lang="en-US" sz="1600" b="0" u="none" strike="noStrike" dirty="0">
                <a:solidFill>
                  <a:schemeClr val="dk1"/>
                </a:solidFill>
                <a:effectLst/>
                <a:uFillTx/>
                <a:latin typeface="Times New Roman"/>
              </a:rPr>
              <a:t>Batch No. </a:t>
            </a:r>
            <a:r>
              <a:rPr lang="en-US" sz="1600" dirty="0">
                <a:solidFill>
                  <a:schemeClr val="dk1"/>
                </a:solidFill>
                <a:latin typeface="Times New Roman"/>
              </a:rPr>
              <a:t>A4</a:t>
            </a:r>
            <a:r>
              <a:rPr lang="en-US" sz="1600" b="0" u="none" strike="noStrike" dirty="0">
                <a:solidFill>
                  <a:schemeClr val="dk1"/>
                </a:solidFill>
                <a:effectLst/>
                <a:uFillTx/>
                <a:latin typeface="Times New Roman"/>
              </a:rPr>
              <a:t>          					                                                          “</a:t>
            </a:r>
            <a:r>
              <a:rPr lang="en-US" sz="1600" dirty="0">
                <a:solidFill>
                  <a:schemeClr val="dk1"/>
                </a:solidFill>
                <a:latin typeface="Times New Roman"/>
              </a:rPr>
              <a:t>Online Integrated Platform For Projects</a:t>
            </a:r>
            <a:r>
              <a:rPr lang="en-US" sz="1600" b="0" u="none" strike="noStrike" dirty="0">
                <a:solidFill>
                  <a:schemeClr val="dk1"/>
                </a:solidFill>
                <a:effectLst/>
                <a:uFillTx/>
                <a:latin typeface="Times New Roman"/>
              </a:rPr>
              <a:t>"</a:t>
            </a:r>
            <a:endParaRPr lang="en-IN" sz="1600" b="0" u="none" strike="noStrike" dirty="0">
              <a:solidFill>
                <a:srgbClr val="000000"/>
              </a:solidFill>
              <a:effectLst/>
              <a:uFillTx/>
              <a:latin typeface="Arial"/>
            </a:endParaRPr>
          </a:p>
        </p:txBody>
      </p:sp>
    </p:spTree>
    <p:extLst>
      <p:ext uri="{BB962C8B-B14F-4D97-AF65-F5344CB8AC3E}">
        <p14:creationId xmlns:p14="http://schemas.microsoft.com/office/powerpoint/2010/main" val="58386362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2605</TotalTime>
  <Words>1750</Words>
  <Application>Microsoft Office PowerPoint</Application>
  <PresentationFormat>Widescreen</PresentationFormat>
  <Paragraphs>201</Paragraphs>
  <Slides>20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Aptos</vt:lpstr>
      <vt:lpstr>Arial</vt:lpstr>
      <vt:lpstr>Calibri</vt:lpstr>
      <vt:lpstr>Symbol</vt:lpstr>
      <vt:lpstr>Times New Roman</vt:lpstr>
      <vt:lpstr>Wingdings</vt:lpstr>
      <vt:lpstr>Office Theme</vt:lpstr>
      <vt:lpstr>Office Theme</vt:lpstr>
      <vt:lpstr>KESHAV MEMORIAL ENGINEERING COLLEGE A unit of Keshav Memorial Technical Educational Society (KMTES)  (Approved by AICTE, New Delhi &amp; Affiliated to Osmania University, Hyderabad)</vt:lpstr>
      <vt:lpstr>Index</vt:lpstr>
      <vt:lpstr>1. Abstract</vt:lpstr>
      <vt:lpstr>2. Introduction</vt:lpstr>
      <vt:lpstr>3. Literature Survey</vt:lpstr>
      <vt:lpstr>4. Problem Statement</vt:lpstr>
      <vt:lpstr>5. Methodology</vt:lpstr>
      <vt:lpstr>6. Modules &amp; Features</vt:lpstr>
      <vt:lpstr>7. Software &amp; Hardware Requirements</vt:lpstr>
      <vt:lpstr>8. Design / UML Diagrams</vt:lpstr>
      <vt:lpstr>8. Design / UML Diagrams</vt:lpstr>
      <vt:lpstr>8. Design / UML Diagrams</vt:lpstr>
      <vt:lpstr>8. Design / UML Diagrams</vt:lpstr>
      <vt:lpstr>8. Design / UML Diagrams</vt:lpstr>
      <vt:lpstr>8. Design / UML Diagrams</vt:lpstr>
      <vt:lpstr>9. Implementation</vt:lpstr>
      <vt:lpstr>10. Results</vt:lpstr>
      <vt:lpstr>11. Conclusion &amp; Future Scope</vt:lpstr>
      <vt:lpstr>12. References</vt:lpstr>
      <vt:lpstr>13.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
  <dc:creator>KIRAN KUMAR EKKALURI</dc:creator>
  <dc:description/>
  <cp:lastModifiedBy>APPLE REDDY</cp:lastModifiedBy>
  <cp:revision>485</cp:revision>
  <cp:lastPrinted>2025-06-21T04:19:31Z</cp:lastPrinted>
  <dcterms:created xsi:type="dcterms:W3CDTF">2006-08-16T00:00:00Z</dcterms:created>
  <dcterms:modified xsi:type="dcterms:W3CDTF">2025-06-26T07:37:19Z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7</vt:i4>
  </property>
</Properties>
</file>