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994727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1BB1C-FA02-4F6C-AECE-8CE6C2F8A75F}" v="4" dt="2025-06-24T04:46:59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resh Duvvuri" userId="820dc1f4ea56ea68" providerId="LiveId" clId="{E3A1BB1C-FA02-4F6C-AECE-8CE6C2F8A75F}"/>
    <pc:docChg chg="undo custSel modSld">
      <pc:chgData name="Veeresh Duvvuri" userId="820dc1f4ea56ea68" providerId="LiveId" clId="{E3A1BB1C-FA02-4F6C-AECE-8CE6C2F8A75F}" dt="2025-06-24T05:02:17.365" v="1228" actId="20577"/>
      <pc:docMkLst>
        <pc:docMk/>
      </pc:docMkLst>
      <pc:sldChg chg="modSp mod">
        <pc:chgData name="Veeresh Duvvuri" userId="820dc1f4ea56ea68" providerId="LiveId" clId="{E3A1BB1C-FA02-4F6C-AECE-8CE6C2F8A75F}" dt="2025-06-24T05:02:17.365" v="1228" actId="20577"/>
        <pc:sldMkLst>
          <pc:docMk/>
          <pc:sldMk cId="0" sldId="258"/>
        </pc:sldMkLst>
        <pc:spChg chg="mod">
          <ac:chgData name="Veeresh Duvvuri" userId="820dc1f4ea56ea68" providerId="LiveId" clId="{E3A1BB1C-FA02-4F6C-AECE-8CE6C2F8A75F}" dt="2025-06-24T05:02:17.365" v="1228" actId="20577"/>
          <ac:spMkLst>
            <pc:docMk/>
            <pc:sldMk cId="0" sldId="258"/>
            <ac:spMk id="8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19F653-3395-1F97-850A-1849A5122E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9324C-D516-2E51-ECBE-DEB20B728D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33727" y="0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/>
          <a:lstStyle>
            <a:lvl1pPr algn="r">
              <a:defRPr sz="1100"/>
            </a:lvl1pPr>
          </a:lstStyle>
          <a:p>
            <a:fld id="{309E5C5E-9C69-4EE7-9BD2-DFD6F0FB67C6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EC31C-46FC-02D1-67BA-520FFD01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827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5CFB7-B264-C5D1-845E-06583C8EE9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33727" y="6513827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 anchor="b"/>
          <a:lstStyle>
            <a:lvl1pPr algn="r">
              <a:defRPr sz="1100"/>
            </a:lvl1pPr>
          </a:lstStyle>
          <a:p>
            <a:fld id="{F51DA3E6-6681-4E66-AF81-595304A9F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267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3727" y="0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/>
          <a:lstStyle>
            <a:lvl1pPr algn="r">
              <a:defRPr sz="1100"/>
            </a:lvl1pPr>
          </a:lstStyle>
          <a:p>
            <a:fld id="{4CCAF8FD-FE3A-4B01-84F2-C627066ED06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6238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4189" tIns="42094" rIns="84189" bIns="4209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310" y="3300190"/>
            <a:ext cx="7958655" cy="2700433"/>
          </a:xfrm>
          <a:prstGeom prst="rect">
            <a:avLst/>
          </a:prstGeom>
        </p:spPr>
        <p:txBody>
          <a:bodyPr vert="horz" lIns="84189" tIns="42094" rIns="84189" bIns="4209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827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3727" y="6513827"/>
            <a:ext cx="4311461" cy="344173"/>
          </a:xfrm>
          <a:prstGeom prst="rect">
            <a:avLst/>
          </a:prstGeom>
        </p:spPr>
        <p:txBody>
          <a:bodyPr vert="horz" lIns="84189" tIns="42094" rIns="84189" bIns="42094" rtlCol="0" anchor="b"/>
          <a:lstStyle>
            <a:lvl1pPr algn="r">
              <a:defRPr sz="1100"/>
            </a:lvl1pPr>
          </a:lstStyle>
          <a:p>
            <a:fld id="{1B3989B1-4691-4647-AEB6-B1F469B8C1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6635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3760" cy="56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3760" cy="4113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3760" cy="803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939E289-1375-481B-85D2-29C48C40EA7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DA51188-2F05-4E86-AE49-260217B3B9A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4760" y="2130480"/>
            <a:ext cx="10361880" cy="146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6EE30C8-19C8-4BCC-8CB2-0008C34B499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34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3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36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0EB6238-534F-44DF-976F-B9A8741983D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09680" cy="1160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4080" cy="5851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09680" cy="468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7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8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9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D6990C-C1BE-4A76-AC3C-610EF6F0518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532440"/>
            <a:ext cx="109713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rPr lang="en-IN"/>
              <a:t> 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8A91F219-5610-413E-85CC-30BFD360AF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883C5E2-F005-44A6-9D71-49A8D860A62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91560" y="274680"/>
            <a:ext cx="3565080" cy="58500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91640" y="274680"/>
            <a:ext cx="10495080" cy="585000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D7FB26-056C-45C6-A958-CA9ED448235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441B8D5-F4CD-4C0C-B114-ECCA4F6EF5C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1360" cy="45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65A6321-19C7-4558-A451-72DF1045898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1880" cy="136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1880" cy="1498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E0F9BCE-452A-4C24-9FCB-3DE23D3510D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91640" y="1600200"/>
            <a:ext cx="7030080" cy="45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026200" y="1600200"/>
            <a:ext cx="7030080" cy="452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44B9CA-2ECA-4C80-9310-4ED96D682A1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36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5600" cy="63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5600" cy="3949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7400" cy="63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2286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7400" cy="3949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5920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36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64FFF37-A298-45A3-9C4C-4B6B6AC277E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707760"/>
            <a:ext cx="1097136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ftr" idx="40"/>
          </p:nvPr>
        </p:nvSpPr>
        <p:spPr>
          <a:xfrm>
            <a:off x="4165560" y="6356520"/>
            <a:ext cx="385884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nb-NO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nb-NO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32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2AAA8C9-3EFB-408F-BC64-89DCFFCF229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328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lang="en-IN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09600" y="122760"/>
            <a:ext cx="10102680" cy="12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 anchorCtr="1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KESHAV MEMORIAL ENGINEERING COLLEGE</a:t>
            </a:r>
            <a:br>
              <a:rPr sz="3200"/>
            </a:br>
            <a:r>
              <a:rPr lang="en-US" sz="2000" b="1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A unit of Keshav Memorial Technical Educational Society (KMTES)</a:t>
            </a:r>
            <a:r>
              <a:rPr lang="en-US" sz="1050" b="1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 </a:t>
            </a:r>
            <a:br>
              <a:rPr sz="1050"/>
            </a:br>
            <a:r>
              <a:rPr lang="en-US" sz="1600" b="1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(Approved by AICTE, New Delhi &amp; Affiliated to Osmania University, Hyderabad)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313920" y="1541520"/>
            <a:ext cx="11661120" cy="5243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 anchorCtr="1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780373"/>
                </a:solidFill>
                <a:effectLst/>
                <a:uFillTx/>
                <a:latin typeface="Times New Roman"/>
              </a:rPr>
              <a:t>DEPARTMENT OF COMPUTER SCIENCE &amp; ENGINEERING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IN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(CSE – A / B / C)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Times New Roman"/>
              </a:rPr>
              <a:t>Mini Project Presentation on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endParaRPr lang="en-IN" sz="105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001CFF"/>
                </a:solidFill>
                <a:effectLst/>
                <a:uFillTx/>
                <a:latin typeface="Times New Roman"/>
              </a:rPr>
              <a:t>TITLE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FF0000"/>
                </a:solidFill>
                <a:effectLst/>
                <a:uFillTx/>
                <a:latin typeface="Times New Roman"/>
              </a:rPr>
              <a:t>by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Student Name 1 – </a:t>
            </a:r>
            <a:r>
              <a:rPr lang="en-US" sz="24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</a:rPr>
              <a:t>H.T.No</a:t>
            </a: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Student Name 2 – </a:t>
            </a:r>
            <a:r>
              <a:rPr lang="en-US" sz="24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</a:rPr>
              <a:t>H.T.No</a:t>
            </a: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283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Student Name 3 – </a:t>
            </a:r>
            <a:r>
              <a:rPr lang="en-US" sz="24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</a:rPr>
              <a:t>H.T.No</a:t>
            </a: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endParaRPr lang="en-IN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Guide: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Dr. / Mr. / Mrs. / Ms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</a:t>
            </a: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 Name of the Guide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(Assistant Professor / Associate Professor / Professor)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221"/>
              </a:spcBef>
              <a:buNone/>
              <a:tabLst>
                <a:tab pos="0" algn="l"/>
              </a:tabLst>
            </a:pPr>
            <a:endParaRPr lang="en-IN" sz="11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Picture 64"/>
          <p:cNvPicPr/>
          <p:nvPr/>
        </p:nvPicPr>
        <p:blipFill>
          <a:blip r:embed="rId2"/>
          <a:stretch/>
        </p:blipFill>
        <p:spPr>
          <a:xfrm>
            <a:off x="762120" y="213840"/>
            <a:ext cx="725040" cy="55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Straight Connector 65"/>
          <p:cNvSpPr/>
          <p:nvPr/>
        </p:nvSpPr>
        <p:spPr>
          <a:xfrm>
            <a:off x="152280" y="1440000"/>
            <a:ext cx="118872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4CEE6C-9A19-D1CC-036C-D4CD91252089}"/>
              </a:ext>
            </a:extLst>
          </p:cNvPr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6EE30C8-19C8-4BCC-8CB2-0008C34B4990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58520" y="429120"/>
            <a:ext cx="10697040" cy="85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rgbClr val="780373"/>
                </a:solidFill>
                <a:effectLst/>
                <a:uFillTx/>
                <a:latin typeface="Times New Roman"/>
              </a:rPr>
              <a:t>Common Instructions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398880" y="1286280"/>
            <a:ext cx="11392920" cy="46166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Each slide should have a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section name at the top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980" indent="-342900" algn="just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The font style should be uniform throughout the presentation such as font name, size, color.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algn="just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Preferable font name “Times New Roman” or “Arial” to be used in the presentation. The content should be having minimum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size 20.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algn="just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If a section is not limited to one slide, then the further content should have the section name followed by Contd.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Ex: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1. Introduction (Contd.)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algn="just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Each slide should have the batch no. &amp; title in the header, and page number in the footer as mentioned above.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85980" indent="-342900" algn="just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The first slide after title slide should be the “Index”, which should contain all the slides of the presentation.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1"/>
          <p:cNvSpPr/>
          <p:nvPr/>
        </p:nvSpPr>
        <p:spPr>
          <a:xfrm>
            <a:off x="115200" y="163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4B48A-5ABA-A39C-5A6C-098CACFCFB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2520" y="609120"/>
            <a:ext cx="10697040" cy="70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Index</a:t>
            </a:r>
            <a:endParaRPr lang="en-IN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669898" y="1633680"/>
            <a:ext cx="10911302" cy="4885953"/>
          </a:xfrm>
          <a:prstGeom prst="rect">
            <a:avLst/>
          </a:prstGeom>
          <a:noFill/>
          <a:ln w="0">
            <a:noFill/>
          </a:ln>
        </p:spPr>
        <p:txBody>
          <a:bodyPr wrap="square" lIns="0" tIns="0" rIns="0" bIns="0" anchor="t">
            <a:spAutoFit/>
          </a:bodyPr>
          <a:lstStyle/>
          <a:p>
            <a:pPr marL="2695575" indent="-2254250" algn="just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Abstract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	The project overview containing the base paper’s problem, and the description of the project along with keywords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Introduction		The basic idea and scope of the project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Literature Survey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 	The base papers, with the challenges related to project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Problem Statement	The gaps/solution for the challenges of the existing project included in project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Methodology		The modules, features, process / algorithm used to develop the project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Times New Roman"/>
              </a:rPr>
              <a:t>Designing		The UML diagrams, architecture representing structural information of project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Implementation	The 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developed project using the technologies / languages as per the design</a:t>
            </a: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Times New Roman"/>
            </a:endParaRP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Times New Roman"/>
              </a:rPr>
              <a:t>Results		The outcome of the project, such as output, comparative study, performance 			analysis, etc.</a:t>
            </a:r>
          </a:p>
          <a:p>
            <a:pPr marL="457200" indent="-4572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Conclusion &amp; Future scope	The observations, applications of the project and improvements that 				can be made for better performance/ features</a:t>
            </a:r>
          </a:p>
          <a:p>
            <a:pPr marL="457200" algn="just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Times New Roman"/>
              </a:rPr>
              <a:t>References		The citations referred in the project such as base papers, web references, books, 			etc.</a:t>
            </a:r>
          </a:p>
        </p:txBody>
      </p:sp>
      <p:sp>
        <p:nvSpPr>
          <p:cNvPr id="84" name="PlaceHolder 1"/>
          <p:cNvSpPr/>
          <p:nvPr/>
        </p:nvSpPr>
        <p:spPr>
          <a:xfrm>
            <a:off x="115200" y="118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EB545-A253-B60B-F275-5996C5CC74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3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46640" y="274680"/>
            <a:ext cx="1069704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Abstract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746640" y="1600200"/>
            <a:ext cx="10879560" cy="38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Abstract should be presented in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one paragraph (Max two paragraphs)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. At the end “Keywords” must be included after the abstract. It should not contain any bullets or point-wise contents.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Keywords: 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1"/>
          <p:cNvSpPr/>
          <p:nvPr/>
        </p:nvSpPr>
        <p:spPr>
          <a:xfrm>
            <a:off x="115200" y="118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8C457D-B289-E7A0-178A-A9998FDC6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46640" y="274680"/>
            <a:ext cx="1069704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1. Introduction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746640" y="1600200"/>
            <a:ext cx="10697040" cy="430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From “Introduction” till the end of the presentation, the content should be presented as bullet points, and with only one liner related to the content.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850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Ex: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Efficient &amp; reliable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850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(or)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defTabSz="914400">
              <a:lnSpc>
                <a:spcPct val="100000"/>
              </a:lnSpc>
              <a:spcBef>
                <a:spcPts val="850"/>
              </a:spcBef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Machine Learning techniques are used with more precision.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74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The points should be explained in detail by the team members.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 defTabSz="914400">
              <a:lnSpc>
                <a:spcPct val="100000"/>
              </a:lnSpc>
              <a:spcBef>
                <a:spcPts val="850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All the slides should be brief with limited and important points. It should not contain large paragraphs.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1"/>
          <p:cNvSpPr/>
          <p:nvPr/>
        </p:nvSpPr>
        <p:spPr>
          <a:xfrm>
            <a:off x="115200" y="118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FD1A7-027C-5FE8-1FA5-60B054BAC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5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46640" y="252000"/>
            <a:ext cx="10697040" cy="87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Other slides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057320"/>
            <a:ext cx="11159280" cy="577081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3080" indent="0" defTabSz="91440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As per the instructions of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</a:rPr>
              <a:t>HoD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/Coordinator, other sections should be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 The abstract, methodology and results of the base papers (at least 2) of the concerned project should be included.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– The main features using in the project should be included.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Software &amp; Hardware Requirements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– The languages / technologies, IDEs, Cloud / Web Servers along with any additional hardware devices with system configuration to be mentioned.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Datasets: 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Include full description of datasets like size, columns, resource and used based papers. 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Design / UML Diagrams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– All UML diagrams (Class,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Usecase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, Sequence, Activity, E-R / Dataset (DOM), Dataflow diagrams.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Scope / Applications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 – The scope or applications of the projects.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0" defTabSz="91440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850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Microsoft YaHei"/>
              </a:rPr>
              <a:t>*All sections may be named as mentioned above along with any other sections if needed. Each section should be presented as a separate slide.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>
              <a:lnSpc>
                <a:spcPct val="100000"/>
              </a:lnSpc>
              <a:spcBef>
                <a:spcPts val="850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Microsoft YaHei"/>
              </a:rPr>
              <a:t>The PPT file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Microsoft YaHei"/>
              </a:rPr>
              <a:t>should be saved as “CSE-Section-Batch No.”</a:t>
            </a:r>
          </a:p>
          <a:p>
            <a:pPr marL="343080">
              <a:lnSpc>
                <a:spcPct val="100000"/>
              </a:lnSpc>
              <a:spcBef>
                <a:spcPts val="850"/>
              </a:spcBef>
              <a:tabLst>
                <a:tab pos="0" algn="l"/>
              </a:tabLst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Microsoft YaHei"/>
              </a:rPr>
              <a:t>Ex: 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Microsoft YaHei"/>
              </a:rPr>
              <a:t>CSE-A-01.pptx</a:t>
            </a:r>
            <a:endParaRPr lang="en-IN" sz="2000" b="1" dirty="0">
              <a:solidFill>
                <a:schemeClr val="dk1"/>
              </a:solidFill>
              <a:latin typeface="Times New Roman"/>
              <a:ea typeface="Microsoft YaHei"/>
            </a:endParaRPr>
          </a:p>
        </p:txBody>
      </p:sp>
      <p:sp>
        <p:nvSpPr>
          <p:cNvPr id="93" name="PlaceHolder 1"/>
          <p:cNvSpPr/>
          <p:nvPr/>
        </p:nvSpPr>
        <p:spPr>
          <a:xfrm>
            <a:off x="115200" y="118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831158-7F1E-4275-0364-DD9275E35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6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46640" y="274680"/>
            <a:ext cx="10697040" cy="114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End of Presentation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746640" y="1597320"/>
            <a:ext cx="10697040" cy="326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At the end of the presentation, there should be a slide of either “Thank you”, “Any Questions”, “Any Queries”, “Suggestion?”, etc., where the end of the presentation and start of </a:t>
            </a:r>
            <a:r>
              <a:rPr lang="en-US" sz="20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</a:rPr>
              <a:t>questionaire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 from panel members begin.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8"/>
          <p:cNvSpPr/>
          <p:nvPr/>
        </p:nvSpPr>
        <p:spPr>
          <a:xfrm>
            <a:off x="115200" y="118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8FC4D-3D9E-F2B1-949B-288BBE57A9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18F6E7-F1DC-4F9F-A55D-F4F9EDAF9867}" type="slidenum">
              <a:rPr lang="en-US" sz="1200" b="0" u="none" strike="noStrike" smtClean="0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7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rgbClr val="780373"/>
                </a:solidFill>
                <a:effectLst/>
                <a:uFillTx/>
                <a:latin typeface="Times New Roman"/>
              </a:rPr>
              <a:t>Presentation Instructions for students</a:t>
            </a:r>
            <a:endParaRPr lang="en-IN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168200"/>
            <a:ext cx="10971000" cy="518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 the batch members must present only after the 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approval</a:t>
            </a: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the internal guide.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Any changes suggested by the guide should be done before the main presentation.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base papers or project execution should be brought along with the PPT for presentation. If any of the panel members ask to show the required documents, should be shown.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PPT should be ready in all aspects, and presentation shouldn’t be delayed. Try to have the backup in more </a:t>
            </a: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than one system.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students must come for presentation in a proper dress code (professional attire). Don’t come in T-Shirt, Jeans, etc.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person who begins the presentation should make the introductions of the team as well as the project details.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98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panel members questions should be answered by the concerned student only.</a:t>
            </a:r>
            <a:endParaRPr lang="en-IN" sz="200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PlaceHolder 5"/>
          <p:cNvSpPr/>
          <p:nvPr/>
        </p:nvSpPr>
        <p:spPr>
          <a:xfrm>
            <a:off x="115200" y="163440"/>
            <a:ext cx="11960640" cy="33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Times New Roman"/>
              </a:rPr>
              <a:t>Batch No.           										       "Project Title"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1057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KESHAV MEMORIAL ENGINEERING COLLEGE A unit of Keshav Memorial Technical Educational Society (KMTES)  (Approved by AICTE, New Delhi &amp; Affiliated to Osmania University, Hyderabad)</vt:lpstr>
      <vt:lpstr>Common Instructions</vt:lpstr>
      <vt:lpstr>Index</vt:lpstr>
      <vt:lpstr>Abstract</vt:lpstr>
      <vt:lpstr>1. Introduction</vt:lpstr>
      <vt:lpstr>Other slides</vt:lpstr>
      <vt:lpstr>End of Presentation</vt:lpstr>
      <vt:lpstr>Presentation Instructions for students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subject/>
  <dc:creator>KIRAN KUMAR EKKALURI</dc:creator>
  <dc:description/>
  <cp:lastModifiedBy>Veeresh Duvvuri</cp:lastModifiedBy>
  <cp:revision>484</cp:revision>
  <cp:lastPrinted>2025-06-21T04:19:31Z</cp:lastPrinted>
  <dcterms:created xsi:type="dcterms:W3CDTF">2006-08-16T00:00:00Z</dcterms:created>
  <dcterms:modified xsi:type="dcterms:W3CDTF">2025-06-24T05:02:21Z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