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8"/>
  </p:notesMasterIdLst>
  <p:sldIdLst>
    <p:sldId id="297" r:id="rId2"/>
    <p:sldId id="307" r:id="rId3"/>
    <p:sldId id="299" r:id="rId4"/>
    <p:sldId id="300" r:id="rId5"/>
    <p:sldId id="309" r:id="rId6"/>
    <p:sldId id="308" r:id="rId7"/>
    <p:sldId id="313" r:id="rId8"/>
    <p:sldId id="314" r:id="rId9"/>
    <p:sldId id="315" r:id="rId10"/>
    <p:sldId id="311" r:id="rId11"/>
    <p:sldId id="316" r:id="rId12"/>
    <p:sldId id="320" r:id="rId13"/>
    <p:sldId id="303" r:id="rId14"/>
    <p:sldId id="318" r:id="rId15"/>
    <p:sldId id="319" r:id="rId16"/>
    <p:sldId id="306" r:id="rId17"/>
  </p:sldIdLst>
  <p:sldSz cx="9144000" cy="5143500" type="screen16x9"/>
  <p:notesSz cx="6858000" cy="9144000"/>
  <p:embeddedFontLst>
    <p:embeddedFont>
      <p:font typeface="Assistant ExtraLight" charset="-79"/>
      <p:regular r:id="rId19"/>
      <p:bold r:id="rId20"/>
    </p:embeddedFont>
    <p:embeddedFont>
      <p:font typeface="PT Serif" charset="0"/>
      <p:regular r:id="rId21"/>
      <p:bold r:id="rId22"/>
      <p:italic r:id="rId23"/>
      <p:boldItalic r:id="rId24"/>
    </p:embeddedFont>
    <p:embeddedFont>
      <p:font typeface="Marvel" charset="0"/>
      <p:regular r:id="rId25"/>
      <p:bold r:id="rId26"/>
      <p:italic r:id="rId27"/>
      <p:boldItalic r:id="rId28"/>
    </p:embeddedFont>
    <p:embeddedFont>
      <p:font typeface="Assistant" charset="-79"/>
      <p:regular r:id="rId29"/>
      <p:bold r:id="rId30"/>
    </p:embeddedFont>
    <p:embeddedFont>
      <p:font typeface="Thasadith" charset="-34"/>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47B9EF38-4C6A-4FD5-9AF7-ADA0CD002689}">
  <a:tblStyle styleId="{47B9EF38-4C6A-4FD5-9AF7-ADA0CD00268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634" y="-82"/>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font" Target="fonts/font1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707c3e161e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707c3e161e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70a131ff51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70a131ff51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70b2335a71_0_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70b2335a71_0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70a131ff51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70a131ff51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70a131ff51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70a131ff51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70a131ff51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70a131ff51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70a131ff51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70a131ff51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2"/>
        <p:cNvGrpSpPr/>
        <p:nvPr/>
      </p:nvGrpSpPr>
      <p:grpSpPr>
        <a:xfrm>
          <a:off x="0" y="0"/>
          <a:ext cx="0" cy="0"/>
          <a:chOff x="0" y="0"/>
          <a:chExt cx="0" cy="0"/>
        </a:xfrm>
      </p:grpSpPr>
      <p:sp>
        <p:nvSpPr>
          <p:cNvPr id="803" name="Google Shape;803;g70a131ff51_0_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4" name="Google Shape;804;g70a131ff51_0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70a131ff5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70a131ff5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70b2335a71_0_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70b2335a71_0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70a131ff51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70a131ff51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70b2335a71_0_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70b2335a71_0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70a131ff51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70a131ff51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70a131ff51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70a131ff51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70a131ff51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70a131ff51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70b2335a71_0_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70b2335a71_0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704675" y="-232625"/>
            <a:ext cx="7994100" cy="4113900"/>
          </a:xfrm>
          <a:prstGeom prst="roundRect">
            <a:avLst>
              <a:gd name="adj" fmla="val 16667"/>
            </a:avLst>
          </a:prstGeom>
          <a:solidFill>
            <a:srgbClr val="EE8C94">
              <a:alpha val="6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5413900" y="2822600"/>
            <a:ext cx="2913300" cy="2610000"/>
          </a:xfrm>
          <a:prstGeom prst="roundRect">
            <a:avLst>
              <a:gd name="adj" fmla="val 16667"/>
            </a:avLst>
          </a:prstGeom>
          <a:solidFill>
            <a:srgbClr val="AED7E8">
              <a:alpha val="52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5400000">
            <a:off x="7898825" y="407700"/>
            <a:ext cx="2111400" cy="1952400"/>
          </a:xfrm>
          <a:prstGeom prst="roundRect">
            <a:avLst>
              <a:gd name="adj" fmla="val 16667"/>
            </a:avLst>
          </a:prstGeom>
          <a:solidFill>
            <a:srgbClr val="AED7E8">
              <a:alpha val="52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rot="896">
            <a:off x="1043701" y="907800"/>
            <a:ext cx="6904200" cy="2052600"/>
          </a:xfrm>
          <a:prstGeom prst="rect">
            <a:avLst/>
          </a:prstGeom>
        </p:spPr>
        <p:txBody>
          <a:bodyPr spcFirstLastPara="1" wrap="square" lIns="91425" tIns="91425" rIns="91425" bIns="91425" anchor="t" anchorCtr="0">
            <a:noAutofit/>
          </a:bodyPr>
          <a:lstStyle>
            <a:lvl1pPr lvl="0">
              <a:spcBef>
                <a:spcPts val="0"/>
              </a:spcBef>
              <a:spcAft>
                <a:spcPts val="0"/>
              </a:spcAft>
              <a:buSzPts val="5200"/>
              <a:buNone/>
              <a:defRPr sz="6000">
                <a:solidFill>
                  <a:schemeClr val="lt1"/>
                </a:solidFill>
              </a:defRPr>
            </a:lvl1pPr>
            <a:lvl2pPr lvl="1" algn="ctr">
              <a:spcBef>
                <a:spcPts val="0"/>
              </a:spcBef>
              <a:spcAft>
                <a:spcPts val="0"/>
              </a:spcAft>
              <a:buSzPts val="5200"/>
              <a:buFont typeface="Thasadith"/>
              <a:buNone/>
              <a:defRPr sz="5200">
                <a:latin typeface="Thasadith"/>
                <a:ea typeface="Thasadith"/>
                <a:cs typeface="Thasadith"/>
                <a:sym typeface="Thasadith"/>
              </a:defRPr>
            </a:lvl2pPr>
            <a:lvl3pPr lvl="2" algn="ctr">
              <a:spcBef>
                <a:spcPts val="0"/>
              </a:spcBef>
              <a:spcAft>
                <a:spcPts val="0"/>
              </a:spcAft>
              <a:buSzPts val="5200"/>
              <a:buFont typeface="Thasadith"/>
              <a:buNone/>
              <a:defRPr sz="5200">
                <a:latin typeface="Thasadith"/>
                <a:ea typeface="Thasadith"/>
                <a:cs typeface="Thasadith"/>
                <a:sym typeface="Thasadith"/>
              </a:defRPr>
            </a:lvl3pPr>
            <a:lvl4pPr lvl="3" algn="ctr">
              <a:spcBef>
                <a:spcPts val="0"/>
              </a:spcBef>
              <a:spcAft>
                <a:spcPts val="0"/>
              </a:spcAft>
              <a:buSzPts val="5200"/>
              <a:buFont typeface="Thasadith"/>
              <a:buNone/>
              <a:defRPr sz="5200">
                <a:latin typeface="Thasadith"/>
                <a:ea typeface="Thasadith"/>
                <a:cs typeface="Thasadith"/>
                <a:sym typeface="Thasadith"/>
              </a:defRPr>
            </a:lvl4pPr>
            <a:lvl5pPr lvl="4" algn="ctr">
              <a:spcBef>
                <a:spcPts val="0"/>
              </a:spcBef>
              <a:spcAft>
                <a:spcPts val="0"/>
              </a:spcAft>
              <a:buSzPts val="5200"/>
              <a:buFont typeface="Thasadith"/>
              <a:buNone/>
              <a:defRPr sz="5200">
                <a:latin typeface="Thasadith"/>
                <a:ea typeface="Thasadith"/>
                <a:cs typeface="Thasadith"/>
                <a:sym typeface="Thasadith"/>
              </a:defRPr>
            </a:lvl5pPr>
            <a:lvl6pPr lvl="5" algn="ctr">
              <a:spcBef>
                <a:spcPts val="0"/>
              </a:spcBef>
              <a:spcAft>
                <a:spcPts val="0"/>
              </a:spcAft>
              <a:buSzPts val="5200"/>
              <a:buFont typeface="Thasadith"/>
              <a:buNone/>
              <a:defRPr sz="5200">
                <a:latin typeface="Thasadith"/>
                <a:ea typeface="Thasadith"/>
                <a:cs typeface="Thasadith"/>
                <a:sym typeface="Thasadith"/>
              </a:defRPr>
            </a:lvl6pPr>
            <a:lvl7pPr lvl="6" algn="ctr">
              <a:spcBef>
                <a:spcPts val="0"/>
              </a:spcBef>
              <a:spcAft>
                <a:spcPts val="0"/>
              </a:spcAft>
              <a:buSzPts val="5200"/>
              <a:buFont typeface="Thasadith"/>
              <a:buNone/>
              <a:defRPr sz="5200">
                <a:latin typeface="Thasadith"/>
                <a:ea typeface="Thasadith"/>
                <a:cs typeface="Thasadith"/>
                <a:sym typeface="Thasadith"/>
              </a:defRPr>
            </a:lvl7pPr>
            <a:lvl8pPr lvl="7" algn="ctr">
              <a:spcBef>
                <a:spcPts val="0"/>
              </a:spcBef>
              <a:spcAft>
                <a:spcPts val="0"/>
              </a:spcAft>
              <a:buSzPts val="5200"/>
              <a:buFont typeface="Thasadith"/>
              <a:buNone/>
              <a:defRPr sz="5200">
                <a:latin typeface="Thasadith"/>
                <a:ea typeface="Thasadith"/>
                <a:cs typeface="Thasadith"/>
                <a:sym typeface="Thasadith"/>
              </a:defRPr>
            </a:lvl8pPr>
            <a:lvl9pPr lvl="8" algn="ctr">
              <a:spcBef>
                <a:spcPts val="0"/>
              </a:spcBef>
              <a:spcAft>
                <a:spcPts val="0"/>
              </a:spcAft>
              <a:buSzPts val="5200"/>
              <a:buFont typeface="Thasadith"/>
              <a:buNone/>
              <a:defRPr sz="5200">
                <a:latin typeface="Thasadith"/>
                <a:ea typeface="Thasadith"/>
                <a:cs typeface="Thasadith"/>
                <a:sym typeface="Thasadith"/>
              </a:defRPr>
            </a:lvl9pPr>
          </a:lstStyle>
          <a:p>
            <a:endParaRPr/>
          </a:p>
        </p:txBody>
      </p:sp>
      <p:sp>
        <p:nvSpPr>
          <p:cNvPr id="13" name="Google Shape;13;p2"/>
          <p:cNvSpPr txBox="1">
            <a:spLocks noGrp="1"/>
          </p:cNvSpPr>
          <p:nvPr>
            <p:ph type="subTitle" idx="1"/>
          </p:nvPr>
        </p:nvSpPr>
        <p:spPr>
          <a:xfrm rot="1416">
            <a:off x="5456962" y="3940825"/>
            <a:ext cx="2913300" cy="7926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800"/>
              <a:buFont typeface="PT Serif"/>
              <a:buNone/>
              <a:defRPr/>
            </a:lvl1pPr>
            <a:lvl2pPr lvl="1" algn="ctr">
              <a:lnSpc>
                <a:spcPct val="100000"/>
              </a:lnSpc>
              <a:spcBef>
                <a:spcPts val="0"/>
              </a:spcBef>
              <a:spcAft>
                <a:spcPts val="0"/>
              </a:spcAft>
              <a:buSzPts val="2800"/>
              <a:buFont typeface="PT Serif"/>
              <a:buNone/>
              <a:defRPr sz="2800">
                <a:latin typeface="PT Serif"/>
                <a:ea typeface="PT Serif"/>
                <a:cs typeface="PT Serif"/>
                <a:sym typeface="PT Serif"/>
              </a:defRPr>
            </a:lvl2pPr>
            <a:lvl3pPr lvl="2" algn="ctr">
              <a:lnSpc>
                <a:spcPct val="100000"/>
              </a:lnSpc>
              <a:spcBef>
                <a:spcPts val="0"/>
              </a:spcBef>
              <a:spcAft>
                <a:spcPts val="0"/>
              </a:spcAft>
              <a:buSzPts val="2800"/>
              <a:buFont typeface="PT Serif"/>
              <a:buNone/>
              <a:defRPr sz="2800">
                <a:latin typeface="PT Serif"/>
                <a:ea typeface="PT Serif"/>
                <a:cs typeface="PT Serif"/>
                <a:sym typeface="PT Serif"/>
              </a:defRPr>
            </a:lvl3pPr>
            <a:lvl4pPr lvl="3" algn="ctr">
              <a:lnSpc>
                <a:spcPct val="100000"/>
              </a:lnSpc>
              <a:spcBef>
                <a:spcPts val="0"/>
              </a:spcBef>
              <a:spcAft>
                <a:spcPts val="0"/>
              </a:spcAft>
              <a:buSzPts val="2800"/>
              <a:buFont typeface="PT Serif"/>
              <a:buNone/>
              <a:defRPr sz="2800">
                <a:latin typeface="PT Serif"/>
                <a:ea typeface="PT Serif"/>
                <a:cs typeface="PT Serif"/>
                <a:sym typeface="PT Serif"/>
              </a:defRPr>
            </a:lvl4pPr>
            <a:lvl5pPr lvl="4" algn="ctr">
              <a:lnSpc>
                <a:spcPct val="100000"/>
              </a:lnSpc>
              <a:spcBef>
                <a:spcPts val="0"/>
              </a:spcBef>
              <a:spcAft>
                <a:spcPts val="0"/>
              </a:spcAft>
              <a:buSzPts val="2800"/>
              <a:buFont typeface="PT Serif"/>
              <a:buNone/>
              <a:defRPr sz="2800">
                <a:latin typeface="PT Serif"/>
                <a:ea typeface="PT Serif"/>
                <a:cs typeface="PT Serif"/>
                <a:sym typeface="PT Serif"/>
              </a:defRPr>
            </a:lvl5pPr>
            <a:lvl6pPr lvl="5" algn="ctr">
              <a:lnSpc>
                <a:spcPct val="100000"/>
              </a:lnSpc>
              <a:spcBef>
                <a:spcPts val="0"/>
              </a:spcBef>
              <a:spcAft>
                <a:spcPts val="0"/>
              </a:spcAft>
              <a:buSzPts val="2800"/>
              <a:buFont typeface="PT Serif"/>
              <a:buNone/>
              <a:defRPr sz="2800">
                <a:latin typeface="PT Serif"/>
                <a:ea typeface="PT Serif"/>
                <a:cs typeface="PT Serif"/>
                <a:sym typeface="PT Serif"/>
              </a:defRPr>
            </a:lvl6pPr>
            <a:lvl7pPr lvl="6" algn="ctr">
              <a:lnSpc>
                <a:spcPct val="100000"/>
              </a:lnSpc>
              <a:spcBef>
                <a:spcPts val="0"/>
              </a:spcBef>
              <a:spcAft>
                <a:spcPts val="0"/>
              </a:spcAft>
              <a:buSzPts val="2800"/>
              <a:buFont typeface="PT Serif"/>
              <a:buNone/>
              <a:defRPr sz="2800">
                <a:latin typeface="PT Serif"/>
                <a:ea typeface="PT Serif"/>
                <a:cs typeface="PT Serif"/>
                <a:sym typeface="PT Serif"/>
              </a:defRPr>
            </a:lvl7pPr>
            <a:lvl8pPr lvl="7" algn="ctr">
              <a:lnSpc>
                <a:spcPct val="100000"/>
              </a:lnSpc>
              <a:spcBef>
                <a:spcPts val="0"/>
              </a:spcBef>
              <a:spcAft>
                <a:spcPts val="0"/>
              </a:spcAft>
              <a:buSzPts val="2800"/>
              <a:buFont typeface="PT Serif"/>
              <a:buNone/>
              <a:defRPr sz="2800">
                <a:latin typeface="PT Serif"/>
                <a:ea typeface="PT Serif"/>
                <a:cs typeface="PT Serif"/>
                <a:sym typeface="PT Serif"/>
              </a:defRPr>
            </a:lvl8pPr>
            <a:lvl9pPr lvl="8" algn="ctr">
              <a:lnSpc>
                <a:spcPct val="100000"/>
              </a:lnSpc>
              <a:spcBef>
                <a:spcPts val="0"/>
              </a:spcBef>
              <a:spcAft>
                <a:spcPts val="0"/>
              </a:spcAft>
              <a:buSzPts val="2800"/>
              <a:buFont typeface="PT Serif"/>
              <a:buNone/>
              <a:defRPr sz="2800">
                <a:latin typeface="PT Serif"/>
                <a:ea typeface="PT Serif"/>
                <a:cs typeface="PT Serif"/>
                <a:sym typeface="PT Serif"/>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4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p:nvPr/>
        </p:nvSpPr>
        <p:spPr>
          <a:xfrm>
            <a:off x="780750" y="-221900"/>
            <a:ext cx="1514400" cy="1979700"/>
          </a:xfrm>
          <a:prstGeom prst="roundRect">
            <a:avLst>
              <a:gd name="adj" fmla="val 16667"/>
            </a:avLst>
          </a:prstGeom>
          <a:solidFill>
            <a:srgbClr val="EE8C94">
              <a:alpha val="252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p:nvPr/>
        </p:nvSpPr>
        <p:spPr>
          <a:xfrm>
            <a:off x="5124450" y="4016925"/>
            <a:ext cx="4476000" cy="149100"/>
          </a:xfrm>
          <a:prstGeom prst="roundRect">
            <a:avLst>
              <a:gd name="adj" fmla="val 50000"/>
            </a:avLst>
          </a:prstGeom>
          <a:solidFill>
            <a:srgbClr val="AED7E8">
              <a:alpha val="73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title"/>
          </p:nvPr>
        </p:nvSpPr>
        <p:spPr>
          <a:xfrm>
            <a:off x="4808100" y="2227200"/>
            <a:ext cx="3615900" cy="841800"/>
          </a:xfrm>
          <a:prstGeom prst="rect">
            <a:avLst/>
          </a:prstGeom>
        </p:spPr>
        <p:txBody>
          <a:bodyPr spcFirstLastPara="1" wrap="square" lIns="91425" tIns="91425" rIns="91425" bIns="91425" anchor="b" anchorCtr="0">
            <a:noAutofit/>
          </a:bodyPr>
          <a:lstStyle>
            <a:lvl1pPr lvl="0" algn="r">
              <a:spcBef>
                <a:spcPts val="0"/>
              </a:spcBef>
              <a:spcAft>
                <a:spcPts val="0"/>
              </a:spcAft>
              <a:buSzPts val="3600"/>
              <a:buNone/>
              <a:defRPr sz="72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8" name="Google Shape;18;p3"/>
          <p:cNvSpPr txBox="1">
            <a:spLocks noGrp="1"/>
          </p:cNvSpPr>
          <p:nvPr>
            <p:ph type="subTitle" idx="1"/>
          </p:nvPr>
        </p:nvSpPr>
        <p:spPr>
          <a:xfrm flipH="1">
            <a:off x="5803800" y="3069000"/>
            <a:ext cx="2620200" cy="1534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19" name="Google Shape;19;p3"/>
          <p:cNvSpPr txBox="1">
            <a:spLocks noGrp="1"/>
          </p:cNvSpPr>
          <p:nvPr>
            <p:ph type="title" idx="2" hasCustomPrompt="1"/>
          </p:nvPr>
        </p:nvSpPr>
        <p:spPr>
          <a:xfrm>
            <a:off x="-77106" y="440775"/>
            <a:ext cx="3230100" cy="1233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7200">
                <a:solidFill>
                  <a:schemeClr val="l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ctrTitle"/>
          </p:nvPr>
        </p:nvSpPr>
        <p:spPr>
          <a:xfrm flipH="1">
            <a:off x="5623705" y="1995919"/>
            <a:ext cx="1560600" cy="456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7" name="Google Shape;27;p5"/>
          <p:cNvSpPr txBox="1">
            <a:spLocks noGrp="1"/>
          </p:cNvSpPr>
          <p:nvPr>
            <p:ph type="subTitle" idx="1"/>
          </p:nvPr>
        </p:nvSpPr>
        <p:spPr>
          <a:xfrm flipH="1">
            <a:off x="5623768" y="2402167"/>
            <a:ext cx="2516100" cy="170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28" name="Google Shape;28;p5"/>
          <p:cNvSpPr txBox="1">
            <a:spLocks noGrp="1"/>
          </p:cNvSpPr>
          <p:nvPr>
            <p:ph type="ctrTitle" idx="2"/>
          </p:nvPr>
        </p:nvSpPr>
        <p:spPr>
          <a:xfrm flipH="1">
            <a:off x="1702544" y="1995914"/>
            <a:ext cx="1817700" cy="4560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9" name="Google Shape;29;p5"/>
          <p:cNvSpPr txBox="1">
            <a:spLocks noGrp="1"/>
          </p:cNvSpPr>
          <p:nvPr>
            <p:ph type="subTitle" idx="3"/>
          </p:nvPr>
        </p:nvSpPr>
        <p:spPr>
          <a:xfrm flipH="1">
            <a:off x="1004132" y="2402167"/>
            <a:ext cx="2516100" cy="1704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30" name="Google Shape;30;p5"/>
          <p:cNvSpPr txBox="1">
            <a:spLocks noGrp="1"/>
          </p:cNvSpPr>
          <p:nvPr>
            <p:ph type="title" idx="4"/>
          </p:nvPr>
        </p:nvSpPr>
        <p:spPr>
          <a:xfrm>
            <a:off x="5427350" y="356124"/>
            <a:ext cx="3097800" cy="9372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000"/>
            </a:lvl1pPr>
            <a:lvl2pPr lvl="1" algn="r" rtl="0">
              <a:spcBef>
                <a:spcPts val="0"/>
              </a:spcBef>
              <a:spcAft>
                <a:spcPts val="0"/>
              </a:spcAft>
              <a:buNone/>
              <a:defRPr sz="3000"/>
            </a:lvl2pPr>
            <a:lvl3pPr lvl="2" algn="r" rtl="0">
              <a:spcBef>
                <a:spcPts val="0"/>
              </a:spcBef>
              <a:spcAft>
                <a:spcPts val="0"/>
              </a:spcAft>
              <a:buNone/>
              <a:defRPr sz="3000"/>
            </a:lvl3pPr>
            <a:lvl4pPr lvl="3" algn="r" rtl="0">
              <a:spcBef>
                <a:spcPts val="0"/>
              </a:spcBef>
              <a:spcAft>
                <a:spcPts val="0"/>
              </a:spcAft>
              <a:buNone/>
              <a:defRPr sz="3000"/>
            </a:lvl4pPr>
            <a:lvl5pPr lvl="4" algn="r" rtl="0">
              <a:spcBef>
                <a:spcPts val="0"/>
              </a:spcBef>
              <a:spcAft>
                <a:spcPts val="0"/>
              </a:spcAft>
              <a:buNone/>
              <a:defRPr sz="3000"/>
            </a:lvl5pPr>
            <a:lvl6pPr lvl="5" algn="r" rtl="0">
              <a:spcBef>
                <a:spcPts val="0"/>
              </a:spcBef>
              <a:spcAft>
                <a:spcPts val="0"/>
              </a:spcAft>
              <a:buNone/>
              <a:defRPr sz="3000"/>
            </a:lvl6pPr>
            <a:lvl7pPr lvl="6" algn="r" rtl="0">
              <a:spcBef>
                <a:spcPts val="0"/>
              </a:spcBef>
              <a:spcAft>
                <a:spcPts val="0"/>
              </a:spcAft>
              <a:buNone/>
              <a:defRPr sz="3000"/>
            </a:lvl7pPr>
            <a:lvl8pPr lvl="7" algn="r" rtl="0">
              <a:spcBef>
                <a:spcPts val="0"/>
              </a:spcBef>
              <a:spcAft>
                <a:spcPts val="0"/>
              </a:spcAft>
              <a:buNone/>
              <a:defRPr sz="3000"/>
            </a:lvl8pPr>
            <a:lvl9pPr lvl="8" algn="r" rtl="0">
              <a:spcBef>
                <a:spcPts val="0"/>
              </a:spcBef>
              <a:spcAft>
                <a:spcPts val="0"/>
              </a:spcAft>
              <a:buNone/>
              <a:defRPr sz="3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a:off x="-123750" y="-40925"/>
            <a:ext cx="1514400" cy="1058100"/>
          </a:xfrm>
          <a:prstGeom prst="roundRect">
            <a:avLst>
              <a:gd name="adj" fmla="val 16667"/>
            </a:avLst>
          </a:prstGeom>
          <a:solidFill>
            <a:srgbClr val="EE8C94">
              <a:alpha val="252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txBox="1">
            <a:spLocks noGrp="1"/>
          </p:cNvSpPr>
          <p:nvPr>
            <p:ph type="title"/>
          </p:nvPr>
        </p:nvSpPr>
        <p:spPr>
          <a:xfrm>
            <a:off x="594657" y="355641"/>
            <a:ext cx="3155400" cy="1261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
        <p:cNvGrpSpPr/>
        <p:nvPr/>
      </p:nvGrpSpPr>
      <p:grpSpPr>
        <a:xfrm>
          <a:off x="0" y="0"/>
          <a:ext cx="0" cy="0"/>
          <a:chOff x="0" y="0"/>
          <a:chExt cx="0" cy="0"/>
        </a:xfrm>
      </p:grpSpPr>
      <p:sp>
        <p:nvSpPr>
          <p:cNvPr id="44" name="Google Shape;44;p9"/>
          <p:cNvSpPr txBox="1">
            <a:spLocks noGrp="1"/>
          </p:cNvSpPr>
          <p:nvPr>
            <p:ph type="subTitle" idx="1"/>
          </p:nvPr>
        </p:nvSpPr>
        <p:spPr>
          <a:xfrm>
            <a:off x="614730" y="2131575"/>
            <a:ext cx="2505900" cy="1431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5" name="Google Shape;45;p9"/>
          <p:cNvSpPr txBox="1">
            <a:spLocks noGrp="1"/>
          </p:cNvSpPr>
          <p:nvPr>
            <p:ph type="title"/>
          </p:nvPr>
        </p:nvSpPr>
        <p:spPr>
          <a:xfrm>
            <a:off x="5420751" y="422799"/>
            <a:ext cx="3097800" cy="9372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7200">
                <a:solidFill>
                  <a:schemeClr val="lt1"/>
                </a:solidFill>
              </a:defRPr>
            </a:lvl1pPr>
            <a:lvl2pPr lvl="1" algn="r" rtl="0">
              <a:spcBef>
                <a:spcPts val="0"/>
              </a:spcBef>
              <a:spcAft>
                <a:spcPts val="0"/>
              </a:spcAft>
              <a:buNone/>
              <a:defRPr sz="7200">
                <a:solidFill>
                  <a:schemeClr val="lt1"/>
                </a:solidFill>
              </a:defRPr>
            </a:lvl2pPr>
            <a:lvl3pPr lvl="2" algn="r" rtl="0">
              <a:spcBef>
                <a:spcPts val="0"/>
              </a:spcBef>
              <a:spcAft>
                <a:spcPts val="0"/>
              </a:spcAft>
              <a:buNone/>
              <a:defRPr sz="7200">
                <a:solidFill>
                  <a:schemeClr val="lt1"/>
                </a:solidFill>
              </a:defRPr>
            </a:lvl3pPr>
            <a:lvl4pPr lvl="3" algn="r" rtl="0">
              <a:spcBef>
                <a:spcPts val="0"/>
              </a:spcBef>
              <a:spcAft>
                <a:spcPts val="0"/>
              </a:spcAft>
              <a:buNone/>
              <a:defRPr sz="7200">
                <a:solidFill>
                  <a:schemeClr val="lt1"/>
                </a:solidFill>
              </a:defRPr>
            </a:lvl4pPr>
            <a:lvl5pPr lvl="4" algn="r" rtl="0">
              <a:spcBef>
                <a:spcPts val="0"/>
              </a:spcBef>
              <a:spcAft>
                <a:spcPts val="0"/>
              </a:spcAft>
              <a:buNone/>
              <a:defRPr sz="7200">
                <a:solidFill>
                  <a:schemeClr val="lt1"/>
                </a:solidFill>
              </a:defRPr>
            </a:lvl5pPr>
            <a:lvl6pPr lvl="5" algn="r" rtl="0">
              <a:spcBef>
                <a:spcPts val="0"/>
              </a:spcBef>
              <a:spcAft>
                <a:spcPts val="0"/>
              </a:spcAft>
              <a:buNone/>
              <a:defRPr sz="7200">
                <a:solidFill>
                  <a:schemeClr val="lt1"/>
                </a:solidFill>
              </a:defRPr>
            </a:lvl6pPr>
            <a:lvl7pPr lvl="6" algn="r" rtl="0">
              <a:spcBef>
                <a:spcPts val="0"/>
              </a:spcBef>
              <a:spcAft>
                <a:spcPts val="0"/>
              </a:spcAft>
              <a:buNone/>
              <a:defRPr sz="7200">
                <a:solidFill>
                  <a:schemeClr val="lt1"/>
                </a:solidFill>
              </a:defRPr>
            </a:lvl7pPr>
            <a:lvl8pPr lvl="7" algn="r" rtl="0">
              <a:spcBef>
                <a:spcPts val="0"/>
              </a:spcBef>
              <a:spcAft>
                <a:spcPts val="0"/>
              </a:spcAft>
              <a:buNone/>
              <a:defRPr sz="7200">
                <a:solidFill>
                  <a:schemeClr val="lt1"/>
                </a:solidFill>
              </a:defRPr>
            </a:lvl8pPr>
            <a:lvl9pPr lvl="8" algn="r" rtl="0">
              <a:spcBef>
                <a:spcPts val="0"/>
              </a:spcBef>
              <a:spcAft>
                <a:spcPts val="0"/>
              </a:spcAft>
              <a:buNone/>
              <a:defRPr sz="7200">
                <a:solidFill>
                  <a:schemeClr val="lt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4"/>
        <p:cNvGrpSpPr/>
        <p:nvPr/>
      </p:nvGrpSpPr>
      <p:grpSpPr>
        <a:xfrm>
          <a:off x="0" y="0"/>
          <a:ext cx="0" cy="0"/>
          <a:chOff x="0" y="0"/>
          <a:chExt cx="0" cy="0"/>
        </a:xfrm>
      </p:grpSpPr>
      <p:sp>
        <p:nvSpPr>
          <p:cNvPr id="55" name="Google Shape;55;p12"/>
          <p:cNvSpPr txBox="1">
            <a:spLocks noGrp="1"/>
          </p:cNvSpPr>
          <p:nvPr>
            <p:ph type="title" hasCustomPrompt="1"/>
          </p:nvPr>
        </p:nvSpPr>
        <p:spPr>
          <a:xfrm rot="121">
            <a:off x="345816" y="2356616"/>
            <a:ext cx="8520600" cy="1233000"/>
          </a:xfrm>
          <a:prstGeom prst="rect">
            <a:avLst/>
          </a:prstGeom>
        </p:spPr>
        <p:txBody>
          <a:bodyPr spcFirstLastPara="1" wrap="square" lIns="91425" tIns="91425" rIns="91425" bIns="91425" anchor="ctr" anchorCtr="0">
            <a:noAutofit/>
          </a:bodyPr>
          <a:lstStyle>
            <a:lvl1pPr lvl="0" algn="ctr">
              <a:spcBef>
                <a:spcPts val="0"/>
              </a:spcBef>
              <a:spcAft>
                <a:spcPts val="0"/>
              </a:spcAft>
              <a:buSzPts val="12000"/>
              <a:buNone/>
              <a:defRPr sz="72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6" name="Google Shape;56;p12"/>
          <p:cNvSpPr txBox="1">
            <a:spLocks noGrp="1"/>
          </p:cNvSpPr>
          <p:nvPr>
            <p:ph type="subTitle" idx="1"/>
          </p:nvPr>
        </p:nvSpPr>
        <p:spPr>
          <a:xfrm flipH="1">
            <a:off x="3482150" y="1567376"/>
            <a:ext cx="2179800" cy="87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_9">
    <p:spTree>
      <p:nvGrpSpPr>
        <p:cNvPr id="1" name="Shape 57"/>
        <p:cNvGrpSpPr/>
        <p:nvPr/>
      </p:nvGrpSpPr>
      <p:grpSpPr>
        <a:xfrm>
          <a:off x="0" y="0"/>
          <a:ext cx="0" cy="0"/>
          <a:chOff x="0" y="0"/>
          <a:chExt cx="0" cy="0"/>
        </a:xfrm>
      </p:grpSpPr>
      <p:sp>
        <p:nvSpPr>
          <p:cNvPr id="58" name="Google Shape;58;p13"/>
          <p:cNvSpPr/>
          <p:nvPr/>
        </p:nvSpPr>
        <p:spPr>
          <a:xfrm>
            <a:off x="7091100" y="1841410"/>
            <a:ext cx="3395100" cy="2385600"/>
          </a:xfrm>
          <a:prstGeom prst="roundRect">
            <a:avLst>
              <a:gd name="adj" fmla="val 13861"/>
            </a:avLst>
          </a:prstGeom>
          <a:solidFill>
            <a:srgbClr val="EE8C94">
              <a:alpha val="60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3"/>
          <p:cNvSpPr/>
          <p:nvPr/>
        </p:nvSpPr>
        <p:spPr>
          <a:xfrm>
            <a:off x="-1309250" y="1841410"/>
            <a:ext cx="3395100" cy="2385600"/>
          </a:xfrm>
          <a:prstGeom prst="roundRect">
            <a:avLst>
              <a:gd name="adj" fmla="val 13861"/>
            </a:avLst>
          </a:prstGeom>
          <a:solidFill>
            <a:srgbClr val="AED7E8">
              <a:alpha val="73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3"/>
          <p:cNvSpPr/>
          <p:nvPr/>
        </p:nvSpPr>
        <p:spPr>
          <a:xfrm>
            <a:off x="7743900" y="-40925"/>
            <a:ext cx="1514400" cy="1058100"/>
          </a:xfrm>
          <a:prstGeom prst="roundRect">
            <a:avLst>
              <a:gd name="adj" fmla="val 16667"/>
            </a:avLst>
          </a:prstGeom>
          <a:solidFill>
            <a:srgbClr val="EE8C94">
              <a:alpha val="252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3"/>
          <p:cNvSpPr txBox="1">
            <a:spLocks noGrp="1"/>
          </p:cNvSpPr>
          <p:nvPr>
            <p:ph type="title" hasCustomPrompt="1"/>
          </p:nvPr>
        </p:nvSpPr>
        <p:spPr>
          <a:xfrm flipH="1">
            <a:off x="7371856" y="2213414"/>
            <a:ext cx="1209600" cy="5778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5500"/>
              <a:buNone/>
              <a:defRPr sz="6000" b="0">
                <a:solidFill>
                  <a:schemeClr val="lt1"/>
                </a:solidFill>
              </a:defRPr>
            </a:lvl1pPr>
            <a:lvl2pPr lvl="1" algn="r" rtl="0">
              <a:spcBef>
                <a:spcPts val="0"/>
              </a:spcBef>
              <a:spcAft>
                <a:spcPts val="0"/>
              </a:spcAft>
              <a:buSzPts val="5500"/>
              <a:buFont typeface="Thasadith"/>
              <a:buNone/>
              <a:defRPr sz="5500">
                <a:latin typeface="Thasadith"/>
                <a:ea typeface="Thasadith"/>
                <a:cs typeface="Thasadith"/>
                <a:sym typeface="Thasadith"/>
              </a:defRPr>
            </a:lvl2pPr>
            <a:lvl3pPr lvl="2" algn="r" rtl="0">
              <a:spcBef>
                <a:spcPts val="0"/>
              </a:spcBef>
              <a:spcAft>
                <a:spcPts val="0"/>
              </a:spcAft>
              <a:buSzPts val="5500"/>
              <a:buFont typeface="Thasadith"/>
              <a:buNone/>
              <a:defRPr sz="5500">
                <a:latin typeface="Thasadith"/>
                <a:ea typeface="Thasadith"/>
                <a:cs typeface="Thasadith"/>
                <a:sym typeface="Thasadith"/>
              </a:defRPr>
            </a:lvl3pPr>
            <a:lvl4pPr lvl="3" algn="r" rtl="0">
              <a:spcBef>
                <a:spcPts val="0"/>
              </a:spcBef>
              <a:spcAft>
                <a:spcPts val="0"/>
              </a:spcAft>
              <a:buSzPts val="5500"/>
              <a:buFont typeface="Thasadith"/>
              <a:buNone/>
              <a:defRPr sz="5500">
                <a:latin typeface="Thasadith"/>
                <a:ea typeface="Thasadith"/>
                <a:cs typeface="Thasadith"/>
                <a:sym typeface="Thasadith"/>
              </a:defRPr>
            </a:lvl4pPr>
            <a:lvl5pPr lvl="4" algn="r" rtl="0">
              <a:spcBef>
                <a:spcPts val="0"/>
              </a:spcBef>
              <a:spcAft>
                <a:spcPts val="0"/>
              </a:spcAft>
              <a:buSzPts val="5500"/>
              <a:buFont typeface="Thasadith"/>
              <a:buNone/>
              <a:defRPr sz="5500">
                <a:latin typeface="Thasadith"/>
                <a:ea typeface="Thasadith"/>
                <a:cs typeface="Thasadith"/>
                <a:sym typeface="Thasadith"/>
              </a:defRPr>
            </a:lvl5pPr>
            <a:lvl6pPr lvl="5" algn="r" rtl="0">
              <a:spcBef>
                <a:spcPts val="0"/>
              </a:spcBef>
              <a:spcAft>
                <a:spcPts val="0"/>
              </a:spcAft>
              <a:buSzPts val="5500"/>
              <a:buFont typeface="Thasadith"/>
              <a:buNone/>
              <a:defRPr sz="5500">
                <a:latin typeface="Thasadith"/>
                <a:ea typeface="Thasadith"/>
                <a:cs typeface="Thasadith"/>
                <a:sym typeface="Thasadith"/>
              </a:defRPr>
            </a:lvl6pPr>
            <a:lvl7pPr lvl="6" algn="r" rtl="0">
              <a:spcBef>
                <a:spcPts val="0"/>
              </a:spcBef>
              <a:spcAft>
                <a:spcPts val="0"/>
              </a:spcAft>
              <a:buSzPts val="5500"/>
              <a:buFont typeface="Thasadith"/>
              <a:buNone/>
              <a:defRPr sz="5500">
                <a:latin typeface="Thasadith"/>
                <a:ea typeface="Thasadith"/>
                <a:cs typeface="Thasadith"/>
                <a:sym typeface="Thasadith"/>
              </a:defRPr>
            </a:lvl7pPr>
            <a:lvl8pPr lvl="7" algn="r" rtl="0">
              <a:spcBef>
                <a:spcPts val="0"/>
              </a:spcBef>
              <a:spcAft>
                <a:spcPts val="0"/>
              </a:spcAft>
              <a:buSzPts val="5500"/>
              <a:buFont typeface="Thasadith"/>
              <a:buNone/>
              <a:defRPr sz="5500">
                <a:latin typeface="Thasadith"/>
                <a:ea typeface="Thasadith"/>
                <a:cs typeface="Thasadith"/>
                <a:sym typeface="Thasadith"/>
              </a:defRPr>
            </a:lvl8pPr>
            <a:lvl9pPr lvl="8" algn="r" rtl="0">
              <a:spcBef>
                <a:spcPts val="0"/>
              </a:spcBef>
              <a:spcAft>
                <a:spcPts val="0"/>
              </a:spcAft>
              <a:buSzPts val="5500"/>
              <a:buFont typeface="Thasadith"/>
              <a:buNone/>
              <a:defRPr sz="5500">
                <a:latin typeface="Thasadith"/>
                <a:ea typeface="Thasadith"/>
                <a:cs typeface="Thasadith"/>
                <a:sym typeface="Thasadith"/>
              </a:defRPr>
            </a:lvl9pPr>
          </a:lstStyle>
          <a:p>
            <a:r>
              <a:t>xx%</a:t>
            </a:r>
          </a:p>
        </p:txBody>
      </p:sp>
      <p:sp>
        <p:nvSpPr>
          <p:cNvPr id="62" name="Google Shape;62;p13"/>
          <p:cNvSpPr txBox="1">
            <a:spLocks noGrp="1"/>
          </p:cNvSpPr>
          <p:nvPr>
            <p:ph type="subTitle" idx="1"/>
          </p:nvPr>
        </p:nvSpPr>
        <p:spPr>
          <a:xfrm flipH="1">
            <a:off x="2078142" y="2477830"/>
            <a:ext cx="2219400" cy="74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3" name="Google Shape;63;p13"/>
          <p:cNvSpPr txBox="1">
            <a:spLocks noGrp="1"/>
          </p:cNvSpPr>
          <p:nvPr>
            <p:ph type="subTitle" idx="2"/>
          </p:nvPr>
        </p:nvSpPr>
        <p:spPr>
          <a:xfrm>
            <a:off x="4937908" y="2477830"/>
            <a:ext cx="2157000" cy="745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4" name="Google Shape;64;p13"/>
          <p:cNvSpPr txBox="1">
            <a:spLocks noGrp="1"/>
          </p:cNvSpPr>
          <p:nvPr>
            <p:ph type="title" idx="3"/>
          </p:nvPr>
        </p:nvSpPr>
        <p:spPr>
          <a:xfrm>
            <a:off x="4171050" y="344700"/>
            <a:ext cx="4345200" cy="745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000"/>
            </a:lvl1pPr>
            <a:lvl2pPr lvl="1" algn="r" rtl="0">
              <a:spcBef>
                <a:spcPts val="0"/>
              </a:spcBef>
              <a:spcAft>
                <a:spcPts val="0"/>
              </a:spcAft>
              <a:buNone/>
              <a:defRPr sz="3000"/>
            </a:lvl2pPr>
            <a:lvl3pPr lvl="2" algn="r" rtl="0">
              <a:spcBef>
                <a:spcPts val="0"/>
              </a:spcBef>
              <a:spcAft>
                <a:spcPts val="0"/>
              </a:spcAft>
              <a:buNone/>
              <a:defRPr sz="3000"/>
            </a:lvl3pPr>
            <a:lvl4pPr lvl="3" algn="r" rtl="0">
              <a:spcBef>
                <a:spcPts val="0"/>
              </a:spcBef>
              <a:spcAft>
                <a:spcPts val="0"/>
              </a:spcAft>
              <a:buNone/>
              <a:defRPr sz="3000"/>
            </a:lvl4pPr>
            <a:lvl5pPr lvl="4" algn="r" rtl="0">
              <a:spcBef>
                <a:spcPts val="0"/>
              </a:spcBef>
              <a:spcAft>
                <a:spcPts val="0"/>
              </a:spcAft>
              <a:buNone/>
              <a:defRPr sz="3000"/>
            </a:lvl5pPr>
            <a:lvl6pPr lvl="5" algn="r" rtl="0">
              <a:spcBef>
                <a:spcPts val="0"/>
              </a:spcBef>
              <a:spcAft>
                <a:spcPts val="0"/>
              </a:spcAft>
              <a:buNone/>
              <a:defRPr sz="3000"/>
            </a:lvl6pPr>
            <a:lvl7pPr lvl="6" algn="r" rtl="0">
              <a:spcBef>
                <a:spcPts val="0"/>
              </a:spcBef>
              <a:spcAft>
                <a:spcPts val="0"/>
              </a:spcAft>
              <a:buNone/>
              <a:defRPr sz="3000"/>
            </a:lvl7pPr>
            <a:lvl8pPr lvl="7" algn="r" rtl="0">
              <a:spcBef>
                <a:spcPts val="0"/>
              </a:spcBef>
              <a:spcAft>
                <a:spcPts val="0"/>
              </a:spcAft>
              <a:buNone/>
              <a:defRPr sz="3000"/>
            </a:lvl8pPr>
            <a:lvl9pPr lvl="8" algn="r" rtl="0">
              <a:spcBef>
                <a:spcPts val="0"/>
              </a:spcBef>
              <a:spcAft>
                <a:spcPts val="0"/>
              </a:spcAft>
              <a:buNone/>
              <a:defRPr sz="3000"/>
            </a:lvl9pPr>
          </a:lstStyle>
          <a:p>
            <a:endParaRPr/>
          </a:p>
        </p:txBody>
      </p:sp>
      <p:sp>
        <p:nvSpPr>
          <p:cNvPr id="65" name="Google Shape;65;p13"/>
          <p:cNvSpPr txBox="1">
            <a:spLocks noGrp="1"/>
          </p:cNvSpPr>
          <p:nvPr>
            <p:ph type="subTitle" idx="4"/>
          </p:nvPr>
        </p:nvSpPr>
        <p:spPr>
          <a:xfrm flipH="1">
            <a:off x="2078142" y="3439460"/>
            <a:ext cx="2219400" cy="74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6" name="Google Shape;66;p13"/>
          <p:cNvSpPr txBox="1">
            <a:spLocks noGrp="1"/>
          </p:cNvSpPr>
          <p:nvPr>
            <p:ph type="subTitle" idx="5"/>
          </p:nvPr>
        </p:nvSpPr>
        <p:spPr>
          <a:xfrm>
            <a:off x="5052207" y="3439460"/>
            <a:ext cx="2042700" cy="745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7" name="Google Shape;67;p13"/>
          <p:cNvSpPr txBox="1">
            <a:spLocks noGrp="1"/>
          </p:cNvSpPr>
          <p:nvPr>
            <p:ph type="subTitle" idx="6"/>
          </p:nvPr>
        </p:nvSpPr>
        <p:spPr>
          <a:xfrm flipH="1">
            <a:off x="2078080" y="1905938"/>
            <a:ext cx="3130200" cy="745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800"/>
              <a:buFont typeface="Thasadith"/>
              <a:buNone/>
              <a:defRPr sz="2400" b="1">
                <a:latin typeface="Marvel"/>
                <a:ea typeface="Marvel"/>
                <a:cs typeface="Marvel"/>
                <a:sym typeface="Marvel"/>
              </a:defRPr>
            </a:lvl1pPr>
            <a:lvl2pPr lvl="1" algn="ctr" rtl="0">
              <a:lnSpc>
                <a:spcPct val="100000"/>
              </a:lnSpc>
              <a:spcBef>
                <a:spcPts val="0"/>
              </a:spcBef>
              <a:spcAft>
                <a:spcPts val="0"/>
              </a:spcAft>
              <a:buSzPts val="1400"/>
              <a:buFont typeface="Thasadith"/>
              <a:buNone/>
              <a:defRPr>
                <a:latin typeface="Thasadith"/>
                <a:ea typeface="Thasadith"/>
                <a:cs typeface="Thasadith"/>
                <a:sym typeface="Thasadith"/>
              </a:defRPr>
            </a:lvl2pPr>
            <a:lvl3pPr lvl="2" algn="ctr" rtl="0">
              <a:lnSpc>
                <a:spcPct val="100000"/>
              </a:lnSpc>
              <a:spcBef>
                <a:spcPts val="0"/>
              </a:spcBef>
              <a:spcAft>
                <a:spcPts val="0"/>
              </a:spcAft>
              <a:buSzPts val="1200"/>
              <a:buFont typeface="Thasadith"/>
              <a:buNone/>
              <a:defRPr>
                <a:latin typeface="Thasadith"/>
                <a:ea typeface="Thasadith"/>
                <a:cs typeface="Thasadith"/>
                <a:sym typeface="Thasadith"/>
              </a:defRPr>
            </a:lvl3pPr>
            <a:lvl4pPr lvl="3" algn="ctr" rtl="0">
              <a:lnSpc>
                <a:spcPct val="100000"/>
              </a:lnSpc>
              <a:spcBef>
                <a:spcPts val="0"/>
              </a:spcBef>
              <a:spcAft>
                <a:spcPts val="0"/>
              </a:spcAft>
              <a:buSzPts val="1200"/>
              <a:buFont typeface="Thasadith"/>
              <a:buNone/>
              <a:defRPr>
                <a:latin typeface="Thasadith"/>
                <a:ea typeface="Thasadith"/>
                <a:cs typeface="Thasadith"/>
                <a:sym typeface="Thasadith"/>
              </a:defRPr>
            </a:lvl4pPr>
            <a:lvl5pPr lvl="4" algn="ctr" rtl="0">
              <a:lnSpc>
                <a:spcPct val="100000"/>
              </a:lnSpc>
              <a:spcBef>
                <a:spcPts val="0"/>
              </a:spcBef>
              <a:spcAft>
                <a:spcPts val="0"/>
              </a:spcAft>
              <a:buSzPts val="1200"/>
              <a:buFont typeface="Thasadith"/>
              <a:buNone/>
              <a:defRPr>
                <a:latin typeface="Thasadith"/>
                <a:ea typeface="Thasadith"/>
                <a:cs typeface="Thasadith"/>
                <a:sym typeface="Thasadith"/>
              </a:defRPr>
            </a:lvl5pPr>
            <a:lvl6pPr lvl="5" algn="ctr" rtl="0">
              <a:lnSpc>
                <a:spcPct val="100000"/>
              </a:lnSpc>
              <a:spcBef>
                <a:spcPts val="0"/>
              </a:spcBef>
              <a:spcAft>
                <a:spcPts val="0"/>
              </a:spcAft>
              <a:buSzPts val="1200"/>
              <a:buFont typeface="Thasadith"/>
              <a:buNone/>
              <a:defRPr>
                <a:latin typeface="Thasadith"/>
                <a:ea typeface="Thasadith"/>
                <a:cs typeface="Thasadith"/>
                <a:sym typeface="Thasadith"/>
              </a:defRPr>
            </a:lvl6pPr>
            <a:lvl7pPr lvl="6" algn="ctr" rtl="0">
              <a:lnSpc>
                <a:spcPct val="100000"/>
              </a:lnSpc>
              <a:spcBef>
                <a:spcPts val="0"/>
              </a:spcBef>
              <a:spcAft>
                <a:spcPts val="0"/>
              </a:spcAft>
              <a:buSzPts val="1200"/>
              <a:buFont typeface="Thasadith"/>
              <a:buNone/>
              <a:defRPr>
                <a:latin typeface="Thasadith"/>
                <a:ea typeface="Thasadith"/>
                <a:cs typeface="Thasadith"/>
                <a:sym typeface="Thasadith"/>
              </a:defRPr>
            </a:lvl7pPr>
            <a:lvl8pPr lvl="7" algn="ctr" rtl="0">
              <a:lnSpc>
                <a:spcPct val="100000"/>
              </a:lnSpc>
              <a:spcBef>
                <a:spcPts val="0"/>
              </a:spcBef>
              <a:spcAft>
                <a:spcPts val="0"/>
              </a:spcAft>
              <a:buSzPts val="1200"/>
              <a:buFont typeface="Thasadith"/>
              <a:buNone/>
              <a:defRPr>
                <a:latin typeface="Thasadith"/>
                <a:ea typeface="Thasadith"/>
                <a:cs typeface="Thasadith"/>
                <a:sym typeface="Thasadith"/>
              </a:defRPr>
            </a:lvl8pPr>
            <a:lvl9pPr lvl="8" algn="ctr" rtl="0">
              <a:lnSpc>
                <a:spcPct val="100000"/>
              </a:lnSpc>
              <a:spcBef>
                <a:spcPts val="0"/>
              </a:spcBef>
              <a:spcAft>
                <a:spcPts val="0"/>
              </a:spcAft>
              <a:buSzPts val="1200"/>
              <a:buFont typeface="Thasadith"/>
              <a:buNone/>
              <a:defRPr>
                <a:latin typeface="Thasadith"/>
                <a:ea typeface="Thasadith"/>
                <a:cs typeface="Thasadith"/>
                <a:sym typeface="Thasadith"/>
              </a:defRPr>
            </a:lvl9pPr>
          </a:lstStyle>
          <a:p>
            <a:endParaRPr/>
          </a:p>
        </p:txBody>
      </p:sp>
      <p:sp>
        <p:nvSpPr>
          <p:cNvPr id="68" name="Google Shape;68;p13"/>
          <p:cNvSpPr txBox="1">
            <a:spLocks noGrp="1"/>
          </p:cNvSpPr>
          <p:nvPr>
            <p:ph type="subTitle" idx="7"/>
          </p:nvPr>
        </p:nvSpPr>
        <p:spPr>
          <a:xfrm>
            <a:off x="4937982" y="1905938"/>
            <a:ext cx="2157000" cy="7458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1800"/>
              <a:buFont typeface="Thasadith"/>
              <a:buNone/>
              <a:defRPr sz="2400" b="1">
                <a:latin typeface="Marvel"/>
                <a:ea typeface="Marvel"/>
                <a:cs typeface="Marvel"/>
                <a:sym typeface="Marvel"/>
              </a:defRPr>
            </a:lvl1pPr>
            <a:lvl2pPr lvl="1" algn="ctr" rtl="0">
              <a:lnSpc>
                <a:spcPct val="100000"/>
              </a:lnSpc>
              <a:spcBef>
                <a:spcPts val="0"/>
              </a:spcBef>
              <a:spcAft>
                <a:spcPts val="0"/>
              </a:spcAft>
              <a:buSzPts val="1400"/>
              <a:buFont typeface="Thasadith"/>
              <a:buNone/>
              <a:defRPr>
                <a:latin typeface="Thasadith"/>
                <a:ea typeface="Thasadith"/>
                <a:cs typeface="Thasadith"/>
                <a:sym typeface="Thasadith"/>
              </a:defRPr>
            </a:lvl2pPr>
            <a:lvl3pPr lvl="2" algn="ctr" rtl="0">
              <a:lnSpc>
                <a:spcPct val="100000"/>
              </a:lnSpc>
              <a:spcBef>
                <a:spcPts val="0"/>
              </a:spcBef>
              <a:spcAft>
                <a:spcPts val="0"/>
              </a:spcAft>
              <a:buSzPts val="1200"/>
              <a:buFont typeface="Thasadith"/>
              <a:buNone/>
              <a:defRPr>
                <a:latin typeface="Thasadith"/>
                <a:ea typeface="Thasadith"/>
                <a:cs typeface="Thasadith"/>
                <a:sym typeface="Thasadith"/>
              </a:defRPr>
            </a:lvl3pPr>
            <a:lvl4pPr lvl="3" algn="ctr" rtl="0">
              <a:lnSpc>
                <a:spcPct val="100000"/>
              </a:lnSpc>
              <a:spcBef>
                <a:spcPts val="0"/>
              </a:spcBef>
              <a:spcAft>
                <a:spcPts val="0"/>
              </a:spcAft>
              <a:buSzPts val="1200"/>
              <a:buFont typeface="Thasadith"/>
              <a:buNone/>
              <a:defRPr>
                <a:latin typeface="Thasadith"/>
                <a:ea typeface="Thasadith"/>
                <a:cs typeface="Thasadith"/>
                <a:sym typeface="Thasadith"/>
              </a:defRPr>
            </a:lvl4pPr>
            <a:lvl5pPr lvl="4" algn="ctr" rtl="0">
              <a:lnSpc>
                <a:spcPct val="100000"/>
              </a:lnSpc>
              <a:spcBef>
                <a:spcPts val="0"/>
              </a:spcBef>
              <a:spcAft>
                <a:spcPts val="0"/>
              </a:spcAft>
              <a:buSzPts val="1200"/>
              <a:buFont typeface="Thasadith"/>
              <a:buNone/>
              <a:defRPr>
                <a:latin typeface="Thasadith"/>
                <a:ea typeface="Thasadith"/>
                <a:cs typeface="Thasadith"/>
                <a:sym typeface="Thasadith"/>
              </a:defRPr>
            </a:lvl5pPr>
            <a:lvl6pPr lvl="5" algn="ctr" rtl="0">
              <a:lnSpc>
                <a:spcPct val="100000"/>
              </a:lnSpc>
              <a:spcBef>
                <a:spcPts val="0"/>
              </a:spcBef>
              <a:spcAft>
                <a:spcPts val="0"/>
              </a:spcAft>
              <a:buSzPts val="1200"/>
              <a:buFont typeface="Thasadith"/>
              <a:buNone/>
              <a:defRPr>
                <a:latin typeface="Thasadith"/>
                <a:ea typeface="Thasadith"/>
                <a:cs typeface="Thasadith"/>
                <a:sym typeface="Thasadith"/>
              </a:defRPr>
            </a:lvl6pPr>
            <a:lvl7pPr lvl="6" algn="ctr" rtl="0">
              <a:lnSpc>
                <a:spcPct val="100000"/>
              </a:lnSpc>
              <a:spcBef>
                <a:spcPts val="0"/>
              </a:spcBef>
              <a:spcAft>
                <a:spcPts val="0"/>
              </a:spcAft>
              <a:buSzPts val="1200"/>
              <a:buFont typeface="Thasadith"/>
              <a:buNone/>
              <a:defRPr>
                <a:latin typeface="Thasadith"/>
                <a:ea typeface="Thasadith"/>
                <a:cs typeface="Thasadith"/>
                <a:sym typeface="Thasadith"/>
              </a:defRPr>
            </a:lvl7pPr>
            <a:lvl8pPr lvl="7" algn="ctr" rtl="0">
              <a:lnSpc>
                <a:spcPct val="100000"/>
              </a:lnSpc>
              <a:spcBef>
                <a:spcPts val="0"/>
              </a:spcBef>
              <a:spcAft>
                <a:spcPts val="0"/>
              </a:spcAft>
              <a:buSzPts val="1200"/>
              <a:buFont typeface="Thasadith"/>
              <a:buNone/>
              <a:defRPr>
                <a:latin typeface="Thasadith"/>
                <a:ea typeface="Thasadith"/>
                <a:cs typeface="Thasadith"/>
                <a:sym typeface="Thasadith"/>
              </a:defRPr>
            </a:lvl8pPr>
            <a:lvl9pPr lvl="8" algn="ctr" rtl="0">
              <a:lnSpc>
                <a:spcPct val="100000"/>
              </a:lnSpc>
              <a:spcBef>
                <a:spcPts val="0"/>
              </a:spcBef>
              <a:spcAft>
                <a:spcPts val="0"/>
              </a:spcAft>
              <a:buSzPts val="1200"/>
              <a:buFont typeface="Thasadith"/>
              <a:buNone/>
              <a:defRPr>
                <a:latin typeface="Thasadith"/>
                <a:ea typeface="Thasadith"/>
                <a:cs typeface="Thasadith"/>
                <a:sym typeface="Thasadith"/>
              </a:defRPr>
            </a:lvl9pPr>
          </a:lstStyle>
          <a:p>
            <a:endParaRPr/>
          </a:p>
        </p:txBody>
      </p:sp>
      <p:sp>
        <p:nvSpPr>
          <p:cNvPr id="69" name="Google Shape;69;p13"/>
          <p:cNvSpPr txBox="1">
            <a:spLocks noGrp="1"/>
          </p:cNvSpPr>
          <p:nvPr>
            <p:ph type="subTitle" idx="8"/>
          </p:nvPr>
        </p:nvSpPr>
        <p:spPr>
          <a:xfrm flipH="1">
            <a:off x="2078080" y="3156197"/>
            <a:ext cx="31302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800"/>
              <a:buFont typeface="Thasadith"/>
              <a:buNone/>
              <a:defRPr sz="2400" b="1">
                <a:latin typeface="Marvel"/>
                <a:ea typeface="Marvel"/>
                <a:cs typeface="Marvel"/>
                <a:sym typeface="Marvel"/>
              </a:defRPr>
            </a:lvl1pPr>
            <a:lvl2pPr lvl="1" algn="ctr" rtl="0">
              <a:lnSpc>
                <a:spcPct val="100000"/>
              </a:lnSpc>
              <a:spcBef>
                <a:spcPts val="0"/>
              </a:spcBef>
              <a:spcAft>
                <a:spcPts val="0"/>
              </a:spcAft>
              <a:buSzPts val="1400"/>
              <a:buFont typeface="Thasadith"/>
              <a:buNone/>
              <a:defRPr>
                <a:latin typeface="Thasadith"/>
                <a:ea typeface="Thasadith"/>
                <a:cs typeface="Thasadith"/>
                <a:sym typeface="Thasadith"/>
              </a:defRPr>
            </a:lvl2pPr>
            <a:lvl3pPr lvl="2" algn="ctr" rtl="0">
              <a:lnSpc>
                <a:spcPct val="100000"/>
              </a:lnSpc>
              <a:spcBef>
                <a:spcPts val="0"/>
              </a:spcBef>
              <a:spcAft>
                <a:spcPts val="0"/>
              </a:spcAft>
              <a:buSzPts val="1200"/>
              <a:buFont typeface="Thasadith"/>
              <a:buNone/>
              <a:defRPr>
                <a:latin typeface="Thasadith"/>
                <a:ea typeface="Thasadith"/>
                <a:cs typeface="Thasadith"/>
                <a:sym typeface="Thasadith"/>
              </a:defRPr>
            </a:lvl3pPr>
            <a:lvl4pPr lvl="3" algn="ctr" rtl="0">
              <a:lnSpc>
                <a:spcPct val="100000"/>
              </a:lnSpc>
              <a:spcBef>
                <a:spcPts val="0"/>
              </a:spcBef>
              <a:spcAft>
                <a:spcPts val="0"/>
              </a:spcAft>
              <a:buSzPts val="1200"/>
              <a:buFont typeface="Thasadith"/>
              <a:buNone/>
              <a:defRPr>
                <a:latin typeface="Thasadith"/>
                <a:ea typeface="Thasadith"/>
                <a:cs typeface="Thasadith"/>
                <a:sym typeface="Thasadith"/>
              </a:defRPr>
            </a:lvl4pPr>
            <a:lvl5pPr lvl="4" algn="ctr" rtl="0">
              <a:lnSpc>
                <a:spcPct val="100000"/>
              </a:lnSpc>
              <a:spcBef>
                <a:spcPts val="0"/>
              </a:spcBef>
              <a:spcAft>
                <a:spcPts val="0"/>
              </a:spcAft>
              <a:buSzPts val="1200"/>
              <a:buFont typeface="Thasadith"/>
              <a:buNone/>
              <a:defRPr>
                <a:latin typeface="Thasadith"/>
                <a:ea typeface="Thasadith"/>
                <a:cs typeface="Thasadith"/>
                <a:sym typeface="Thasadith"/>
              </a:defRPr>
            </a:lvl5pPr>
            <a:lvl6pPr lvl="5" algn="ctr" rtl="0">
              <a:lnSpc>
                <a:spcPct val="100000"/>
              </a:lnSpc>
              <a:spcBef>
                <a:spcPts val="0"/>
              </a:spcBef>
              <a:spcAft>
                <a:spcPts val="0"/>
              </a:spcAft>
              <a:buSzPts val="1200"/>
              <a:buFont typeface="Thasadith"/>
              <a:buNone/>
              <a:defRPr>
                <a:latin typeface="Thasadith"/>
                <a:ea typeface="Thasadith"/>
                <a:cs typeface="Thasadith"/>
                <a:sym typeface="Thasadith"/>
              </a:defRPr>
            </a:lvl6pPr>
            <a:lvl7pPr lvl="6" algn="ctr" rtl="0">
              <a:lnSpc>
                <a:spcPct val="100000"/>
              </a:lnSpc>
              <a:spcBef>
                <a:spcPts val="0"/>
              </a:spcBef>
              <a:spcAft>
                <a:spcPts val="0"/>
              </a:spcAft>
              <a:buSzPts val="1200"/>
              <a:buFont typeface="Thasadith"/>
              <a:buNone/>
              <a:defRPr>
                <a:latin typeface="Thasadith"/>
                <a:ea typeface="Thasadith"/>
                <a:cs typeface="Thasadith"/>
                <a:sym typeface="Thasadith"/>
              </a:defRPr>
            </a:lvl7pPr>
            <a:lvl8pPr lvl="7" algn="ctr" rtl="0">
              <a:lnSpc>
                <a:spcPct val="100000"/>
              </a:lnSpc>
              <a:spcBef>
                <a:spcPts val="0"/>
              </a:spcBef>
              <a:spcAft>
                <a:spcPts val="0"/>
              </a:spcAft>
              <a:buSzPts val="1200"/>
              <a:buFont typeface="Thasadith"/>
              <a:buNone/>
              <a:defRPr>
                <a:latin typeface="Thasadith"/>
                <a:ea typeface="Thasadith"/>
                <a:cs typeface="Thasadith"/>
                <a:sym typeface="Thasadith"/>
              </a:defRPr>
            </a:lvl8pPr>
            <a:lvl9pPr lvl="8" algn="ctr" rtl="0">
              <a:lnSpc>
                <a:spcPct val="100000"/>
              </a:lnSpc>
              <a:spcBef>
                <a:spcPts val="0"/>
              </a:spcBef>
              <a:spcAft>
                <a:spcPts val="0"/>
              </a:spcAft>
              <a:buSzPts val="1200"/>
              <a:buFont typeface="Thasadith"/>
              <a:buNone/>
              <a:defRPr>
                <a:latin typeface="Thasadith"/>
                <a:ea typeface="Thasadith"/>
                <a:cs typeface="Thasadith"/>
                <a:sym typeface="Thasadith"/>
              </a:defRPr>
            </a:lvl9pPr>
          </a:lstStyle>
          <a:p>
            <a:endParaRPr/>
          </a:p>
        </p:txBody>
      </p:sp>
      <p:sp>
        <p:nvSpPr>
          <p:cNvPr id="70" name="Google Shape;70;p13"/>
          <p:cNvSpPr txBox="1">
            <a:spLocks noGrp="1"/>
          </p:cNvSpPr>
          <p:nvPr>
            <p:ph type="subTitle" idx="9"/>
          </p:nvPr>
        </p:nvSpPr>
        <p:spPr>
          <a:xfrm>
            <a:off x="5156980" y="3156197"/>
            <a:ext cx="1938000" cy="4572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1800"/>
              <a:buFont typeface="Thasadith"/>
              <a:buNone/>
              <a:defRPr sz="2400" b="1">
                <a:latin typeface="Marvel"/>
                <a:ea typeface="Marvel"/>
                <a:cs typeface="Marvel"/>
                <a:sym typeface="Marvel"/>
              </a:defRPr>
            </a:lvl1pPr>
            <a:lvl2pPr lvl="1" algn="ctr" rtl="0">
              <a:lnSpc>
                <a:spcPct val="100000"/>
              </a:lnSpc>
              <a:spcBef>
                <a:spcPts val="0"/>
              </a:spcBef>
              <a:spcAft>
                <a:spcPts val="0"/>
              </a:spcAft>
              <a:buSzPts val="1400"/>
              <a:buFont typeface="Thasadith"/>
              <a:buNone/>
              <a:defRPr>
                <a:latin typeface="Thasadith"/>
                <a:ea typeface="Thasadith"/>
                <a:cs typeface="Thasadith"/>
                <a:sym typeface="Thasadith"/>
              </a:defRPr>
            </a:lvl2pPr>
            <a:lvl3pPr lvl="2" algn="ctr" rtl="0">
              <a:lnSpc>
                <a:spcPct val="100000"/>
              </a:lnSpc>
              <a:spcBef>
                <a:spcPts val="0"/>
              </a:spcBef>
              <a:spcAft>
                <a:spcPts val="0"/>
              </a:spcAft>
              <a:buSzPts val="1200"/>
              <a:buFont typeface="Thasadith"/>
              <a:buNone/>
              <a:defRPr>
                <a:latin typeface="Thasadith"/>
                <a:ea typeface="Thasadith"/>
                <a:cs typeface="Thasadith"/>
                <a:sym typeface="Thasadith"/>
              </a:defRPr>
            </a:lvl3pPr>
            <a:lvl4pPr lvl="3" algn="ctr" rtl="0">
              <a:lnSpc>
                <a:spcPct val="100000"/>
              </a:lnSpc>
              <a:spcBef>
                <a:spcPts val="0"/>
              </a:spcBef>
              <a:spcAft>
                <a:spcPts val="0"/>
              </a:spcAft>
              <a:buSzPts val="1200"/>
              <a:buFont typeface="Thasadith"/>
              <a:buNone/>
              <a:defRPr>
                <a:latin typeface="Thasadith"/>
                <a:ea typeface="Thasadith"/>
                <a:cs typeface="Thasadith"/>
                <a:sym typeface="Thasadith"/>
              </a:defRPr>
            </a:lvl4pPr>
            <a:lvl5pPr lvl="4" algn="ctr" rtl="0">
              <a:lnSpc>
                <a:spcPct val="100000"/>
              </a:lnSpc>
              <a:spcBef>
                <a:spcPts val="0"/>
              </a:spcBef>
              <a:spcAft>
                <a:spcPts val="0"/>
              </a:spcAft>
              <a:buSzPts val="1200"/>
              <a:buFont typeface="Thasadith"/>
              <a:buNone/>
              <a:defRPr>
                <a:latin typeface="Thasadith"/>
                <a:ea typeface="Thasadith"/>
                <a:cs typeface="Thasadith"/>
                <a:sym typeface="Thasadith"/>
              </a:defRPr>
            </a:lvl5pPr>
            <a:lvl6pPr lvl="5" algn="ctr" rtl="0">
              <a:lnSpc>
                <a:spcPct val="100000"/>
              </a:lnSpc>
              <a:spcBef>
                <a:spcPts val="0"/>
              </a:spcBef>
              <a:spcAft>
                <a:spcPts val="0"/>
              </a:spcAft>
              <a:buSzPts val="1200"/>
              <a:buFont typeface="Thasadith"/>
              <a:buNone/>
              <a:defRPr>
                <a:latin typeface="Thasadith"/>
                <a:ea typeface="Thasadith"/>
                <a:cs typeface="Thasadith"/>
                <a:sym typeface="Thasadith"/>
              </a:defRPr>
            </a:lvl6pPr>
            <a:lvl7pPr lvl="6" algn="ctr" rtl="0">
              <a:lnSpc>
                <a:spcPct val="100000"/>
              </a:lnSpc>
              <a:spcBef>
                <a:spcPts val="0"/>
              </a:spcBef>
              <a:spcAft>
                <a:spcPts val="0"/>
              </a:spcAft>
              <a:buSzPts val="1200"/>
              <a:buFont typeface="Thasadith"/>
              <a:buNone/>
              <a:defRPr>
                <a:latin typeface="Thasadith"/>
                <a:ea typeface="Thasadith"/>
                <a:cs typeface="Thasadith"/>
                <a:sym typeface="Thasadith"/>
              </a:defRPr>
            </a:lvl7pPr>
            <a:lvl8pPr lvl="7" algn="ctr" rtl="0">
              <a:lnSpc>
                <a:spcPct val="100000"/>
              </a:lnSpc>
              <a:spcBef>
                <a:spcPts val="0"/>
              </a:spcBef>
              <a:spcAft>
                <a:spcPts val="0"/>
              </a:spcAft>
              <a:buSzPts val="1200"/>
              <a:buFont typeface="Thasadith"/>
              <a:buNone/>
              <a:defRPr>
                <a:latin typeface="Thasadith"/>
                <a:ea typeface="Thasadith"/>
                <a:cs typeface="Thasadith"/>
                <a:sym typeface="Thasadith"/>
              </a:defRPr>
            </a:lvl8pPr>
            <a:lvl9pPr lvl="8" algn="ctr" rtl="0">
              <a:lnSpc>
                <a:spcPct val="100000"/>
              </a:lnSpc>
              <a:spcBef>
                <a:spcPts val="0"/>
              </a:spcBef>
              <a:spcAft>
                <a:spcPts val="0"/>
              </a:spcAft>
              <a:buSzPts val="1200"/>
              <a:buFont typeface="Thasadith"/>
              <a:buNone/>
              <a:defRPr>
                <a:latin typeface="Thasadith"/>
                <a:ea typeface="Thasadith"/>
                <a:cs typeface="Thasadith"/>
                <a:sym typeface="Thasadith"/>
              </a:defRPr>
            </a:lvl9pPr>
          </a:lstStyle>
          <a:p>
            <a:endParaRPr/>
          </a:p>
        </p:txBody>
      </p:sp>
      <p:sp>
        <p:nvSpPr>
          <p:cNvPr id="71" name="Google Shape;71;p13"/>
          <p:cNvSpPr txBox="1">
            <a:spLocks noGrp="1"/>
          </p:cNvSpPr>
          <p:nvPr>
            <p:ph type="title" idx="13" hasCustomPrompt="1"/>
          </p:nvPr>
        </p:nvSpPr>
        <p:spPr>
          <a:xfrm>
            <a:off x="430634" y="3188375"/>
            <a:ext cx="1323600" cy="5778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5500"/>
              <a:buNone/>
              <a:defRPr sz="6000" b="0">
                <a:solidFill>
                  <a:schemeClr val="lt1"/>
                </a:solidFill>
              </a:defRPr>
            </a:lvl1pPr>
            <a:lvl2pPr lvl="1" algn="ctr" rtl="0">
              <a:spcBef>
                <a:spcPts val="0"/>
              </a:spcBef>
              <a:spcAft>
                <a:spcPts val="0"/>
              </a:spcAft>
              <a:buSzPts val="5500"/>
              <a:buFont typeface="Thasadith"/>
              <a:buNone/>
              <a:defRPr sz="5500">
                <a:latin typeface="Thasadith"/>
                <a:ea typeface="Thasadith"/>
                <a:cs typeface="Thasadith"/>
                <a:sym typeface="Thasadith"/>
              </a:defRPr>
            </a:lvl2pPr>
            <a:lvl3pPr lvl="2" algn="ctr" rtl="0">
              <a:spcBef>
                <a:spcPts val="0"/>
              </a:spcBef>
              <a:spcAft>
                <a:spcPts val="0"/>
              </a:spcAft>
              <a:buSzPts val="5500"/>
              <a:buFont typeface="Thasadith"/>
              <a:buNone/>
              <a:defRPr sz="5500">
                <a:latin typeface="Thasadith"/>
                <a:ea typeface="Thasadith"/>
                <a:cs typeface="Thasadith"/>
                <a:sym typeface="Thasadith"/>
              </a:defRPr>
            </a:lvl3pPr>
            <a:lvl4pPr lvl="3" algn="ctr" rtl="0">
              <a:spcBef>
                <a:spcPts val="0"/>
              </a:spcBef>
              <a:spcAft>
                <a:spcPts val="0"/>
              </a:spcAft>
              <a:buSzPts val="5500"/>
              <a:buFont typeface="Thasadith"/>
              <a:buNone/>
              <a:defRPr sz="5500">
                <a:latin typeface="Thasadith"/>
                <a:ea typeface="Thasadith"/>
                <a:cs typeface="Thasadith"/>
                <a:sym typeface="Thasadith"/>
              </a:defRPr>
            </a:lvl4pPr>
            <a:lvl5pPr lvl="4" algn="ctr" rtl="0">
              <a:spcBef>
                <a:spcPts val="0"/>
              </a:spcBef>
              <a:spcAft>
                <a:spcPts val="0"/>
              </a:spcAft>
              <a:buSzPts val="5500"/>
              <a:buFont typeface="Thasadith"/>
              <a:buNone/>
              <a:defRPr sz="5500">
                <a:latin typeface="Thasadith"/>
                <a:ea typeface="Thasadith"/>
                <a:cs typeface="Thasadith"/>
                <a:sym typeface="Thasadith"/>
              </a:defRPr>
            </a:lvl5pPr>
            <a:lvl6pPr lvl="5" algn="ctr" rtl="0">
              <a:spcBef>
                <a:spcPts val="0"/>
              </a:spcBef>
              <a:spcAft>
                <a:spcPts val="0"/>
              </a:spcAft>
              <a:buSzPts val="5500"/>
              <a:buFont typeface="Thasadith"/>
              <a:buNone/>
              <a:defRPr sz="5500">
                <a:latin typeface="Thasadith"/>
                <a:ea typeface="Thasadith"/>
                <a:cs typeface="Thasadith"/>
                <a:sym typeface="Thasadith"/>
              </a:defRPr>
            </a:lvl6pPr>
            <a:lvl7pPr lvl="6" algn="ctr" rtl="0">
              <a:spcBef>
                <a:spcPts val="0"/>
              </a:spcBef>
              <a:spcAft>
                <a:spcPts val="0"/>
              </a:spcAft>
              <a:buSzPts val="5500"/>
              <a:buFont typeface="Thasadith"/>
              <a:buNone/>
              <a:defRPr sz="5500">
                <a:latin typeface="Thasadith"/>
                <a:ea typeface="Thasadith"/>
                <a:cs typeface="Thasadith"/>
                <a:sym typeface="Thasadith"/>
              </a:defRPr>
            </a:lvl7pPr>
            <a:lvl8pPr lvl="7" algn="ctr" rtl="0">
              <a:spcBef>
                <a:spcPts val="0"/>
              </a:spcBef>
              <a:spcAft>
                <a:spcPts val="0"/>
              </a:spcAft>
              <a:buSzPts val="5500"/>
              <a:buFont typeface="Thasadith"/>
              <a:buNone/>
              <a:defRPr sz="5500">
                <a:latin typeface="Thasadith"/>
                <a:ea typeface="Thasadith"/>
                <a:cs typeface="Thasadith"/>
                <a:sym typeface="Thasadith"/>
              </a:defRPr>
            </a:lvl8pPr>
            <a:lvl9pPr lvl="8" algn="ctr" rtl="0">
              <a:spcBef>
                <a:spcPts val="0"/>
              </a:spcBef>
              <a:spcAft>
                <a:spcPts val="0"/>
              </a:spcAft>
              <a:buSzPts val="5500"/>
              <a:buFont typeface="Thasadith"/>
              <a:buNone/>
              <a:defRPr sz="5500">
                <a:latin typeface="Thasadith"/>
                <a:ea typeface="Thasadith"/>
                <a:cs typeface="Thasadith"/>
                <a:sym typeface="Thasadith"/>
              </a:defRPr>
            </a:lvl9pPr>
          </a:lstStyle>
          <a:p>
            <a:r>
              <a:t>xx%</a:t>
            </a:r>
          </a:p>
        </p:txBody>
      </p:sp>
      <p:sp>
        <p:nvSpPr>
          <p:cNvPr id="72" name="Google Shape;72;p13"/>
          <p:cNvSpPr txBox="1">
            <a:spLocks noGrp="1"/>
          </p:cNvSpPr>
          <p:nvPr>
            <p:ph type="title" idx="14" hasCustomPrompt="1"/>
          </p:nvPr>
        </p:nvSpPr>
        <p:spPr>
          <a:xfrm flipH="1">
            <a:off x="7371856" y="3188375"/>
            <a:ext cx="1323600" cy="5778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5500"/>
              <a:buNone/>
              <a:defRPr sz="6000" b="0">
                <a:solidFill>
                  <a:schemeClr val="lt1"/>
                </a:solidFill>
              </a:defRPr>
            </a:lvl1pPr>
            <a:lvl2pPr lvl="1" algn="r" rtl="0">
              <a:spcBef>
                <a:spcPts val="0"/>
              </a:spcBef>
              <a:spcAft>
                <a:spcPts val="0"/>
              </a:spcAft>
              <a:buSzPts val="5500"/>
              <a:buFont typeface="Thasadith"/>
              <a:buNone/>
              <a:defRPr sz="5500">
                <a:latin typeface="Thasadith"/>
                <a:ea typeface="Thasadith"/>
                <a:cs typeface="Thasadith"/>
                <a:sym typeface="Thasadith"/>
              </a:defRPr>
            </a:lvl2pPr>
            <a:lvl3pPr lvl="2" algn="r" rtl="0">
              <a:spcBef>
                <a:spcPts val="0"/>
              </a:spcBef>
              <a:spcAft>
                <a:spcPts val="0"/>
              </a:spcAft>
              <a:buSzPts val="5500"/>
              <a:buFont typeface="Thasadith"/>
              <a:buNone/>
              <a:defRPr sz="5500">
                <a:latin typeface="Thasadith"/>
                <a:ea typeface="Thasadith"/>
                <a:cs typeface="Thasadith"/>
                <a:sym typeface="Thasadith"/>
              </a:defRPr>
            </a:lvl3pPr>
            <a:lvl4pPr lvl="3" algn="r" rtl="0">
              <a:spcBef>
                <a:spcPts val="0"/>
              </a:spcBef>
              <a:spcAft>
                <a:spcPts val="0"/>
              </a:spcAft>
              <a:buSzPts val="5500"/>
              <a:buFont typeface="Thasadith"/>
              <a:buNone/>
              <a:defRPr sz="5500">
                <a:latin typeface="Thasadith"/>
                <a:ea typeface="Thasadith"/>
                <a:cs typeface="Thasadith"/>
                <a:sym typeface="Thasadith"/>
              </a:defRPr>
            </a:lvl4pPr>
            <a:lvl5pPr lvl="4" algn="r" rtl="0">
              <a:spcBef>
                <a:spcPts val="0"/>
              </a:spcBef>
              <a:spcAft>
                <a:spcPts val="0"/>
              </a:spcAft>
              <a:buSzPts val="5500"/>
              <a:buFont typeface="Thasadith"/>
              <a:buNone/>
              <a:defRPr sz="5500">
                <a:latin typeface="Thasadith"/>
                <a:ea typeface="Thasadith"/>
                <a:cs typeface="Thasadith"/>
                <a:sym typeface="Thasadith"/>
              </a:defRPr>
            </a:lvl5pPr>
            <a:lvl6pPr lvl="5" algn="r" rtl="0">
              <a:spcBef>
                <a:spcPts val="0"/>
              </a:spcBef>
              <a:spcAft>
                <a:spcPts val="0"/>
              </a:spcAft>
              <a:buSzPts val="5500"/>
              <a:buFont typeface="Thasadith"/>
              <a:buNone/>
              <a:defRPr sz="5500">
                <a:latin typeface="Thasadith"/>
                <a:ea typeface="Thasadith"/>
                <a:cs typeface="Thasadith"/>
                <a:sym typeface="Thasadith"/>
              </a:defRPr>
            </a:lvl6pPr>
            <a:lvl7pPr lvl="6" algn="r" rtl="0">
              <a:spcBef>
                <a:spcPts val="0"/>
              </a:spcBef>
              <a:spcAft>
                <a:spcPts val="0"/>
              </a:spcAft>
              <a:buSzPts val="5500"/>
              <a:buFont typeface="Thasadith"/>
              <a:buNone/>
              <a:defRPr sz="5500">
                <a:latin typeface="Thasadith"/>
                <a:ea typeface="Thasadith"/>
                <a:cs typeface="Thasadith"/>
                <a:sym typeface="Thasadith"/>
              </a:defRPr>
            </a:lvl7pPr>
            <a:lvl8pPr lvl="7" algn="r" rtl="0">
              <a:spcBef>
                <a:spcPts val="0"/>
              </a:spcBef>
              <a:spcAft>
                <a:spcPts val="0"/>
              </a:spcAft>
              <a:buSzPts val="5500"/>
              <a:buFont typeface="Thasadith"/>
              <a:buNone/>
              <a:defRPr sz="5500">
                <a:latin typeface="Thasadith"/>
                <a:ea typeface="Thasadith"/>
                <a:cs typeface="Thasadith"/>
                <a:sym typeface="Thasadith"/>
              </a:defRPr>
            </a:lvl8pPr>
            <a:lvl9pPr lvl="8" algn="r" rtl="0">
              <a:spcBef>
                <a:spcPts val="0"/>
              </a:spcBef>
              <a:spcAft>
                <a:spcPts val="0"/>
              </a:spcAft>
              <a:buSzPts val="5500"/>
              <a:buFont typeface="Thasadith"/>
              <a:buNone/>
              <a:defRPr sz="5500">
                <a:latin typeface="Thasadith"/>
                <a:ea typeface="Thasadith"/>
                <a:cs typeface="Thasadith"/>
                <a:sym typeface="Thasadith"/>
              </a:defRPr>
            </a:lvl9pPr>
          </a:lstStyle>
          <a:p>
            <a:r>
              <a:t>xx%</a:t>
            </a:r>
          </a:p>
        </p:txBody>
      </p:sp>
      <p:sp>
        <p:nvSpPr>
          <p:cNvPr id="73" name="Google Shape;73;p13"/>
          <p:cNvSpPr txBox="1">
            <a:spLocks noGrp="1"/>
          </p:cNvSpPr>
          <p:nvPr>
            <p:ph type="title" idx="15" hasCustomPrompt="1"/>
          </p:nvPr>
        </p:nvSpPr>
        <p:spPr>
          <a:xfrm>
            <a:off x="430634" y="2213414"/>
            <a:ext cx="1323600" cy="5778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5500"/>
              <a:buNone/>
              <a:defRPr sz="6000" b="0">
                <a:solidFill>
                  <a:schemeClr val="lt1"/>
                </a:solidFill>
              </a:defRPr>
            </a:lvl1pPr>
            <a:lvl2pPr lvl="1" algn="ctr" rtl="0">
              <a:spcBef>
                <a:spcPts val="0"/>
              </a:spcBef>
              <a:spcAft>
                <a:spcPts val="0"/>
              </a:spcAft>
              <a:buSzPts val="5500"/>
              <a:buFont typeface="Thasadith"/>
              <a:buNone/>
              <a:defRPr sz="5500">
                <a:latin typeface="Thasadith"/>
                <a:ea typeface="Thasadith"/>
                <a:cs typeface="Thasadith"/>
                <a:sym typeface="Thasadith"/>
              </a:defRPr>
            </a:lvl2pPr>
            <a:lvl3pPr lvl="2" algn="ctr" rtl="0">
              <a:spcBef>
                <a:spcPts val="0"/>
              </a:spcBef>
              <a:spcAft>
                <a:spcPts val="0"/>
              </a:spcAft>
              <a:buSzPts val="5500"/>
              <a:buFont typeface="Thasadith"/>
              <a:buNone/>
              <a:defRPr sz="5500">
                <a:latin typeface="Thasadith"/>
                <a:ea typeface="Thasadith"/>
                <a:cs typeface="Thasadith"/>
                <a:sym typeface="Thasadith"/>
              </a:defRPr>
            </a:lvl3pPr>
            <a:lvl4pPr lvl="3" algn="ctr" rtl="0">
              <a:spcBef>
                <a:spcPts val="0"/>
              </a:spcBef>
              <a:spcAft>
                <a:spcPts val="0"/>
              </a:spcAft>
              <a:buSzPts val="5500"/>
              <a:buFont typeface="Thasadith"/>
              <a:buNone/>
              <a:defRPr sz="5500">
                <a:latin typeface="Thasadith"/>
                <a:ea typeface="Thasadith"/>
                <a:cs typeface="Thasadith"/>
                <a:sym typeface="Thasadith"/>
              </a:defRPr>
            </a:lvl4pPr>
            <a:lvl5pPr lvl="4" algn="ctr" rtl="0">
              <a:spcBef>
                <a:spcPts val="0"/>
              </a:spcBef>
              <a:spcAft>
                <a:spcPts val="0"/>
              </a:spcAft>
              <a:buSzPts val="5500"/>
              <a:buFont typeface="Thasadith"/>
              <a:buNone/>
              <a:defRPr sz="5500">
                <a:latin typeface="Thasadith"/>
                <a:ea typeface="Thasadith"/>
                <a:cs typeface="Thasadith"/>
                <a:sym typeface="Thasadith"/>
              </a:defRPr>
            </a:lvl5pPr>
            <a:lvl6pPr lvl="5" algn="ctr" rtl="0">
              <a:spcBef>
                <a:spcPts val="0"/>
              </a:spcBef>
              <a:spcAft>
                <a:spcPts val="0"/>
              </a:spcAft>
              <a:buSzPts val="5500"/>
              <a:buFont typeface="Thasadith"/>
              <a:buNone/>
              <a:defRPr sz="5500">
                <a:latin typeface="Thasadith"/>
                <a:ea typeface="Thasadith"/>
                <a:cs typeface="Thasadith"/>
                <a:sym typeface="Thasadith"/>
              </a:defRPr>
            </a:lvl6pPr>
            <a:lvl7pPr lvl="6" algn="ctr" rtl="0">
              <a:spcBef>
                <a:spcPts val="0"/>
              </a:spcBef>
              <a:spcAft>
                <a:spcPts val="0"/>
              </a:spcAft>
              <a:buSzPts val="5500"/>
              <a:buFont typeface="Thasadith"/>
              <a:buNone/>
              <a:defRPr sz="5500">
                <a:latin typeface="Thasadith"/>
                <a:ea typeface="Thasadith"/>
                <a:cs typeface="Thasadith"/>
                <a:sym typeface="Thasadith"/>
              </a:defRPr>
            </a:lvl7pPr>
            <a:lvl8pPr lvl="7" algn="ctr" rtl="0">
              <a:spcBef>
                <a:spcPts val="0"/>
              </a:spcBef>
              <a:spcAft>
                <a:spcPts val="0"/>
              </a:spcAft>
              <a:buSzPts val="5500"/>
              <a:buFont typeface="Thasadith"/>
              <a:buNone/>
              <a:defRPr sz="5500">
                <a:latin typeface="Thasadith"/>
                <a:ea typeface="Thasadith"/>
                <a:cs typeface="Thasadith"/>
                <a:sym typeface="Thasadith"/>
              </a:defRPr>
            </a:lvl8pPr>
            <a:lvl9pPr lvl="8" algn="ctr" rtl="0">
              <a:spcBef>
                <a:spcPts val="0"/>
              </a:spcBef>
              <a:spcAft>
                <a:spcPts val="0"/>
              </a:spcAft>
              <a:buSzPts val="5500"/>
              <a:buFont typeface="Thasadith"/>
              <a:buNone/>
              <a:defRPr sz="5500">
                <a:latin typeface="Thasadith"/>
                <a:ea typeface="Thasadith"/>
                <a:cs typeface="Thasadith"/>
                <a:sym typeface="Thasadith"/>
              </a:defRPr>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s">
  <p:cSld name="SECTION_TITLE_AND_DESCRIPTION_1">
    <p:spTree>
      <p:nvGrpSpPr>
        <p:cNvPr id="1" name="Shape 135"/>
        <p:cNvGrpSpPr/>
        <p:nvPr/>
      </p:nvGrpSpPr>
      <p:grpSpPr>
        <a:xfrm>
          <a:off x="0" y="0"/>
          <a:ext cx="0" cy="0"/>
          <a:chOff x="0" y="0"/>
          <a:chExt cx="0" cy="0"/>
        </a:xfrm>
      </p:grpSpPr>
      <p:sp>
        <p:nvSpPr>
          <p:cNvPr id="136" name="Google Shape;136;p22"/>
          <p:cNvSpPr/>
          <p:nvPr/>
        </p:nvSpPr>
        <p:spPr>
          <a:xfrm>
            <a:off x="-282050" y="1834150"/>
            <a:ext cx="3911100" cy="3598500"/>
          </a:xfrm>
          <a:prstGeom prst="roundRect">
            <a:avLst>
              <a:gd name="adj" fmla="val 16667"/>
            </a:avLst>
          </a:prstGeom>
          <a:solidFill>
            <a:srgbClr val="AED7E8">
              <a:alpha val="52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2"/>
          <p:cNvSpPr/>
          <p:nvPr/>
        </p:nvSpPr>
        <p:spPr>
          <a:xfrm>
            <a:off x="4105275" y="-232625"/>
            <a:ext cx="7013100" cy="2514300"/>
          </a:xfrm>
          <a:prstGeom prst="roundRect">
            <a:avLst>
              <a:gd name="adj" fmla="val 16667"/>
            </a:avLst>
          </a:prstGeom>
          <a:solidFill>
            <a:srgbClr val="EE8C94">
              <a:alpha val="6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2"/>
          <p:cNvSpPr/>
          <p:nvPr/>
        </p:nvSpPr>
        <p:spPr>
          <a:xfrm>
            <a:off x="2552700" y="4356550"/>
            <a:ext cx="1971600" cy="1076100"/>
          </a:xfrm>
          <a:prstGeom prst="roundRect">
            <a:avLst>
              <a:gd name="adj" fmla="val 16667"/>
            </a:avLst>
          </a:prstGeom>
          <a:solidFill>
            <a:srgbClr val="EE8C94">
              <a:alpha val="6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2"/>
          <p:cNvSpPr txBox="1">
            <a:spLocks noGrp="1"/>
          </p:cNvSpPr>
          <p:nvPr>
            <p:ph type="subTitle" idx="1"/>
          </p:nvPr>
        </p:nvSpPr>
        <p:spPr>
          <a:xfrm>
            <a:off x="614730" y="2131575"/>
            <a:ext cx="2505900" cy="143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40" name="Google Shape;140;p22"/>
          <p:cNvSpPr txBox="1">
            <a:spLocks noGrp="1"/>
          </p:cNvSpPr>
          <p:nvPr>
            <p:ph type="title"/>
          </p:nvPr>
        </p:nvSpPr>
        <p:spPr>
          <a:xfrm>
            <a:off x="5420751" y="422799"/>
            <a:ext cx="3097800" cy="9372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7200">
                <a:solidFill>
                  <a:schemeClr val="lt1"/>
                </a:solidFill>
              </a:defRPr>
            </a:lvl1pPr>
            <a:lvl2pPr lvl="1" algn="r" rtl="0">
              <a:spcBef>
                <a:spcPts val="0"/>
              </a:spcBef>
              <a:spcAft>
                <a:spcPts val="0"/>
              </a:spcAft>
              <a:buNone/>
              <a:defRPr sz="7200">
                <a:solidFill>
                  <a:schemeClr val="lt1"/>
                </a:solidFill>
              </a:defRPr>
            </a:lvl2pPr>
            <a:lvl3pPr lvl="2" algn="r" rtl="0">
              <a:spcBef>
                <a:spcPts val="0"/>
              </a:spcBef>
              <a:spcAft>
                <a:spcPts val="0"/>
              </a:spcAft>
              <a:buNone/>
              <a:defRPr sz="7200">
                <a:solidFill>
                  <a:schemeClr val="lt1"/>
                </a:solidFill>
              </a:defRPr>
            </a:lvl3pPr>
            <a:lvl4pPr lvl="3" algn="r" rtl="0">
              <a:spcBef>
                <a:spcPts val="0"/>
              </a:spcBef>
              <a:spcAft>
                <a:spcPts val="0"/>
              </a:spcAft>
              <a:buNone/>
              <a:defRPr sz="7200">
                <a:solidFill>
                  <a:schemeClr val="lt1"/>
                </a:solidFill>
              </a:defRPr>
            </a:lvl4pPr>
            <a:lvl5pPr lvl="4" algn="r" rtl="0">
              <a:spcBef>
                <a:spcPts val="0"/>
              </a:spcBef>
              <a:spcAft>
                <a:spcPts val="0"/>
              </a:spcAft>
              <a:buNone/>
              <a:defRPr sz="7200">
                <a:solidFill>
                  <a:schemeClr val="lt1"/>
                </a:solidFill>
              </a:defRPr>
            </a:lvl5pPr>
            <a:lvl6pPr lvl="5" algn="r" rtl="0">
              <a:spcBef>
                <a:spcPts val="0"/>
              </a:spcBef>
              <a:spcAft>
                <a:spcPts val="0"/>
              </a:spcAft>
              <a:buNone/>
              <a:defRPr sz="7200">
                <a:solidFill>
                  <a:schemeClr val="lt1"/>
                </a:solidFill>
              </a:defRPr>
            </a:lvl6pPr>
            <a:lvl7pPr lvl="6" algn="r" rtl="0">
              <a:spcBef>
                <a:spcPts val="0"/>
              </a:spcBef>
              <a:spcAft>
                <a:spcPts val="0"/>
              </a:spcAft>
              <a:buNone/>
              <a:defRPr sz="7200">
                <a:solidFill>
                  <a:schemeClr val="lt1"/>
                </a:solidFill>
              </a:defRPr>
            </a:lvl7pPr>
            <a:lvl8pPr lvl="7" algn="r" rtl="0">
              <a:spcBef>
                <a:spcPts val="0"/>
              </a:spcBef>
              <a:spcAft>
                <a:spcPts val="0"/>
              </a:spcAft>
              <a:buNone/>
              <a:defRPr sz="7200">
                <a:solidFill>
                  <a:schemeClr val="lt1"/>
                </a:solidFill>
              </a:defRPr>
            </a:lvl8pPr>
            <a:lvl9pPr lvl="8" algn="r" rtl="0">
              <a:spcBef>
                <a:spcPts val="0"/>
              </a:spcBef>
              <a:spcAft>
                <a:spcPts val="0"/>
              </a:spcAft>
              <a:buNone/>
              <a:defRPr sz="7200">
                <a:solidFill>
                  <a:schemeClr val="lt1"/>
                </a:solidFill>
              </a:defRPr>
            </a:lvl9pPr>
          </a:lstStyle>
          <a:p>
            <a:endParaRPr/>
          </a:p>
        </p:txBody>
      </p:sp>
      <p:sp>
        <p:nvSpPr>
          <p:cNvPr id="141" name="Google Shape;141;p22"/>
          <p:cNvSpPr txBox="1"/>
          <p:nvPr/>
        </p:nvSpPr>
        <p:spPr>
          <a:xfrm>
            <a:off x="5732218" y="3504375"/>
            <a:ext cx="2768700" cy="931500"/>
          </a:xfrm>
          <a:prstGeom prst="rect">
            <a:avLst/>
          </a:prstGeom>
          <a:noFill/>
          <a:ln>
            <a:noFill/>
          </a:ln>
        </p:spPr>
        <p:txBody>
          <a:bodyPr spcFirstLastPara="1" wrap="square" lIns="91425" tIns="91425" rIns="91425" bIns="91425" anchor="b" anchorCtr="0">
            <a:noAutofit/>
          </a:bodyPr>
          <a:lstStyle/>
          <a:p>
            <a:pPr marL="0" lvl="0" indent="0" algn="r" rtl="0">
              <a:lnSpc>
                <a:spcPct val="115000"/>
              </a:lnSpc>
              <a:spcBef>
                <a:spcPts val="300"/>
              </a:spcBef>
              <a:spcAft>
                <a:spcPts val="0"/>
              </a:spcAft>
              <a:buNone/>
            </a:pPr>
            <a:r>
              <a:rPr lang="en" sz="1000">
                <a:solidFill>
                  <a:schemeClr val="dk1"/>
                </a:solidFill>
                <a:latin typeface="Assistant"/>
                <a:ea typeface="Assistant"/>
                <a:cs typeface="Assistant"/>
                <a:sym typeface="Assistant"/>
              </a:rPr>
              <a:t>CREDITS: This presentation template was created by </a:t>
            </a:r>
            <a:r>
              <a:rPr lang="en" sz="1000" b="1">
                <a:solidFill>
                  <a:schemeClr val="dk1"/>
                </a:solidFill>
                <a:uFill>
                  <a:noFill/>
                </a:uFill>
                <a:latin typeface="Assistant"/>
                <a:ea typeface="Assistant"/>
                <a:cs typeface="Assistant"/>
                <a:sym typeface="Assistant"/>
                <a:hlinkClick r:id="rId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Slidesgo</a:t>
            </a:r>
            <a:r>
              <a:rPr lang="en" sz="1000">
                <a:solidFill>
                  <a:schemeClr val="dk1"/>
                </a:solidFill>
                <a:latin typeface="Assistant"/>
                <a:ea typeface="Assistant"/>
                <a:cs typeface="Assistant"/>
                <a:sym typeface="Assistant"/>
              </a:rPr>
              <a:t>, including icons by </a:t>
            </a:r>
            <a:r>
              <a:rPr lang="en" sz="1000" b="1">
                <a:solidFill>
                  <a:schemeClr val="dk1"/>
                </a:solidFill>
                <a:uFill>
                  <a:noFill/>
                </a:uFill>
                <a:latin typeface="Assistant"/>
                <a:ea typeface="Assistant"/>
                <a:cs typeface="Assistant"/>
                <a:sym typeface="Assistant"/>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Flaticon</a:t>
            </a:r>
            <a:r>
              <a:rPr lang="en" sz="1000">
                <a:solidFill>
                  <a:schemeClr val="dk1"/>
                </a:solidFill>
                <a:latin typeface="Assistant"/>
                <a:ea typeface="Assistant"/>
                <a:cs typeface="Assistant"/>
                <a:sym typeface="Assistant"/>
              </a:rPr>
              <a:t>, and infographics &amp; images by </a:t>
            </a:r>
            <a:r>
              <a:rPr lang="en" sz="1000" b="1">
                <a:solidFill>
                  <a:schemeClr val="dk1"/>
                </a:solidFill>
                <a:uFill>
                  <a:noFill/>
                </a:uFill>
                <a:latin typeface="Assistant"/>
                <a:ea typeface="Assistant"/>
                <a:cs typeface="Assistant"/>
                <a:sym typeface="Assistant"/>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Freepik</a:t>
            </a:r>
            <a:endParaRPr sz="1000" b="1">
              <a:solidFill>
                <a:schemeClr val="dk1"/>
              </a:solidFill>
              <a:latin typeface="Assistant"/>
              <a:ea typeface="Assistant"/>
              <a:cs typeface="Assistant"/>
              <a:sym typeface="Assistan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16">
    <p:spTree>
      <p:nvGrpSpPr>
        <p:cNvPr id="1" name="Shape 14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400"/>
              <a:buFont typeface="Marvel"/>
              <a:buNone/>
              <a:defRPr sz="2400" b="1">
                <a:solidFill>
                  <a:schemeClr val="dk1"/>
                </a:solidFill>
                <a:latin typeface="Marvel"/>
                <a:ea typeface="Marvel"/>
                <a:cs typeface="Marvel"/>
                <a:sym typeface="Marvel"/>
              </a:defRPr>
            </a:lvl1pPr>
            <a:lvl2pPr lvl="1">
              <a:spcBef>
                <a:spcPts val="0"/>
              </a:spcBef>
              <a:spcAft>
                <a:spcPts val="0"/>
              </a:spcAft>
              <a:buClr>
                <a:schemeClr val="dk1"/>
              </a:buClr>
              <a:buSzPts val="2400"/>
              <a:buFont typeface="Marvel"/>
              <a:buNone/>
              <a:defRPr sz="2400" b="1">
                <a:solidFill>
                  <a:schemeClr val="dk1"/>
                </a:solidFill>
                <a:latin typeface="Marvel"/>
                <a:ea typeface="Marvel"/>
                <a:cs typeface="Marvel"/>
                <a:sym typeface="Marvel"/>
              </a:defRPr>
            </a:lvl2pPr>
            <a:lvl3pPr lvl="2">
              <a:spcBef>
                <a:spcPts val="0"/>
              </a:spcBef>
              <a:spcAft>
                <a:spcPts val="0"/>
              </a:spcAft>
              <a:buClr>
                <a:schemeClr val="dk1"/>
              </a:buClr>
              <a:buSzPts val="2400"/>
              <a:buFont typeface="Marvel"/>
              <a:buNone/>
              <a:defRPr sz="2400" b="1">
                <a:solidFill>
                  <a:schemeClr val="dk1"/>
                </a:solidFill>
                <a:latin typeface="Marvel"/>
                <a:ea typeface="Marvel"/>
                <a:cs typeface="Marvel"/>
                <a:sym typeface="Marvel"/>
              </a:defRPr>
            </a:lvl3pPr>
            <a:lvl4pPr lvl="3">
              <a:spcBef>
                <a:spcPts val="0"/>
              </a:spcBef>
              <a:spcAft>
                <a:spcPts val="0"/>
              </a:spcAft>
              <a:buClr>
                <a:schemeClr val="dk1"/>
              </a:buClr>
              <a:buSzPts val="2400"/>
              <a:buFont typeface="Marvel"/>
              <a:buNone/>
              <a:defRPr sz="2400" b="1">
                <a:solidFill>
                  <a:schemeClr val="dk1"/>
                </a:solidFill>
                <a:latin typeface="Marvel"/>
                <a:ea typeface="Marvel"/>
                <a:cs typeface="Marvel"/>
                <a:sym typeface="Marvel"/>
              </a:defRPr>
            </a:lvl4pPr>
            <a:lvl5pPr lvl="4">
              <a:spcBef>
                <a:spcPts val="0"/>
              </a:spcBef>
              <a:spcAft>
                <a:spcPts val="0"/>
              </a:spcAft>
              <a:buClr>
                <a:schemeClr val="dk1"/>
              </a:buClr>
              <a:buSzPts val="2400"/>
              <a:buFont typeface="Marvel"/>
              <a:buNone/>
              <a:defRPr sz="2400" b="1">
                <a:solidFill>
                  <a:schemeClr val="dk1"/>
                </a:solidFill>
                <a:latin typeface="Marvel"/>
                <a:ea typeface="Marvel"/>
                <a:cs typeface="Marvel"/>
                <a:sym typeface="Marvel"/>
              </a:defRPr>
            </a:lvl5pPr>
            <a:lvl6pPr lvl="5">
              <a:spcBef>
                <a:spcPts val="0"/>
              </a:spcBef>
              <a:spcAft>
                <a:spcPts val="0"/>
              </a:spcAft>
              <a:buClr>
                <a:schemeClr val="dk1"/>
              </a:buClr>
              <a:buSzPts val="2400"/>
              <a:buFont typeface="Marvel"/>
              <a:buNone/>
              <a:defRPr sz="2400" b="1">
                <a:solidFill>
                  <a:schemeClr val="dk1"/>
                </a:solidFill>
                <a:latin typeface="Marvel"/>
                <a:ea typeface="Marvel"/>
                <a:cs typeface="Marvel"/>
                <a:sym typeface="Marvel"/>
              </a:defRPr>
            </a:lvl6pPr>
            <a:lvl7pPr lvl="6">
              <a:spcBef>
                <a:spcPts val="0"/>
              </a:spcBef>
              <a:spcAft>
                <a:spcPts val="0"/>
              </a:spcAft>
              <a:buClr>
                <a:schemeClr val="dk1"/>
              </a:buClr>
              <a:buSzPts val="2400"/>
              <a:buFont typeface="Marvel"/>
              <a:buNone/>
              <a:defRPr sz="2400" b="1">
                <a:solidFill>
                  <a:schemeClr val="dk1"/>
                </a:solidFill>
                <a:latin typeface="Marvel"/>
                <a:ea typeface="Marvel"/>
                <a:cs typeface="Marvel"/>
                <a:sym typeface="Marvel"/>
              </a:defRPr>
            </a:lvl7pPr>
            <a:lvl8pPr lvl="7">
              <a:spcBef>
                <a:spcPts val="0"/>
              </a:spcBef>
              <a:spcAft>
                <a:spcPts val="0"/>
              </a:spcAft>
              <a:buClr>
                <a:schemeClr val="dk1"/>
              </a:buClr>
              <a:buSzPts val="2400"/>
              <a:buFont typeface="Marvel"/>
              <a:buNone/>
              <a:defRPr sz="2400" b="1">
                <a:solidFill>
                  <a:schemeClr val="dk1"/>
                </a:solidFill>
                <a:latin typeface="Marvel"/>
                <a:ea typeface="Marvel"/>
                <a:cs typeface="Marvel"/>
                <a:sym typeface="Marvel"/>
              </a:defRPr>
            </a:lvl8pPr>
            <a:lvl9pPr lvl="8">
              <a:spcBef>
                <a:spcPts val="0"/>
              </a:spcBef>
              <a:spcAft>
                <a:spcPts val="0"/>
              </a:spcAft>
              <a:buClr>
                <a:schemeClr val="dk1"/>
              </a:buClr>
              <a:buSzPts val="2400"/>
              <a:buFont typeface="Marvel"/>
              <a:buNone/>
              <a:defRPr sz="2400" b="1">
                <a:solidFill>
                  <a:schemeClr val="dk1"/>
                </a:solidFill>
                <a:latin typeface="Marvel"/>
                <a:ea typeface="Marvel"/>
                <a:cs typeface="Marvel"/>
                <a:sym typeface="Marve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Assistant ExtraLight"/>
              <a:buChar char="●"/>
              <a:defRPr sz="1800">
                <a:solidFill>
                  <a:schemeClr val="dk1"/>
                </a:solidFill>
                <a:latin typeface="Assistant ExtraLight"/>
                <a:ea typeface="Assistant ExtraLight"/>
                <a:cs typeface="Assistant ExtraLight"/>
                <a:sym typeface="Assistant ExtraLight"/>
              </a:defRPr>
            </a:lvl1pPr>
            <a:lvl2pPr marL="914400" lvl="1" indent="-317500">
              <a:lnSpc>
                <a:spcPct val="115000"/>
              </a:lnSpc>
              <a:spcBef>
                <a:spcPts val="1600"/>
              </a:spcBef>
              <a:spcAft>
                <a:spcPts val="0"/>
              </a:spcAft>
              <a:buClr>
                <a:schemeClr val="dk1"/>
              </a:buClr>
              <a:buSzPts val="1400"/>
              <a:buFont typeface="Assistant ExtraLight"/>
              <a:buChar char="○"/>
              <a:defRPr>
                <a:solidFill>
                  <a:schemeClr val="dk1"/>
                </a:solidFill>
                <a:latin typeface="Assistant ExtraLight"/>
                <a:ea typeface="Assistant ExtraLight"/>
                <a:cs typeface="Assistant ExtraLight"/>
                <a:sym typeface="Assistant ExtraLight"/>
              </a:defRPr>
            </a:lvl2pPr>
            <a:lvl3pPr marL="1371600" lvl="2" indent="-304800">
              <a:lnSpc>
                <a:spcPct val="115000"/>
              </a:lnSpc>
              <a:spcBef>
                <a:spcPts val="1600"/>
              </a:spcBef>
              <a:spcAft>
                <a:spcPts val="0"/>
              </a:spcAft>
              <a:buClr>
                <a:schemeClr val="dk1"/>
              </a:buClr>
              <a:buSzPts val="1200"/>
              <a:buFont typeface="Assistant ExtraLight"/>
              <a:buChar char="■"/>
              <a:defRPr sz="1200">
                <a:solidFill>
                  <a:schemeClr val="dk1"/>
                </a:solidFill>
                <a:latin typeface="Assistant ExtraLight"/>
                <a:ea typeface="Assistant ExtraLight"/>
                <a:cs typeface="Assistant ExtraLight"/>
                <a:sym typeface="Assistant ExtraLight"/>
              </a:defRPr>
            </a:lvl3pPr>
            <a:lvl4pPr marL="1828800" lvl="3" indent="-304800">
              <a:lnSpc>
                <a:spcPct val="115000"/>
              </a:lnSpc>
              <a:spcBef>
                <a:spcPts val="1600"/>
              </a:spcBef>
              <a:spcAft>
                <a:spcPts val="0"/>
              </a:spcAft>
              <a:buClr>
                <a:schemeClr val="dk1"/>
              </a:buClr>
              <a:buSzPts val="1200"/>
              <a:buFont typeface="Assistant ExtraLight"/>
              <a:buChar char="●"/>
              <a:defRPr sz="1200">
                <a:solidFill>
                  <a:schemeClr val="dk1"/>
                </a:solidFill>
                <a:latin typeface="Assistant ExtraLight"/>
                <a:ea typeface="Assistant ExtraLight"/>
                <a:cs typeface="Assistant ExtraLight"/>
                <a:sym typeface="Assistant ExtraLight"/>
              </a:defRPr>
            </a:lvl4pPr>
            <a:lvl5pPr marL="2286000" lvl="4" indent="-304800">
              <a:lnSpc>
                <a:spcPct val="115000"/>
              </a:lnSpc>
              <a:spcBef>
                <a:spcPts val="1600"/>
              </a:spcBef>
              <a:spcAft>
                <a:spcPts val="0"/>
              </a:spcAft>
              <a:buClr>
                <a:schemeClr val="dk1"/>
              </a:buClr>
              <a:buSzPts val="1200"/>
              <a:buFont typeface="Assistant ExtraLight"/>
              <a:buChar char="○"/>
              <a:defRPr sz="1200">
                <a:solidFill>
                  <a:schemeClr val="dk1"/>
                </a:solidFill>
                <a:latin typeface="Assistant ExtraLight"/>
                <a:ea typeface="Assistant ExtraLight"/>
                <a:cs typeface="Assistant ExtraLight"/>
                <a:sym typeface="Assistant ExtraLight"/>
              </a:defRPr>
            </a:lvl5pPr>
            <a:lvl6pPr marL="2743200" lvl="5" indent="-304800">
              <a:lnSpc>
                <a:spcPct val="115000"/>
              </a:lnSpc>
              <a:spcBef>
                <a:spcPts val="1600"/>
              </a:spcBef>
              <a:spcAft>
                <a:spcPts val="0"/>
              </a:spcAft>
              <a:buClr>
                <a:schemeClr val="dk1"/>
              </a:buClr>
              <a:buSzPts val="1200"/>
              <a:buFont typeface="Assistant ExtraLight"/>
              <a:buChar char="■"/>
              <a:defRPr sz="1200">
                <a:solidFill>
                  <a:schemeClr val="dk1"/>
                </a:solidFill>
                <a:latin typeface="Assistant ExtraLight"/>
                <a:ea typeface="Assistant ExtraLight"/>
                <a:cs typeface="Assistant ExtraLight"/>
                <a:sym typeface="Assistant ExtraLight"/>
              </a:defRPr>
            </a:lvl6pPr>
            <a:lvl7pPr marL="3200400" lvl="6" indent="-304800">
              <a:lnSpc>
                <a:spcPct val="115000"/>
              </a:lnSpc>
              <a:spcBef>
                <a:spcPts val="1600"/>
              </a:spcBef>
              <a:spcAft>
                <a:spcPts val="0"/>
              </a:spcAft>
              <a:buClr>
                <a:schemeClr val="dk1"/>
              </a:buClr>
              <a:buSzPts val="1200"/>
              <a:buFont typeface="Assistant ExtraLight"/>
              <a:buChar char="●"/>
              <a:defRPr sz="1200">
                <a:solidFill>
                  <a:schemeClr val="dk1"/>
                </a:solidFill>
                <a:latin typeface="Assistant ExtraLight"/>
                <a:ea typeface="Assistant ExtraLight"/>
                <a:cs typeface="Assistant ExtraLight"/>
                <a:sym typeface="Assistant ExtraLight"/>
              </a:defRPr>
            </a:lvl7pPr>
            <a:lvl8pPr marL="3657600" lvl="7" indent="-304800">
              <a:lnSpc>
                <a:spcPct val="115000"/>
              </a:lnSpc>
              <a:spcBef>
                <a:spcPts val="1600"/>
              </a:spcBef>
              <a:spcAft>
                <a:spcPts val="0"/>
              </a:spcAft>
              <a:buClr>
                <a:schemeClr val="dk1"/>
              </a:buClr>
              <a:buSzPts val="1200"/>
              <a:buFont typeface="Assistant ExtraLight"/>
              <a:buChar char="○"/>
              <a:defRPr sz="1200">
                <a:solidFill>
                  <a:schemeClr val="dk1"/>
                </a:solidFill>
                <a:latin typeface="Assistant ExtraLight"/>
                <a:ea typeface="Assistant ExtraLight"/>
                <a:cs typeface="Assistant ExtraLight"/>
                <a:sym typeface="Assistant ExtraLight"/>
              </a:defRPr>
            </a:lvl8pPr>
            <a:lvl9pPr marL="4114800" lvl="8" indent="-304800">
              <a:lnSpc>
                <a:spcPct val="115000"/>
              </a:lnSpc>
              <a:spcBef>
                <a:spcPts val="1600"/>
              </a:spcBef>
              <a:spcAft>
                <a:spcPts val="1600"/>
              </a:spcAft>
              <a:buClr>
                <a:schemeClr val="dk1"/>
              </a:buClr>
              <a:buSzPts val="1200"/>
              <a:buFont typeface="Assistant ExtraLight"/>
              <a:buChar char="■"/>
              <a:defRPr sz="1200">
                <a:solidFill>
                  <a:schemeClr val="dk1"/>
                </a:solidFill>
                <a:latin typeface="Assistant ExtraLight"/>
                <a:ea typeface="Assistant ExtraLight"/>
                <a:cs typeface="Assistant ExtraLight"/>
                <a:sym typeface="Assistant Extra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5" r:id="rId5"/>
    <p:sldLayoutId id="2147483658" r:id="rId6"/>
    <p:sldLayoutId id="2147483659" r:id="rId7"/>
    <p:sldLayoutId id="2147483668" r:id="rId8"/>
    <p:sldLayoutId id="2147483670" r:id="rId9"/>
    <p:sldLayoutId id="214748367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hyperlink" Target="https://arxiv.org/pdf/2008.02102.pdf" TargetMode="External"/><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hyperlink" Target="https://qiskit.org/textbook/ch-labs/Lab04_IterativePhaseEstimation.html" TargetMode="External"/><Relationship Id="rId5" Type="http://schemas.openxmlformats.org/officeDocument/2006/relationships/hyperlink" Target="https://arxiv.org/abs/1912.05559" TargetMode="External"/><Relationship Id="rId4" Type="http://schemas.openxmlformats.org/officeDocument/2006/relationships/hyperlink" Target="https://arxiv.org/abs/1904.10246"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8"/>
          <p:cNvSpPr txBox="1">
            <a:spLocks noGrp="1"/>
          </p:cNvSpPr>
          <p:nvPr>
            <p:ph type="subTitle" idx="1"/>
          </p:nvPr>
        </p:nvSpPr>
        <p:spPr>
          <a:xfrm rot="1416">
            <a:off x="5456962" y="3940825"/>
            <a:ext cx="2913300" cy="79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Siddhant Rathi</a:t>
            </a:r>
            <a:endParaRPr dirty="0"/>
          </a:p>
        </p:txBody>
      </p:sp>
      <p:sp>
        <p:nvSpPr>
          <p:cNvPr id="156" name="Google Shape;156;p28"/>
          <p:cNvSpPr txBox="1">
            <a:spLocks noGrp="1"/>
          </p:cNvSpPr>
          <p:nvPr>
            <p:ph type="ctrTitle"/>
          </p:nvPr>
        </p:nvSpPr>
        <p:spPr>
          <a:xfrm rot="896">
            <a:off x="1043701" y="907800"/>
            <a:ext cx="6904200" cy="205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Quantum</a:t>
            </a:r>
            <a:br>
              <a:rPr lang="en" dirty="0" smtClean="0"/>
            </a:br>
            <a:r>
              <a:rPr lang="en" dirty="0" smtClean="0"/>
              <a:t>Computing</a:t>
            </a:r>
            <a:endParaRPr dirty="0"/>
          </a:p>
        </p:txBody>
      </p:sp>
      <p:sp>
        <p:nvSpPr>
          <p:cNvPr id="4" name="Google Shape;155;p28"/>
          <p:cNvSpPr txBox="1">
            <a:spLocks/>
          </p:cNvSpPr>
          <p:nvPr/>
        </p:nvSpPr>
        <p:spPr>
          <a:xfrm rot="1416">
            <a:off x="539716" y="2786312"/>
            <a:ext cx="4608334" cy="7926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chemeClr val="dk1"/>
              </a:buClr>
              <a:buSzPts val="2800"/>
              <a:buFont typeface="PT Serif"/>
              <a:buNone/>
              <a:tabLst/>
              <a:defRPr/>
            </a:pPr>
            <a:r>
              <a:rPr lang="en-US" sz="2000" b="1" dirty="0" smtClean="0">
                <a:solidFill>
                  <a:schemeClr val="bg1">
                    <a:lumMod val="50000"/>
                  </a:schemeClr>
                </a:solidFill>
                <a:latin typeface="Assistant" charset="-79"/>
                <a:ea typeface="Marvel"/>
                <a:cs typeface="Assistant" charset="-79"/>
                <a:sym typeface="Assistant ExtraLight"/>
              </a:rPr>
              <a:t>Quantum Amplitude Estimation</a:t>
            </a:r>
            <a:endParaRPr lang="en-US" sz="2000" b="1" dirty="0">
              <a:solidFill>
                <a:schemeClr val="bg1">
                  <a:lumMod val="50000"/>
                </a:schemeClr>
              </a:solidFill>
              <a:latin typeface="Assistant" charset="-79"/>
              <a:ea typeface="Marvel"/>
              <a:cs typeface="Assistant" charset="-79"/>
              <a:sym typeface="Assistant ExtraLigh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700" name="Google Shape;700;p46"/>
          <p:cNvSpPr txBox="1">
            <a:spLocks noGrp="1"/>
          </p:cNvSpPr>
          <p:nvPr>
            <p:ph type="title"/>
          </p:nvPr>
        </p:nvSpPr>
        <p:spPr>
          <a:xfrm>
            <a:off x="323528" y="267494"/>
            <a:ext cx="3155400" cy="126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IMPLEMENTATION</a:t>
            </a:r>
            <a:endParaRPr dirty="0"/>
          </a:p>
        </p:txBody>
      </p:sp>
      <p:sp>
        <p:nvSpPr>
          <p:cNvPr id="9" name="Google Shape;185;p31"/>
          <p:cNvSpPr txBox="1">
            <a:spLocks/>
          </p:cNvSpPr>
          <p:nvPr/>
        </p:nvSpPr>
        <p:spPr>
          <a:xfrm>
            <a:off x="1115616" y="1347614"/>
            <a:ext cx="7272808" cy="3672408"/>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500" b="1" dirty="0" smtClean="0">
                <a:solidFill>
                  <a:schemeClr val="dk1"/>
                </a:solidFill>
                <a:latin typeface="Assistant ExtraLight"/>
                <a:ea typeface="Assistant ExtraLight"/>
                <a:cs typeface="Assistant ExtraLight"/>
              </a:rPr>
              <a:t>MLQAE</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500" dirty="0" smtClean="0">
              <a:solidFill>
                <a:schemeClr val="dk1"/>
              </a:solidFill>
              <a:latin typeface="Assistant ExtraLight"/>
              <a:ea typeface="Assistant ExtraLight"/>
              <a:cs typeface="Assistant ExtraLight"/>
            </a:endParaRPr>
          </a:p>
          <a:p>
            <a:pPr lvl="0">
              <a:defRPr/>
            </a:pPr>
            <a:r>
              <a:rPr lang="en-US" sz="1500" dirty="0" smtClean="0">
                <a:solidFill>
                  <a:schemeClr val="dk1"/>
                </a:solidFill>
                <a:latin typeface="Assistant ExtraLight"/>
                <a:ea typeface="Assistant ExtraLight"/>
                <a:cs typeface="Assistant ExtraLight"/>
              </a:rPr>
              <a:t>First, we use the gates provided in </a:t>
            </a:r>
            <a:r>
              <a:rPr lang="en-US" sz="1500" dirty="0" err="1" smtClean="0">
                <a:solidFill>
                  <a:schemeClr val="dk1"/>
                </a:solidFill>
                <a:latin typeface="Assistant ExtraLight"/>
                <a:ea typeface="Assistant ExtraLight"/>
                <a:cs typeface="Assistant ExtraLight"/>
              </a:rPr>
              <a:t>Qiskit</a:t>
            </a:r>
            <a:r>
              <a:rPr lang="en-US" sz="1500" dirty="0" smtClean="0">
                <a:solidFill>
                  <a:schemeClr val="dk1"/>
                </a:solidFill>
                <a:latin typeface="Assistant ExtraLight"/>
                <a:ea typeface="Assistant ExtraLight"/>
                <a:cs typeface="Assistant ExtraLight"/>
              </a:rPr>
              <a:t> to construct the </a:t>
            </a:r>
            <a:r>
              <a:rPr lang="en-US" sz="1500" b="1" dirty="0" smtClean="0">
                <a:solidFill>
                  <a:schemeClr val="dk1"/>
                </a:solidFill>
                <a:latin typeface="Assistant ExtraLight"/>
                <a:ea typeface="Assistant ExtraLight"/>
                <a:cs typeface="Assistant ExtraLight"/>
              </a:rPr>
              <a:t>A</a:t>
            </a:r>
            <a:r>
              <a:rPr lang="en-US" sz="1500" dirty="0" smtClean="0">
                <a:solidFill>
                  <a:schemeClr val="dk1"/>
                </a:solidFill>
                <a:latin typeface="Assistant ExtraLight"/>
                <a:ea typeface="Assistant ExtraLight"/>
                <a:cs typeface="Assistant ExtraLight"/>
              </a:rPr>
              <a:t>, </a:t>
            </a:r>
            <a:r>
              <a:rPr lang="en-US" sz="1500" b="1" dirty="0" err="1" smtClean="0">
                <a:solidFill>
                  <a:schemeClr val="dk1"/>
                </a:solidFill>
                <a:latin typeface="Assistant ExtraLight"/>
                <a:ea typeface="Assistant ExtraLight"/>
                <a:cs typeface="Assistant ExtraLight"/>
              </a:rPr>
              <a:t>S</a:t>
            </a:r>
            <a:r>
              <a:rPr lang="en-US" sz="1500" b="1" baseline="-25000" dirty="0" err="1" smtClean="0">
                <a:solidFill>
                  <a:schemeClr val="dk1"/>
                </a:solidFill>
                <a:latin typeface="Assistant ExtraLight"/>
                <a:ea typeface="Assistant ExtraLight"/>
                <a:cs typeface="Assistant ExtraLight"/>
              </a:rPr>
              <a:t>x</a:t>
            </a:r>
            <a:r>
              <a:rPr lang="en-US" sz="1500" dirty="0" smtClean="0">
                <a:solidFill>
                  <a:schemeClr val="dk1"/>
                </a:solidFill>
                <a:latin typeface="Assistant ExtraLight"/>
                <a:ea typeface="Assistant ExtraLight"/>
                <a:cs typeface="Assistant ExtraLight"/>
              </a:rPr>
              <a:t>, </a:t>
            </a:r>
            <a:r>
              <a:rPr lang="en-US" sz="1500" b="1" dirty="0" smtClean="0">
                <a:solidFill>
                  <a:schemeClr val="dk1"/>
                </a:solidFill>
                <a:latin typeface="Assistant ExtraLight"/>
                <a:ea typeface="Assistant ExtraLight"/>
                <a:cs typeface="Assistant ExtraLight"/>
              </a:rPr>
              <a:t>S</a:t>
            </a:r>
            <a:r>
              <a:rPr lang="en-US" sz="1500" b="1" baseline="-25000" dirty="0" smtClean="0">
                <a:solidFill>
                  <a:schemeClr val="dk1"/>
                </a:solidFill>
                <a:latin typeface="Assistant ExtraLight"/>
                <a:ea typeface="Assistant ExtraLight"/>
                <a:cs typeface="Assistant ExtraLight"/>
              </a:rPr>
              <a:t>0</a:t>
            </a:r>
            <a:r>
              <a:rPr lang="en-US" sz="1500" dirty="0" smtClean="0">
                <a:solidFill>
                  <a:schemeClr val="dk1"/>
                </a:solidFill>
                <a:latin typeface="Assistant ExtraLight"/>
                <a:ea typeface="Assistant ExtraLight"/>
                <a:cs typeface="Assistant ExtraLight"/>
              </a:rPr>
              <a:t>, and </a:t>
            </a:r>
            <a:r>
              <a:rPr lang="en-US" sz="1500" b="1" dirty="0" smtClean="0">
                <a:solidFill>
                  <a:schemeClr val="dk1"/>
                </a:solidFill>
                <a:latin typeface="Assistant ExtraLight"/>
                <a:ea typeface="Assistant ExtraLight"/>
                <a:cs typeface="Assistant ExtraLight"/>
              </a:rPr>
              <a:t>A</a:t>
            </a:r>
            <a:r>
              <a:rPr lang="en-US" sz="1500" b="1" baseline="30000" dirty="0" smtClean="0">
                <a:solidFill>
                  <a:schemeClr val="dk1"/>
                </a:solidFill>
                <a:latin typeface="Assistant ExtraLight"/>
                <a:ea typeface="Assistant ExtraLight"/>
                <a:cs typeface="Assistant ExtraLight"/>
              </a:rPr>
              <a:t>-1</a:t>
            </a:r>
            <a:r>
              <a:rPr lang="en-US" sz="1500" dirty="0" smtClean="0">
                <a:solidFill>
                  <a:schemeClr val="dk1"/>
                </a:solidFill>
                <a:latin typeface="Assistant ExtraLight"/>
                <a:ea typeface="Assistant ExtraLight"/>
                <a:cs typeface="Assistant ExtraLight"/>
              </a:rPr>
              <a:t> operators, followed by the </a:t>
            </a:r>
            <a:r>
              <a:rPr lang="en-US" sz="1500" b="1" dirty="0" smtClean="0">
                <a:solidFill>
                  <a:schemeClr val="dk1"/>
                </a:solidFill>
                <a:latin typeface="Assistant ExtraLight"/>
                <a:ea typeface="Assistant ExtraLight"/>
                <a:cs typeface="Assistant ExtraLight"/>
              </a:rPr>
              <a:t>Q</a:t>
            </a:r>
            <a:r>
              <a:rPr lang="en-US" sz="1500" dirty="0" smtClean="0">
                <a:solidFill>
                  <a:schemeClr val="dk1"/>
                </a:solidFill>
                <a:latin typeface="Assistant ExtraLight"/>
                <a:ea typeface="Assistant ExtraLight"/>
                <a:cs typeface="Assistant ExtraLight"/>
              </a:rPr>
              <a:t> operator. Now, we create circuits with QAA using the </a:t>
            </a:r>
            <a:r>
              <a:rPr lang="en-US" sz="1500" b="1" dirty="0" smtClean="0">
                <a:solidFill>
                  <a:schemeClr val="dk1"/>
                </a:solidFill>
                <a:latin typeface="Assistant ExtraLight"/>
                <a:ea typeface="Assistant ExtraLight"/>
                <a:cs typeface="Assistant ExtraLight"/>
              </a:rPr>
              <a:t>A</a:t>
            </a:r>
            <a:r>
              <a:rPr lang="en-US" sz="1500" dirty="0" smtClean="0">
                <a:solidFill>
                  <a:schemeClr val="dk1"/>
                </a:solidFill>
                <a:latin typeface="Assistant ExtraLight"/>
                <a:ea typeface="Assistant ExtraLight"/>
                <a:cs typeface="Assistant ExtraLight"/>
              </a:rPr>
              <a:t> operator, and then estimate the amplitude by the application of the </a:t>
            </a:r>
            <a:r>
              <a:rPr lang="en-US" sz="1500" b="1" dirty="0" smtClean="0">
                <a:solidFill>
                  <a:schemeClr val="dk1"/>
                </a:solidFill>
                <a:latin typeface="Assistant ExtraLight"/>
                <a:ea typeface="Assistant ExtraLight"/>
                <a:cs typeface="Assistant ExtraLight"/>
              </a:rPr>
              <a:t>Q</a:t>
            </a:r>
            <a:r>
              <a:rPr lang="en-US" sz="1500" dirty="0" smtClean="0">
                <a:solidFill>
                  <a:schemeClr val="dk1"/>
                </a:solidFill>
                <a:latin typeface="Assistant ExtraLight"/>
                <a:ea typeface="Assistant ExtraLight"/>
                <a:cs typeface="Assistant ExtraLight"/>
              </a:rPr>
              <a:t> operator 2</a:t>
            </a:r>
            <a:r>
              <a:rPr lang="en-US" sz="1500" baseline="30000" dirty="0" smtClean="0">
                <a:solidFill>
                  <a:schemeClr val="dk1"/>
                </a:solidFill>
                <a:latin typeface="Assistant ExtraLight"/>
                <a:ea typeface="Assistant ExtraLight"/>
                <a:cs typeface="Assistant ExtraLight"/>
              </a:rPr>
              <a:t>n-1</a:t>
            </a:r>
            <a:r>
              <a:rPr lang="en-US" sz="1500" dirty="0" smtClean="0">
                <a:solidFill>
                  <a:schemeClr val="dk1"/>
                </a:solidFill>
                <a:latin typeface="Assistant ExtraLight"/>
                <a:ea typeface="Assistant ExtraLight"/>
                <a:cs typeface="Assistant ExtraLight"/>
              </a:rPr>
              <a:t> times for the n</a:t>
            </a:r>
            <a:r>
              <a:rPr lang="en-US" sz="1500" baseline="30000" dirty="0" smtClean="0">
                <a:solidFill>
                  <a:schemeClr val="dk1"/>
                </a:solidFill>
                <a:latin typeface="Assistant ExtraLight"/>
                <a:ea typeface="Assistant ExtraLight"/>
                <a:cs typeface="Assistant ExtraLight"/>
              </a:rPr>
              <a:t>th</a:t>
            </a:r>
            <a:r>
              <a:rPr lang="en-US" sz="1500" dirty="0" smtClean="0">
                <a:solidFill>
                  <a:schemeClr val="dk1"/>
                </a:solidFill>
                <a:latin typeface="Assistant ExtraLight"/>
                <a:ea typeface="Assistant ExtraLight"/>
                <a:cs typeface="Assistant ExtraLight"/>
              </a:rPr>
              <a:t> circuit.</a:t>
            </a:r>
          </a:p>
          <a:p>
            <a:pPr lvl="0">
              <a:defRPr/>
            </a:pPr>
            <a:endParaRPr lang="en-US" sz="1500" dirty="0" smtClean="0">
              <a:solidFill>
                <a:schemeClr val="dk1"/>
              </a:solidFill>
              <a:latin typeface="Assistant ExtraLight"/>
              <a:ea typeface="Assistant ExtraLight"/>
              <a:cs typeface="Assistant ExtraLight"/>
            </a:endParaRPr>
          </a:p>
          <a:p>
            <a:pPr lvl="0">
              <a:defRPr/>
            </a:pPr>
            <a:r>
              <a:rPr lang="en-US" sz="1500" dirty="0" smtClean="0">
                <a:solidFill>
                  <a:schemeClr val="dk1"/>
                </a:solidFill>
                <a:latin typeface="Assistant ExtraLight"/>
                <a:ea typeface="Assistant ExtraLight"/>
                <a:cs typeface="Assistant ExtraLight"/>
              </a:rPr>
              <a:t>The hit information is generated by running the simulation (where only the least significant qubit is measured), and the number of ‘1’ hits is recorded. </a:t>
            </a:r>
          </a:p>
          <a:p>
            <a:pPr lvl="0">
              <a:defRPr/>
            </a:pPr>
            <a:endParaRPr lang="en-US" sz="1500" dirty="0" smtClean="0">
              <a:solidFill>
                <a:schemeClr val="dk1"/>
              </a:solidFill>
              <a:latin typeface="Assistant ExtraLight"/>
              <a:ea typeface="Assistant ExtraLight"/>
              <a:cs typeface="Assistant ExtraLight"/>
            </a:endParaRPr>
          </a:p>
          <a:p>
            <a:pPr lvl="0">
              <a:defRPr/>
            </a:pPr>
            <a:r>
              <a:rPr lang="en-US" sz="1500" dirty="0" smtClean="0">
                <a:solidFill>
                  <a:schemeClr val="dk1"/>
                </a:solidFill>
                <a:latin typeface="Assistant ExtraLight"/>
                <a:ea typeface="Assistant ExtraLight"/>
                <a:cs typeface="Assistant ExtraLight"/>
              </a:rPr>
              <a:t>After obtaining the hit information, we move on to post-processing. Likelihood functions are generated for each of the circuits, and their product is calculated for each theta in a given range. Finally, the theta which yields the highest product is selected as the required phase, and the integral is calculated from it (this approach for MLE is expensive, and can be replaced by more efficient approaches).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500" b="0" i="0" u="none" strike="noStrike" kern="0" cap="none" spc="0" normalizeH="0" baseline="0" noProof="0" dirty="0" smtClean="0">
              <a:ln>
                <a:noFill/>
              </a:ln>
              <a:solidFill>
                <a:srgbClr val="000000"/>
              </a:solidFill>
              <a:effectLst/>
              <a:uLnTx/>
              <a:uFillTx/>
              <a:latin typeface="Assistant" charset="-79"/>
              <a:cs typeface="Assistant" charset="-79"/>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500" b="0" i="0" u="none" strike="noStrike" kern="0" cap="none" spc="0" normalizeH="0" baseline="0" noProof="0" dirty="0">
              <a:ln>
                <a:noFill/>
              </a:ln>
              <a:solidFill>
                <a:srgbClr val="000000"/>
              </a:solidFill>
              <a:effectLst/>
              <a:uLnTx/>
              <a:uFillTx/>
              <a:latin typeface="Assistant" charset="-79"/>
              <a:cs typeface="Assistant" charset="-79"/>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40"/>
          <p:cNvSpPr txBox="1">
            <a:spLocks noGrp="1"/>
          </p:cNvSpPr>
          <p:nvPr>
            <p:ph type="title"/>
          </p:nvPr>
        </p:nvSpPr>
        <p:spPr>
          <a:xfrm>
            <a:off x="3995936" y="2810070"/>
            <a:ext cx="4644088" cy="841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5400" dirty="0" smtClean="0"/>
              <a:t>CIRCUIT DIAGRAMS</a:t>
            </a:r>
            <a:endParaRPr sz="5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700" name="Google Shape;700;p46"/>
          <p:cNvSpPr txBox="1">
            <a:spLocks noGrp="1"/>
          </p:cNvSpPr>
          <p:nvPr>
            <p:ph type="title"/>
          </p:nvPr>
        </p:nvSpPr>
        <p:spPr>
          <a:xfrm>
            <a:off x="408488" y="373846"/>
            <a:ext cx="3155400" cy="126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CIRCUIT DIAGRAMS</a:t>
            </a:r>
            <a:endParaRPr dirty="0"/>
          </a:p>
        </p:txBody>
      </p:sp>
      <p:sp>
        <p:nvSpPr>
          <p:cNvPr id="11" name="TextBox 10"/>
          <p:cNvSpPr txBox="1"/>
          <p:nvPr/>
        </p:nvSpPr>
        <p:spPr>
          <a:xfrm>
            <a:off x="683568" y="1203598"/>
            <a:ext cx="7848872" cy="261610"/>
          </a:xfrm>
          <a:prstGeom prst="rect">
            <a:avLst/>
          </a:prstGeom>
          <a:noFill/>
        </p:spPr>
        <p:txBody>
          <a:bodyPr wrap="square" rtlCol="0">
            <a:spAutoFit/>
          </a:bodyPr>
          <a:lstStyle/>
          <a:p>
            <a:r>
              <a:rPr lang="en-US" sz="1100" dirty="0" smtClean="0"/>
              <a:t>Circuits for the basic components used to build the subsequent circuits</a:t>
            </a:r>
            <a:endParaRPr lang="en-US" sz="1100" dirty="0"/>
          </a:p>
        </p:txBody>
      </p:sp>
      <p:pic>
        <p:nvPicPr>
          <p:cNvPr id="3074" name="Picture 2" descr="C:\Users\ASUS\Desktop\1.png"/>
          <p:cNvPicPr>
            <a:picLocks noChangeAspect="1" noChangeArrowheads="1"/>
          </p:cNvPicPr>
          <p:nvPr/>
        </p:nvPicPr>
        <p:blipFill>
          <a:blip r:embed="rId3"/>
          <a:stretch>
            <a:fillRect/>
          </a:stretch>
        </p:blipFill>
        <p:spPr bwMode="auto">
          <a:xfrm>
            <a:off x="539552" y="1707654"/>
            <a:ext cx="1800200" cy="1176783"/>
          </a:xfrm>
          <a:prstGeom prst="rect">
            <a:avLst/>
          </a:prstGeom>
          <a:noFill/>
        </p:spPr>
      </p:pic>
      <p:pic>
        <p:nvPicPr>
          <p:cNvPr id="3075" name="Picture 3" descr="C:\Users\ASUS\Desktop\2.png"/>
          <p:cNvPicPr>
            <a:picLocks noChangeAspect="1" noChangeArrowheads="1"/>
          </p:cNvPicPr>
          <p:nvPr/>
        </p:nvPicPr>
        <p:blipFill>
          <a:blip r:embed="rId4"/>
          <a:stretch>
            <a:fillRect/>
          </a:stretch>
        </p:blipFill>
        <p:spPr bwMode="auto">
          <a:xfrm>
            <a:off x="2915816" y="3330636"/>
            <a:ext cx="2448272" cy="1185330"/>
          </a:xfrm>
          <a:prstGeom prst="rect">
            <a:avLst/>
          </a:prstGeom>
          <a:noFill/>
        </p:spPr>
      </p:pic>
      <p:pic>
        <p:nvPicPr>
          <p:cNvPr id="3076" name="Picture 4" descr="C:\Users\ASUS\Desktop\3.png"/>
          <p:cNvPicPr>
            <a:picLocks noChangeAspect="1" noChangeArrowheads="1"/>
          </p:cNvPicPr>
          <p:nvPr/>
        </p:nvPicPr>
        <p:blipFill>
          <a:blip r:embed="rId5"/>
          <a:stretch>
            <a:fillRect/>
          </a:stretch>
        </p:blipFill>
        <p:spPr bwMode="auto">
          <a:xfrm>
            <a:off x="539552" y="3339183"/>
            <a:ext cx="1800200" cy="1176783"/>
          </a:xfrm>
          <a:prstGeom prst="rect">
            <a:avLst/>
          </a:prstGeom>
          <a:noFill/>
        </p:spPr>
      </p:pic>
      <p:pic>
        <p:nvPicPr>
          <p:cNvPr id="3077" name="Picture 5" descr="C:\Users\ASUS\Desktop\4.png"/>
          <p:cNvPicPr>
            <a:picLocks noChangeAspect="1" noChangeArrowheads="1"/>
          </p:cNvPicPr>
          <p:nvPr/>
        </p:nvPicPr>
        <p:blipFill>
          <a:blip r:embed="rId6"/>
          <a:stretch>
            <a:fillRect/>
          </a:stretch>
        </p:blipFill>
        <p:spPr bwMode="auto">
          <a:xfrm>
            <a:off x="2915816" y="1707654"/>
            <a:ext cx="1152128" cy="1166010"/>
          </a:xfrm>
          <a:prstGeom prst="rect">
            <a:avLst/>
          </a:prstGeom>
          <a:noFill/>
        </p:spPr>
      </p:pic>
      <p:sp>
        <p:nvSpPr>
          <p:cNvPr id="9" name="TextBox 8"/>
          <p:cNvSpPr txBox="1"/>
          <p:nvPr/>
        </p:nvSpPr>
        <p:spPr>
          <a:xfrm>
            <a:off x="1331640" y="4515966"/>
            <a:ext cx="504056" cy="261610"/>
          </a:xfrm>
          <a:prstGeom prst="rect">
            <a:avLst/>
          </a:prstGeom>
          <a:noFill/>
        </p:spPr>
        <p:txBody>
          <a:bodyPr wrap="square" rtlCol="0">
            <a:spAutoFit/>
          </a:bodyPr>
          <a:lstStyle/>
          <a:p>
            <a:r>
              <a:rPr lang="en-US" sz="1100" dirty="0" smtClean="0"/>
              <a:t>A</a:t>
            </a:r>
            <a:r>
              <a:rPr lang="en-US" sz="1100" baseline="30000" dirty="0" smtClean="0"/>
              <a:t>-1</a:t>
            </a:r>
            <a:endParaRPr lang="en-US" sz="1100" dirty="0"/>
          </a:p>
        </p:txBody>
      </p:sp>
      <p:pic>
        <p:nvPicPr>
          <p:cNvPr id="10" name="Picture 5" descr="C:\Users\ASUS\Desktop\4.png"/>
          <p:cNvPicPr>
            <a:picLocks noChangeAspect="1" noChangeArrowheads="1"/>
          </p:cNvPicPr>
          <p:nvPr/>
        </p:nvPicPr>
        <p:blipFill>
          <a:blip r:embed="rId7"/>
          <a:stretch>
            <a:fillRect/>
          </a:stretch>
        </p:blipFill>
        <p:spPr bwMode="auto">
          <a:xfrm>
            <a:off x="5868144" y="1995686"/>
            <a:ext cx="2724919" cy="1319268"/>
          </a:xfrm>
          <a:prstGeom prst="rect">
            <a:avLst/>
          </a:prstGeom>
          <a:noFill/>
        </p:spPr>
      </p:pic>
      <p:sp>
        <p:nvSpPr>
          <p:cNvPr id="12" name="TextBox 11"/>
          <p:cNvSpPr txBox="1"/>
          <p:nvPr/>
        </p:nvSpPr>
        <p:spPr>
          <a:xfrm>
            <a:off x="1295128" y="2859782"/>
            <a:ext cx="324544" cy="261610"/>
          </a:xfrm>
          <a:prstGeom prst="rect">
            <a:avLst/>
          </a:prstGeom>
          <a:noFill/>
        </p:spPr>
        <p:txBody>
          <a:bodyPr wrap="square" rtlCol="0">
            <a:spAutoFit/>
          </a:bodyPr>
          <a:lstStyle/>
          <a:p>
            <a:r>
              <a:rPr lang="en-US" sz="1100" dirty="0" smtClean="0"/>
              <a:t>A</a:t>
            </a:r>
            <a:endParaRPr lang="en-US" sz="1100" dirty="0"/>
          </a:p>
        </p:txBody>
      </p:sp>
      <p:sp>
        <p:nvSpPr>
          <p:cNvPr id="13" name="TextBox 12"/>
          <p:cNvSpPr txBox="1"/>
          <p:nvPr/>
        </p:nvSpPr>
        <p:spPr>
          <a:xfrm>
            <a:off x="3275856" y="2859782"/>
            <a:ext cx="324544" cy="261610"/>
          </a:xfrm>
          <a:prstGeom prst="rect">
            <a:avLst/>
          </a:prstGeom>
          <a:noFill/>
        </p:spPr>
        <p:txBody>
          <a:bodyPr wrap="square" rtlCol="0">
            <a:spAutoFit/>
          </a:bodyPr>
          <a:lstStyle/>
          <a:p>
            <a:r>
              <a:rPr lang="en-US" sz="1100" dirty="0" err="1" smtClean="0"/>
              <a:t>S</a:t>
            </a:r>
            <a:r>
              <a:rPr lang="en-US" sz="1100" baseline="-25000" dirty="0" err="1" smtClean="0"/>
              <a:t>x</a:t>
            </a:r>
            <a:endParaRPr lang="en-US" sz="1100" baseline="-25000" dirty="0"/>
          </a:p>
        </p:txBody>
      </p:sp>
      <p:sp>
        <p:nvSpPr>
          <p:cNvPr id="14" name="TextBox 13"/>
          <p:cNvSpPr txBox="1"/>
          <p:nvPr/>
        </p:nvSpPr>
        <p:spPr>
          <a:xfrm>
            <a:off x="3923928" y="4515966"/>
            <a:ext cx="388168" cy="261610"/>
          </a:xfrm>
          <a:prstGeom prst="rect">
            <a:avLst/>
          </a:prstGeom>
          <a:noFill/>
        </p:spPr>
        <p:txBody>
          <a:bodyPr wrap="square" rtlCol="0">
            <a:spAutoFit/>
          </a:bodyPr>
          <a:lstStyle/>
          <a:p>
            <a:r>
              <a:rPr lang="en-US" sz="1100" dirty="0" smtClean="0"/>
              <a:t>S</a:t>
            </a:r>
            <a:r>
              <a:rPr lang="en-US" sz="1100" baseline="-25000" dirty="0" smtClean="0"/>
              <a:t>0</a:t>
            </a:r>
            <a:endParaRPr lang="en-US" sz="1100" dirty="0"/>
          </a:p>
        </p:txBody>
      </p:sp>
      <p:sp>
        <p:nvSpPr>
          <p:cNvPr id="15" name="TextBox 14"/>
          <p:cNvSpPr txBox="1"/>
          <p:nvPr/>
        </p:nvSpPr>
        <p:spPr>
          <a:xfrm>
            <a:off x="6804248" y="3435846"/>
            <a:ext cx="1152128" cy="261610"/>
          </a:xfrm>
          <a:prstGeom prst="rect">
            <a:avLst/>
          </a:prstGeom>
          <a:noFill/>
        </p:spPr>
        <p:txBody>
          <a:bodyPr wrap="square" rtlCol="0">
            <a:spAutoFit/>
          </a:bodyPr>
          <a:lstStyle/>
          <a:p>
            <a:r>
              <a:rPr lang="en-US" sz="1100" dirty="0" smtClean="0"/>
              <a:t>Q = AS</a:t>
            </a:r>
            <a:r>
              <a:rPr lang="en-US" sz="1100" baseline="-25000" dirty="0" smtClean="0"/>
              <a:t>0</a:t>
            </a:r>
            <a:r>
              <a:rPr lang="en-US" sz="1100" dirty="0" smtClean="0"/>
              <a:t>A</a:t>
            </a:r>
            <a:r>
              <a:rPr lang="en-US" sz="1100" baseline="30000" dirty="0" smtClean="0"/>
              <a:t>-1</a:t>
            </a:r>
            <a:r>
              <a:rPr lang="en-US" sz="1100" dirty="0" smtClean="0"/>
              <a:t>S</a:t>
            </a:r>
            <a:r>
              <a:rPr lang="en-US" sz="1100" baseline="-25000" dirty="0" smtClean="0"/>
              <a:t>x</a:t>
            </a:r>
            <a:endParaRPr lang="en-US" sz="1100" baseline="-25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700" name="Google Shape;700;p46"/>
          <p:cNvSpPr txBox="1">
            <a:spLocks noGrp="1"/>
          </p:cNvSpPr>
          <p:nvPr>
            <p:ph type="title"/>
          </p:nvPr>
        </p:nvSpPr>
        <p:spPr>
          <a:xfrm>
            <a:off x="408488" y="373846"/>
            <a:ext cx="3155400" cy="126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CIRCUIT DIAGRAMS</a:t>
            </a:r>
            <a:endParaRPr dirty="0"/>
          </a:p>
        </p:txBody>
      </p:sp>
      <p:pic>
        <p:nvPicPr>
          <p:cNvPr id="2050" name="Picture 2" descr="C:\Users\ASUS\Desktop\download.png"/>
          <p:cNvPicPr>
            <a:picLocks noChangeAspect="1" noChangeArrowheads="1"/>
          </p:cNvPicPr>
          <p:nvPr/>
        </p:nvPicPr>
        <p:blipFill>
          <a:blip r:embed="rId3"/>
          <a:stretch>
            <a:fillRect/>
          </a:stretch>
        </p:blipFill>
        <p:spPr bwMode="auto">
          <a:xfrm>
            <a:off x="755576" y="1851670"/>
            <a:ext cx="7819050" cy="2880320"/>
          </a:xfrm>
          <a:prstGeom prst="rect">
            <a:avLst/>
          </a:prstGeom>
          <a:noFill/>
        </p:spPr>
      </p:pic>
      <p:sp>
        <p:nvSpPr>
          <p:cNvPr id="11" name="TextBox 10"/>
          <p:cNvSpPr txBox="1"/>
          <p:nvPr/>
        </p:nvSpPr>
        <p:spPr>
          <a:xfrm>
            <a:off x="683568" y="1347614"/>
            <a:ext cx="7848872" cy="430887"/>
          </a:xfrm>
          <a:prstGeom prst="rect">
            <a:avLst/>
          </a:prstGeom>
          <a:noFill/>
        </p:spPr>
        <p:txBody>
          <a:bodyPr wrap="square" rtlCol="0">
            <a:spAutoFit/>
          </a:bodyPr>
          <a:lstStyle/>
          <a:p>
            <a:r>
              <a:rPr lang="en-US" sz="1100" dirty="0" smtClean="0"/>
              <a:t>Circuit for canonical QAE (which uses QPE) with 4 </a:t>
            </a:r>
            <a:r>
              <a:rPr lang="en-US" sz="1100" dirty="0" err="1" smtClean="0"/>
              <a:t>ancilla</a:t>
            </a:r>
            <a:r>
              <a:rPr lang="en-US" sz="1100" dirty="0" smtClean="0"/>
              <a:t> qubits. While the circuit seems correct, the results did not agree with our predictions. A possible source of error might be in the post-processing. </a:t>
            </a:r>
            <a:endParaRPr lang="en-US" sz="11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700" name="Google Shape;700;p46"/>
          <p:cNvSpPr txBox="1">
            <a:spLocks noGrp="1"/>
          </p:cNvSpPr>
          <p:nvPr>
            <p:ph type="title"/>
          </p:nvPr>
        </p:nvSpPr>
        <p:spPr>
          <a:xfrm>
            <a:off x="408488" y="373846"/>
            <a:ext cx="3155400" cy="126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CIRCUIT DIAGRAMS</a:t>
            </a:r>
            <a:endParaRPr dirty="0"/>
          </a:p>
        </p:txBody>
      </p:sp>
      <p:sp>
        <p:nvSpPr>
          <p:cNvPr id="11" name="TextBox 10"/>
          <p:cNvSpPr txBox="1"/>
          <p:nvPr/>
        </p:nvSpPr>
        <p:spPr>
          <a:xfrm>
            <a:off x="683568" y="1203598"/>
            <a:ext cx="7848872" cy="261610"/>
          </a:xfrm>
          <a:prstGeom prst="rect">
            <a:avLst/>
          </a:prstGeom>
          <a:noFill/>
        </p:spPr>
        <p:txBody>
          <a:bodyPr wrap="square" rtlCol="0">
            <a:spAutoFit/>
          </a:bodyPr>
          <a:lstStyle/>
          <a:p>
            <a:r>
              <a:rPr lang="en-US" sz="1100" dirty="0" smtClean="0"/>
              <a:t>MLQAE using 4 circuits, with EIS. The maximum absolute error in 20 runs was found to be 0.0029</a:t>
            </a:r>
            <a:endParaRPr lang="en-US" sz="1100" dirty="0"/>
          </a:p>
        </p:txBody>
      </p:sp>
      <p:pic>
        <p:nvPicPr>
          <p:cNvPr id="3074" name="Picture 2" descr="C:\Users\ASUS\Desktop\1.png"/>
          <p:cNvPicPr>
            <a:picLocks noChangeAspect="1" noChangeArrowheads="1"/>
          </p:cNvPicPr>
          <p:nvPr/>
        </p:nvPicPr>
        <p:blipFill>
          <a:blip r:embed="rId3"/>
          <a:srcRect/>
          <a:stretch>
            <a:fillRect/>
          </a:stretch>
        </p:blipFill>
        <p:spPr bwMode="auto">
          <a:xfrm>
            <a:off x="683568" y="1563638"/>
            <a:ext cx="1512168" cy="1533668"/>
          </a:xfrm>
          <a:prstGeom prst="rect">
            <a:avLst/>
          </a:prstGeom>
          <a:noFill/>
        </p:spPr>
      </p:pic>
      <p:pic>
        <p:nvPicPr>
          <p:cNvPr id="3075" name="Picture 3" descr="C:\Users\ASUS\Desktop\2.png"/>
          <p:cNvPicPr>
            <a:picLocks noChangeAspect="1" noChangeArrowheads="1"/>
          </p:cNvPicPr>
          <p:nvPr/>
        </p:nvPicPr>
        <p:blipFill>
          <a:blip r:embed="rId4"/>
          <a:srcRect/>
          <a:stretch>
            <a:fillRect/>
          </a:stretch>
        </p:blipFill>
        <p:spPr bwMode="auto">
          <a:xfrm>
            <a:off x="683568" y="3219822"/>
            <a:ext cx="1816015" cy="1512168"/>
          </a:xfrm>
          <a:prstGeom prst="rect">
            <a:avLst/>
          </a:prstGeom>
          <a:noFill/>
        </p:spPr>
      </p:pic>
      <p:pic>
        <p:nvPicPr>
          <p:cNvPr id="3076" name="Picture 4" descr="C:\Users\ASUS\Desktop\3.png"/>
          <p:cNvPicPr>
            <a:picLocks noChangeAspect="1" noChangeArrowheads="1"/>
          </p:cNvPicPr>
          <p:nvPr/>
        </p:nvPicPr>
        <p:blipFill>
          <a:blip r:embed="rId5"/>
          <a:srcRect/>
          <a:stretch>
            <a:fillRect/>
          </a:stretch>
        </p:blipFill>
        <p:spPr bwMode="auto">
          <a:xfrm>
            <a:off x="5004048" y="1491630"/>
            <a:ext cx="2053753" cy="1454706"/>
          </a:xfrm>
          <a:prstGeom prst="rect">
            <a:avLst/>
          </a:prstGeom>
          <a:noFill/>
        </p:spPr>
      </p:pic>
      <p:pic>
        <p:nvPicPr>
          <p:cNvPr id="3077" name="Picture 5" descr="C:\Users\ASUS\Desktop\4.png"/>
          <p:cNvPicPr>
            <a:picLocks noChangeAspect="1" noChangeArrowheads="1"/>
          </p:cNvPicPr>
          <p:nvPr/>
        </p:nvPicPr>
        <p:blipFill>
          <a:blip r:embed="rId6"/>
          <a:srcRect/>
          <a:stretch>
            <a:fillRect/>
          </a:stretch>
        </p:blipFill>
        <p:spPr bwMode="auto">
          <a:xfrm>
            <a:off x="5004048" y="3147814"/>
            <a:ext cx="2880320" cy="1567919"/>
          </a:xfrm>
          <a:prstGeom prst="rect">
            <a:avLst/>
          </a:prstGeom>
          <a:noFill/>
        </p:spPr>
      </p:pic>
      <p:sp>
        <p:nvSpPr>
          <p:cNvPr id="9" name="TextBox 8"/>
          <p:cNvSpPr txBox="1"/>
          <p:nvPr/>
        </p:nvSpPr>
        <p:spPr>
          <a:xfrm>
            <a:off x="467544" y="4803998"/>
            <a:ext cx="7848872" cy="261610"/>
          </a:xfrm>
          <a:prstGeom prst="rect">
            <a:avLst/>
          </a:prstGeom>
          <a:noFill/>
        </p:spPr>
        <p:txBody>
          <a:bodyPr wrap="square" rtlCol="0">
            <a:spAutoFit/>
          </a:bodyPr>
          <a:lstStyle/>
          <a:p>
            <a:r>
              <a:rPr lang="en-US" sz="1100" dirty="0" smtClean="0"/>
              <a:t>Using 10 circuits, the maximum absolute error was reduced to 0.00195 </a:t>
            </a:r>
            <a:endParaRPr lang="en-US" sz="11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700" name="Google Shape;700;p46"/>
          <p:cNvSpPr txBox="1">
            <a:spLocks noGrp="1"/>
          </p:cNvSpPr>
          <p:nvPr>
            <p:ph type="title"/>
          </p:nvPr>
        </p:nvSpPr>
        <p:spPr>
          <a:xfrm>
            <a:off x="408488" y="373846"/>
            <a:ext cx="3155400" cy="126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REFERENCES</a:t>
            </a:r>
            <a:endParaRPr dirty="0"/>
          </a:p>
        </p:txBody>
      </p:sp>
      <p:sp>
        <p:nvSpPr>
          <p:cNvPr id="11" name="TextBox 10"/>
          <p:cNvSpPr txBox="1"/>
          <p:nvPr/>
        </p:nvSpPr>
        <p:spPr>
          <a:xfrm>
            <a:off x="467544" y="1275606"/>
            <a:ext cx="7848872" cy="1492716"/>
          </a:xfrm>
          <a:prstGeom prst="rect">
            <a:avLst/>
          </a:prstGeom>
          <a:noFill/>
        </p:spPr>
        <p:txBody>
          <a:bodyPr wrap="square" rtlCol="0">
            <a:spAutoFit/>
          </a:bodyPr>
          <a:lstStyle/>
          <a:p>
            <a:r>
              <a:rPr lang="en-US" sz="1100" dirty="0" smtClean="0"/>
              <a:t>• </a:t>
            </a:r>
            <a:r>
              <a:rPr lang="en-US" sz="1100" dirty="0" smtClean="0">
                <a:hlinkClick r:id="rId3"/>
              </a:rPr>
              <a:t>2008.02102.pdf (arxiv.org)</a:t>
            </a:r>
            <a:endParaRPr lang="en-US" sz="1100" dirty="0" smtClean="0"/>
          </a:p>
          <a:p>
            <a:endParaRPr lang="en-US" sz="1100" dirty="0" smtClean="0"/>
          </a:p>
          <a:p>
            <a:r>
              <a:rPr lang="en-US" sz="1100" dirty="0" smtClean="0"/>
              <a:t>• </a:t>
            </a:r>
            <a:r>
              <a:rPr lang="en-US" sz="1100" dirty="0" smtClean="0">
                <a:hlinkClick r:id="rId4"/>
              </a:rPr>
              <a:t>[1904.10246] Amplitude estimation without phase estimation (arxiv.org)</a:t>
            </a:r>
            <a:endParaRPr lang="en-US" sz="1100" dirty="0" smtClean="0"/>
          </a:p>
          <a:p>
            <a:endParaRPr lang="en-US" sz="1100" dirty="0" smtClean="0"/>
          </a:p>
          <a:p>
            <a:r>
              <a:rPr lang="en-US" sz="1100" dirty="0" smtClean="0"/>
              <a:t>• </a:t>
            </a:r>
            <a:r>
              <a:rPr lang="fr-FR" sz="1100" dirty="0" smtClean="0">
                <a:hlinkClick r:id="rId5"/>
              </a:rPr>
              <a:t>[1912.05559] </a:t>
            </a:r>
            <a:r>
              <a:rPr lang="fr-FR" sz="1100" dirty="0" err="1" smtClean="0">
                <a:hlinkClick r:id="rId5"/>
              </a:rPr>
              <a:t>Iterative</a:t>
            </a:r>
            <a:r>
              <a:rPr lang="fr-FR" sz="1100" dirty="0" smtClean="0">
                <a:hlinkClick r:id="rId5"/>
              </a:rPr>
              <a:t> Quantum Amplitude Estimation (arxiv.org</a:t>
            </a:r>
            <a:r>
              <a:rPr lang="fr-FR" sz="1100" dirty="0" smtClean="0">
                <a:hlinkClick r:id="rId5"/>
              </a:rPr>
              <a:t>)</a:t>
            </a:r>
            <a:endParaRPr lang="fr-FR" sz="1100" dirty="0" smtClean="0"/>
          </a:p>
          <a:p>
            <a:endParaRPr lang="fr-FR" sz="1100" dirty="0" smtClean="0"/>
          </a:p>
          <a:p>
            <a:r>
              <a:rPr lang="fr-FR" sz="1100" dirty="0" smtClean="0"/>
              <a:t>• </a:t>
            </a:r>
            <a:r>
              <a:rPr lang="en-US" sz="1100" dirty="0" smtClean="0">
                <a:hlinkClick r:id="rId6"/>
              </a:rPr>
              <a:t>Lab </a:t>
            </a:r>
            <a:r>
              <a:rPr lang="en-US" sz="1100" dirty="0" smtClean="0">
                <a:hlinkClick r:id="rId6"/>
              </a:rPr>
              <a:t>4. Iterative Quantum Phase Estimation (qiskit.org)</a:t>
            </a:r>
            <a:endParaRPr lang="en-US" sz="1100" dirty="0" smtClean="0"/>
          </a:p>
          <a:p>
            <a:endParaRPr lang="en-US" sz="11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05"/>
        <p:cNvGrpSpPr/>
        <p:nvPr/>
      </p:nvGrpSpPr>
      <p:grpSpPr>
        <a:xfrm>
          <a:off x="0" y="0"/>
          <a:ext cx="0" cy="0"/>
          <a:chOff x="0" y="0"/>
          <a:chExt cx="0" cy="0"/>
        </a:xfrm>
      </p:grpSpPr>
      <p:sp>
        <p:nvSpPr>
          <p:cNvPr id="807" name="Google Shape;807;p51"/>
          <p:cNvSpPr txBox="1">
            <a:spLocks noGrp="1"/>
          </p:cNvSpPr>
          <p:nvPr>
            <p:ph type="title"/>
          </p:nvPr>
        </p:nvSpPr>
        <p:spPr>
          <a:xfrm>
            <a:off x="5420751" y="422799"/>
            <a:ext cx="3097800" cy="937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THANKS</a:t>
            </a: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0"/>
          <p:cNvSpPr txBox="1">
            <a:spLocks noGrp="1"/>
          </p:cNvSpPr>
          <p:nvPr>
            <p:ph type="subTitle" idx="1"/>
          </p:nvPr>
        </p:nvSpPr>
        <p:spPr>
          <a:xfrm flipH="1">
            <a:off x="2115052" y="2472632"/>
            <a:ext cx="2219400" cy="74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Problem statement and its mathematical description</a:t>
            </a:r>
            <a:endParaRPr dirty="0"/>
          </a:p>
        </p:txBody>
      </p:sp>
      <p:sp>
        <p:nvSpPr>
          <p:cNvPr id="168" name="Google Shape;168;p30"/>
          <p:cNvSpPr txBox="1">
            <a:spLocks noGrp="1"/>
          </p:cNvSpPr>
          <p:nvPr>
            <p:ph type="title" idx="3"/>
          </p:nvPr>
        </p:nvSpPr>
        <p:spPr>
          <a:xfrm>
            <a:off x="4207960" y="339502"/>
            <a:ext cx="4345200" cy="745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TABLE OF CONTENTS</a:t>
            </a:r>
            <a:endParaRPr/>
          </a:p>
        </p:txBody>
      </p:sp>
      <p:sp>
        <p:nvSpPr>
          <p:cNvPr id="169" name="Google Shape;169;p30"/>
          <p:cNvSpPr txBox="1">
            <a:spLocks noGrp="1"/>
          </p:cNvSpPr>
          <p:nvPr>
            <p:ph type="title"/>
          </p:nvPr>
        </p:nvSpPr>
        <p:spPr>
          <a:xfrm flipH="1">
            <a:off x="7408759" y="2208227"/>
            <a:ext cx="13236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170" name="Google Shape;170;p30"/>
          <p:cNvSpPr txBox="1">
            <a:spLocks noGrp="1"/>
          </p:cNvSpPr>
          <p:nvPr>
            <p:ph type="subTitle" idx="2"/>
          </p:nvPr>
        </p:nvSpPr>
        <p:spPr>
          <a:xfrm>
            <a:off x="4680918" y="2472632"/>
            <a:ext cx="2450900" cy="745800"/>
          </a:xfrm>
          <a:prstGeom prst="rect">
            <a:avLst/>
          </a:prstGeom>
        </p:spPr>
        <p:txBody>
          <a:bodyPr spcFirstLastPara="1" wrap="square" lIns="91425" tIns="91425" rIns="91425" bIns="91425" anchor="t" anchorCtr="0">
            <a:noAutofit/>
          </a:bodyPr>
          <a:lstStyle/>
          <a:p>
            <a:pPr marL="0" lvl="0" indent="0"/>
            <a:r>
              <a:rPr lang="en-US" sz="1200" dirty="0" smtClean="0"/>
              <a:t>Implementation of </a:t>
            </a:r>
            <a:r>
              <a:rPr lang="en-US" sz="1200" dirty="0" smtClean="0"/>
              <a:t>MLQAE, </a:t>
            </a:r>
            <a:r>
              <a:rPr lang="en-US" sz="1200" dirty="0" smtClean="0"/>
              <a:t>along </a:t>
            </a:r>
            <a:r>
              <a:rPr lang="en-US" sz="1200" dirty="0" smtClean="0"/>
              <a:t>with the </a:t>
            </a:r>
            <a:r>
              <a:rPr lang="en-US" sz="1200" dirty="0" smtClean="0"/>
              <a:t>intermediate steps</a:t>
            </a:r>
          </a:p>
        </p:txBody>
      </p:sp>
      <p:sp>
        <p:nvSpPr>
          <p:cNvPr id="171" name="Google Shape;171;p30"/>
          <p:cNvSpPr txBox="1">
            <a:spLocks noGrp="1"/>
          </p:cNvSpPr>
          <p:nvPr>
            <p:ph type="subTitle" idx="4"/>
          </p:nvPr>
        </p:nvSpPr>
        <p:spPr>
          <a:xfrm flipH="1">
            <a:off x="2115052" y="3434262"/>
            <a:ext cx="2219400" cy="74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Explanation of MLQAE and IQAE algorithms</a:t>
            </a:r>
            <a:endParaRPr dirty="0"/>
          </a:p>
        </p:txBody>
      </p:sp>
      <p:sp>
        <p:nvSpPr>
          <p:cNvPr id="172" name="Google Shape;172;p30"/>
          <p:cNvSpPr txBox="1">
            <a:spLocks noGrp="1"/>
          </p:cNvSpPr>
          <p:nvPr>
            <p:ph type="subTitle" idx="5"/>
          </p:nvPr>
        </p:nvSpPr>
        <p:spPr>
          <a:xfrm>
            <a:off x="5089117" y="3434262"/>
            <a:ext cx="2042700" cy="745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smtClean="0"/>
              <a:t>Circuit diagrams for MLQAE</a:t>
            </a:r>
            <a:endParaRPr dirty="0"/>
          </a:p>
        </p:txBody>
      </p:sp>
      <p:sp>
        <p:nvSpPr>
          <p:cNvPr id="173" name="Google Shape;173;p30"/>
          <p:cNvSpPr txBox="1">
            <a:spLocks noGrp="1"/>
          </p:cNvSpPr>
          <p:nvPr>
            <p:ph type="subTitle" idx="6"/>
          </p:nvPr>
        </p:nvSpPr>
        <p:spPr>
          <a:xfrm flipH="1">
            <a:off x="2114990" y="1900740"/>
            <a:ext cx="3130200" cy="745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PROBLEM  STATEMENT</a:t>
            </a:r>
            <a:endParaRPr dirty="0"/>
          </a:p>
        </p:txBody>
      </p:sp>
      <p:sp>
        <p:nvSpPr>
          <p:cNvPr id="174" name="Google Shape;174;p30"/>
          <p:cNvSpPr txBox="1">
            <a:spLocks noGrp="1"/>
          </p:cNvSpPr>
          <p:nvPr>
            <p:ph type="subTitle" idx="7"/>
          </p:nvPr>
        </p:nvSpPr>
        <p:spPr>
          <a:xfrm>
            <a:off x="4974892" y="1900740"/>
            <a:ext cx="2157000" cy="745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smtClean="0"/>
              <a:t>IMPLEMENTATION</a:t>
            </a:r>
            <a:endParaRPr dirty="0"/>
          </a:p>
        </p:txBody>
      </p:sp>
      <p:sp>
        <p:nvSpPr>
          <p:cNvPr id="175" name="Google Shape;175;p30"/>
          <p:cNvSpPr txBox="1">
            <a:spLocks noGrp="1"/>
          </p:cNvSpPr>
          <p:nvPr>
            <p:ph type="subTitle" idx="8"/>
          </p:nvPr>
        </p:nvSpPr>
        <p:spPr>
          <a:xfrm flipH="1">
            <a:off x="2114990" y="3150999"/>
            <a:ext cx="3130200" cy="457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ALGORITHMS</a:t>
            </a:r>
            <a:endParaRPr dirty="0"/>
          </a:p>
        </p:txBody>
      </p:sp>
      <p:sp>
        <p:nvSpPr>
          <p:cNvPr id="176" name="Google Shape;176;p30"/>
          <p:cNvSpPr txBox="1">
            <a:spLocks noGrp="1"/>
          </p:cNvSpPr>
          <p:nvPr>
            <p:ph type="subTitle" idx="9"/>
          </p:nvPr>
        </p:nvSpPr>
        <p:spPr>
          <a:xfrm>
            <a:off x="5193890" y="3150999"/>
            <a:ext cx="19380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2000" dirty="0" smtClean="0"/>
              <a:t>CIRCUIT DIAGRAMS</a:t>
            </a:r>
            <a:endParaRPr sz="2000" dirty="0"/>
          </a:p>
        </p:txBody>
      </p:sp>
      <p:sp>
        <p:nvSpPr>
          <p:cNvPr id="177" name="Google Shape;177;p30"/>
          <p:cNvSpPr txBox="1">
            <a:spLocks noGrp="1"/>
          </p:cNvSpPr>
          <p:nvPr>
            <p:ph type="title" idx="13"/>
          </p:nvPr>
        </p:nvSpPr>
        <p:spPr>
          <a:xfrm>
            <a:off x="467544" y="3183177"/>
            <a:ext cx="13236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02</a:t>
            </a:r>
            <a:endParaRPr/>
          </a:p>
        </p:txBody>
      </p:sp>
      <p:sp>
        <p:nvSpPr>
          <p:cNvPr id="178" name="Google Shape;178;p30"/>
          <p:cNvSpPr txBox="1">
            <a:spLocks noGrp="1"/>
          </p:cNvSpPr>
          <p:nvPr>
            <p:ph type="title" idx="14"/>
          </p:nvPr>
        </p:nvSpPr>
        <p:spPr>
          <a:xfrm flipH="1">
            <a:off x="7408766" y="3183177"/>
            <a:ext cx="13236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179" name="Google Shape;179;p30"/>
          <p:cNvSpPr txBox="1">
            <a:spLocks noGrp="1"/>
          </p:cNvSpPr>
          <p:nvPr>
            <p:ph type="title" idx="15"/>
          </p:nvPr>
        </p:nvSpPr>
        <p:spPr>
          <a:xfrm>
            <a:off x="467544" y="2208216"/>
            <a:ext cx="13236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01</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40"/>
          <p:cNvSpPr txBox="1">
            <a:spLocks noGrp="1"/>
          </p:cNvSpPr>
          <p:nvPr>
            <p:ph type="title"/>
          </p:nvPr>
        </p:nvSpPr>
        <p:spPr>
          <a:xfrm>
            <a:off x="3995936" y="2810070"/>
            <a:ext cx="4644088" cy="841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5400" dirty="0" smtClean="0"/>
              <a:t>PROBLEM STATEMENT</a:t>
            </a:r>
            <a:endParaRPr sz="5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700" name="Google Shape;700;p46"/>
          <p:cNvSpPr txBox="1">
            <a:spLocks noGrp="1"/>
          </p:cNvSpPr>
          <p:nvPr>
            <p:ph type="title"/>
          </p:nvPr>
        </p:nvSpPr>
        <p:spPr>
          <a:xfrm>
            <a:off x="323528" y="267494"/>
            <a:ext cx="3155400" cy="126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PROBLEM STATEMENT</a:t>
            </a:r>
            <a:endParaRPr dirty="0"/>
          </a:p>
        </p:txBody>
      </p:sp>
      <p:sp>
        <p:nvSpPr>
          <p:cNvPr id="9" name="Google Shape;185;p31"/>
          <p:cNvSpPr txBox="1">
            <a:spLocks/>
          </p:cNvSpPr>
          <p:nvPr/>
        </p:nvSpPr>
        <p:spPr>
          <a:xfrm>
            <a:off x="1115616" y="1347614"/>
            <a:ext cx="7272808" cy="3672408"/>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500" dirty="0" smtClean="0">
                <a:solidFill>
                  <a:schemeClr val="dk1"/>
                </a:solidFill>
                <a:latin typeface="Assistant ExtraLight"/>
                <a:ea typeface="Assistant ExtraLight"/>
                <a:cs typeface="Assistant ExtraLight"/>
              </a:rPr>
              <a:t>To calculate the integral</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500" dirty="0" smtClean="0">
              <a:solidFill>
                <a:schemeClr val="dk1"/>
              </a:solidFill>
              <a:latin typeface="Assistant ExtraLight"/>
              <a:ea typeface="Assistant ExtraLight"/>
              <a:cs typeface="Assistant ExtraLight"/>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500" dirty="0" smtClean="0">
                <a:solidFill>
                  <a:schemeClr val="dk1"/>
                </a:solidFill>
                <a:latin typeface="Assistant ExtraLight"/>
                <a:ea typeface="Assistant ExtraLight"/>
                <a:cs typeface="Assistant ExtraLight"/>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500" dirty="0" smtClean="0">
              <a:solidFill>
                <a:schemeClr val="dk1"/>
              </a:solidFill>
              <a:latin typeface="Assistant ExtraLight"/>
              <a:ea typeface="Assistant ExtraLight"/>
              <a:cs typeface="Assistant ExtraLight"/>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500" dirty="0" smtClean="0">
                <a:solidFill>
                  <a:schemeClr val="dk1"/>
                </a:solidFill>
                <a:latin typeface="Assistant ExtraLight"/>
                <a:ea typeface="Assistant ExtraLight"/>
                <a:cs typeface="Assistant ExtraLight"/>
              </a:rPr>
              <a:t>approximately, using Riemann sums with a finite number of subintervals, and making use of Quantum Amplitude Amplification  followed by a Quantum Amplitude Estimation algorithm.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500" dirty="0" smtClean="0">
              <a:solidFill>
                <a:schemeClr val="dk1"/>
              </a:solidFill>
              <a:latin typeface="Assistant ExtraLight"/>
              <a:ea typeface="Assistant ExtraLight"/>
              <a:cs typeface="Assistant ExtraLight"/>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500" dirty="0" smtClean="0">
              <a:solidFill>
                <a:schemeClr val="dk1"/>
              </a:solidFill>
              <a:latin typeface="Assistant ExtraLight"/>
              <a:ea typeface="Assistant ExtraLight"/>
              <a:cs typeface="Assistant ExtraLight"/>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500" dirty="0" smtClean="0">
                <a:solidFill>
                  <a:schemeClr val="dk1"/>
                </a:solidFill>
                <a:latin typeface="Assistant ExtraLight"/>
                <a:ea typeface="Assistant ExtraLight"/>
                <a:cs typeface="Assistant ExtraLight"/>
              </a:rPr>
              <a:t>Specifically, calculate the value of the expression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500" dirty="0" smtClean="0">
              <a:solidFill>
                <a:schemeClr val="dk1"/>
              </a:solidFill>
              <a:latin typeface="Assistant ExtraLight"/>
              <a:ea typeface="Assistant ExtraLight"/>
              <a:cs typeface="Assistant ExtraLight"/>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500" dirty="0" smtClean="0">
              <a:solidFill>
                <a:schemeClr val="dk1"/>
              </a:solidFill>
              <a:latin typeface="Assistant ExtraLight"/>
              <a:ea typeface="Assistant ExtraLight"/>
              <a:cs typeface="Assistant ExtraLight"/>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500" dirty="0" smtClean="0">
              <a:solidFill>
                <a:schemeClr val="dk1"/>
              </a:solidFill>
              <a:latin typeface="Assistant ExtraLight"/>
              <a:ea typeface="Assistant ExtraLight"/>
              <a:cs typeface="Assistant ExtraLight"/>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500" dirty="0" smtClean="0">
              <a:solidFill>
                <a:schemeClr val="dk1"/>
              </a:solidFill>
              <a:latin typeface="Assistant ExtraLight"/>
              <a:ea typeface="Assistant ExtraLight"/>
              <a:cs typeface="Assistant ExtraLight"/>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500" dirty="0" smtClean="0">
                <a:solidFill>
                  <a:schemeClr val="dk1"/>
                </a:solidFill>
                <a:latin typeface="Assistant ExtraLight"/>
                <a:ea typeface="Assistant ExtraLight"/>
                <a:cs typeface="Assistant ExtraLight"/>
              </a:rPr>
              <a:t>for N = 2, 3, and 10.</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500" dirty="0" smtClean="0">
              <a:solidFill>
                <a:schemeClr val="dk1"/>
              </a:solidFill>
              <a:latin typeface="Assistant ExtraLight"/>
              <a:ea typeface="Assistant ExtraLight"/>
              <a:cs typeface="Assistant ExtraLight"/>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500" dirty="0" smtClean="0">
              <a:solidFill>
                <a:schemeClr val="dk1"/>
              </a:solidFill>
              <a:latin typeface="Assistant ExtraLight"/>
              <a:ea typeface="Assistant ExtraLight"/>
              <a:cs typeface="Assistant ExtraLight"/>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500" dirty="0" smtClean="0">
              <a:solidFill>
                <a:schemeClr val="dk1"/>
              </a:solidFill>
              <a:latin typeface="Assistant ExtraLight"/>
              <a:ea typeface="Assistant ExtraLight"/>
              <a:cs typeface="Assistant ExtraLight"/>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500" dirty="0" smtClean="0">
              <a:solidFill>
                <a:schemeClr val="dk1"/>
              </a:solidFill>
              <a:latin typeface="Assistant ExtraLight"/>
              <a:ea typeface="Assistant ExtraLight"/>
              <a:cs typeface="Assistant ExtraLight"/>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500" dirty="0" smtClean="0">
              <a:solidFill>
                <a:schemeClr val="dk1"/>
              </a:solidFill>
              <a:latin typeface="Assistant ExtraLight"/>
              <a:ea typeface="Assistant ExtraLight"/>
              <a:cs typeface="Assistant ExtraLight"/>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500" b="0" i="0" u="none" strike="noStrike" kern="0" cap="none" spc="0" normalizeH="0" baseline="0" noProof="0" dirty="0" smtClean="0">
              <a:ln>
                <a:noFill/>
              </a:ln>
              <a:solidFill>
                <a:srgbClr val="000000"/>
              </a:solidFill>
              <a:effectLst/>
              <a:uLnTx/>
              <a:uFillTx/>
              <a:latin typeface="Assistant" charset="-79"/>
              <a:cs typeface="Assistant" charset="-79"/>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500" b="0" i="0" u="none" strike="noStrike" kern="0" cap="none" spc="0" normalizeH="0" baseline="0" noProof="0" dirty="0">
              <a:ln>
                <a:noFill/>
              </a:ln>
              <a:solidFill>
                <a:srgbClr val="000000"/>
              </a:solidFill>
              <a:effectLst/>
              <a:uLnTx/>
              <a:uFillTx/>
              <a:latin typeface="Assistant" charset="-79"/>
              <a:cs typeface="Assistant" charset="-79"/>
              <a:sym typeface="Arial"/>
            </a:endParaRPr>
          </a:p>
        </p:txBody>
      </p:sp>
      <p:sp>
        <p:nvSpPr>
          <p:cNvPr id="1843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436"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8435"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4067944" y="1635646"/>
            <a:ext cx="864096" cy="532476"/>
          </a:xfrm>
          <a:prstGeom prst="rect">
            <a:avLst/>
          </a:prstGeom>
          <a:noFill/>
        </p:spPr>
      </p:pic>
      <p:sp>
        <p:nvSpPr>
          <p:cNvPr id="18437" name="Rectangle 5"/>
          <p:cNvSpPr>
            <a:spLocks noChangeArrowheads="1"/>
          </p:cNvSpPr>
          <p:nvPr/>
        </p:nvSpPr>
        <p:spPr bwMode="auto">
          <a:xfrm>
            <a:off x="0" y="126523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439" name="Rectangle 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8438" name="Picture 6"/>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3635896" y="3629875"/>
            <a:ext cx="2016224" cy="598059"/>
          </a:xfrm>
          <a:prstGeom prst="rect">
            <a:avLst/>
          </a:prstGeom>
          <a:noFill/>
        </p:spPr>
      </p:pic>
      <p:sp>
        <p:nvSpPr>
          <p:cNvPr id="18440" name="Rectangle 8"/>
          <p:cNvSpPr>
            <a:spLocks noChangeArrowheads="1"/>
          </p:cNvSpPr>
          <p:nvPr/>
        </p:nvSpPr>
        <p:spPr bwMode="auto">
          <a:xfrm>
            <a:off x="0" y="1363663"/>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40"/>
          <p:cNvSpPr txBox="1">
            <a:spLocks noGrp="1"/>
          </p:cNvSpPr>
          <p:nvPr>
            <p:ph type="title"/>
          </p:nvPr>
        </p:nvSpPr>
        <p:spPr>
          <a:xfrm>
            <a:off x="3995936" y="2810070"/>
            <a:ext cx="4644088" cy="841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5400" dirty="0" smtClean="0"/>
              <a:t>ALGORITHMS</a:t>
            </a:r>
            <a:endParaRPr sz="5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700" name="Google Shape;700;p46"/>
          <p:cNvSpPr txBox="1">
            <a:spLocks noGrp="1"/>
          </p:cNvSpPr>
          <p:nvPr>
            <p:ph type="title"/>
          </p:nvPr>
        </p:nvSpPr>
        <p:spPr>
          <a:xfrm>
            <a:off x="323528" y="267494"/>
            <a:ext cx="3155400" cy="126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ALGORITHMS</a:t>
            </a:r>
            <a:endParaRPr dirty="0"/>
          </a:p>
        </p:txBody>
      </p:sp>
      <p:sp>
        <p:nvSpPr>
          <p:cNvPr id="9" name="Google Shape;185;p31"/>
          <p:cNvSpPr txBox="1">
            <a:spLocks/>
          </p:cNvSpPr>
          <p:nvPr/>
        </p:nvSpPr>
        <p:spPr>
          <a:xfrm>
            <a:off x="1115616" y="1203598"/>
            <a:ext cx="7272808" cy="3672408"/>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500" b="1" dirty="0" smtClean="0">
                <a:solidFill>
                  <a:schemeClr val="dk1"/>
                </a:solidFill>
                <a:latin typeface="Assistant ExtraLight"/>
                <a:ea typeface="Assistant ExtraLight"/>
                <a:cs typeface="Assistant ExtraLight"/>
              </a:rPr>
              <a:t>Operator Selection</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200" dirty="0" smtClean="0">
              <a:solidFill>
                <a:schemeClr val="dk1"/>
              </a:solidFill>
              <a:latin typeface="Assistant ExtraLight"/>
              <a:ea typeface="Assistant ExtraLight"/>
              <a:cs typeface="Assistant ExtraLight"/>
            </a:endParaRPr>
          </a:p>
          <a:p>
            <a:pPr lvl="0">
              <a:defRPr/>
            </a:pPr>
            <a:r>
              <a:rPr lang="en-US" sz="1200" dirty="0" smtClean="0">
                <a:solidFill>
                  <a:schemeClr val="dk1"/>
                </a:solidFill>
                <a:latin typeface="Assistant ExtraLight"/>
                <a:ea typeface="Assistant ExtraLight"/>
                <a:cs typeface="Assistant ExtraLight"/>
              </a:rPr>
              <a:t>The first step consists of constructing a circuit that will take the state </a:t>
            </a:r>
            <a:r>
              <a:rPr lang="en-US" sz="1200" b="1" dirty="0" smtClean="0">
                <a:solidFill>
                  <a:schemeClr val="dk1"/>
                </a:solidFill>
                <a:latin typeface="Assistant ExtraLight"/>
                <a:ea typeface="Assistant ExtraLight"/>
                <a:cs typeface="Assistant ExtraLight"/>
              </a:rPr>
              <a:t>|0</a:t>
            </a:r>
            <a:r>
              <a:rPr lang="en-US" sz="1200" dirty="0" smtClean="0">
                <a:solidFill>
                  <a:schemeClr val="dk1"/>
                </a:solidFill>
                <a:latin typeface="Assistant ExtraLight"/>
                <a:ea typeface="Assistant ExtraLight"/>
                <a:cs typeface="Assistant ExtraLight"/>
              </a:rPr>
              <a:t>⟩</a:t>
            </a:r>
            <a:r>
              <a:rPr lang="en-US" sz="1200" b="1" baseline="-25000" dirty="0" smtClean="0">
                <a:solidFill>
                  <a:schemeClr val="dk1"/>
                </a:solidFill>
                <a:latin typeface="Assistant ExtraLight"/>
                <a:ea typeface="Assistant ExtraLight"/>
                <a:cs typeface="Assistant ExtraLight"/>
              </a:rPr>
              <a:t>n</a:t>
            </a:r>
            <a:r>
              <a:rPr lang="en-US" sz="1200" b="1" dirty="0" smtClean="0">
                <a:solidFill>
                  <a:schemeClr val="dk1"/>
                </a:solidFill>
                <a:latin typeface="Assistant ExtraLight"/>
                <a:ea typeface="Assistant ExtraLight"/>
                <a:cs typeface="Assistant ExtraLight"/>
              </a:rPr>
              <a:t>|0</a:t>
            </a:r>
            <a:r>
              <a:rPr lang="en-US" sz="1200" dirty="0" smtClean="0">
                <a:solidFill>
                  <a:schemeClr val="dk1"/>
                </a:solidFill>
                <a:latin typeface="Assistant ExtraLight"/>
                <a:ea typeface="Assistant ExtraLight"/>
                <a:cs typeface="Assistant ExtraLight"/>
              </a:rPr>
              <a:t>⟩ into the state </a:t>
            </a:r>
            <a:endParaRPr lang="en-US" sz="1200" b="1" dirty="0" smtClean="0">
              <a:solidFill>
                <a:schemeClr val="dk1"/>
              </a:solidFill>
              <a:latin typeface="Assistant ExtraLight"/>
              <a:ea typeface="Assistant ExtraLight"/>
              <a:cs typeface="Assistant ExtraLight"/>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200" dirty="0" smtClean="0">
              <a:solidFill>
                <a:schemeClr val="dk1"/>
              </a:solidFill>
              <a:latin typeface="Assistant ExtraLight"/>
              <a:ea typeface="Assistant ExtraLight"/>
              <a:cs typeface="Assistant ExtraLight"/>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smtClean="0">
                <a:solidFill>
                  <a:schemeClr val="dk1"/>
                </a:solidFill>
                <a:latin typeface="Assistant ExtraLight"/>
                <a:ea typeface="Assistant ExtraLight"/>
                <a:cs typeface="Assistant ExtraLight"/>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smtClean="0">
                <a:solidFill>
                  <a:schemeClr val="dk1"/>
                </a:solidFill>
                <a:latin typeface="Assistant ExtraLight"/>
                <a:ea typeface="Assistant ExtraLight"/>
                <a:cs typeface="Assistant ExtraLight"/>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200" dirty="0" smtClean="0">
              <a:solidFill>
                <a:schemeClr val="dk1"/>
              </a:solidFill>
              <a:latin typeface="Assistant ExtraLight"/>
              <a:ea typeface="Assistant ExtraLight"/>
              <a:cs typeface="Assistant ExtraLight"/>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200" dirty="0" smtClean="0">
              <a:solidFill>
                <a:schemeClr val="dk1"/>
              </a:solidFill>
              <a:latin typeface="Assistant ExtraLight"/>
              <a:ea typeface="Assistant ExtraLight"/>
              <a:cs typeface="Assistant ExtraLight"/>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smtClean="0">
                <a:solidFill>
                  <a:schemeClr val="dk1"/>
                </a:solidFill>
                <a:latin typeface="Assistant ExtraLight"/>
                <a:ea typeface="Assistant ExtraLight"/>
                <a:cs typeface="Assistant ExtraLight"/>
              </a:rPr>
              <a:t>where </a:t>
            </a:r>
            <a:r>
              <a:rPr lang="en-US" sz="1200" b="1" dirty="0" smtClean="0">
                <a:solidFill>
                  <a:schemeClr val="dk1"/>
                </a:solidFill>
                <a:latin typeface="Assistant ExtraLight"/>
                <a:ea typeface="Assistant ExtraLight"/>
                <a:cs typeface="Assistant ExtraLight"/>
              </a:rPr>
              <a:t>f(x)</a:t>
            </a:r>
            <a:r>
              <a:rPr lang="en-US" sz="1200" dirty="0" smtClean="0">
                <a:solidFill>
                  <a:schemeClr val="dk1"/>
                </a:solidFill>
                <a:latin typeface="Assistant ExtraLight"/>
                <a:ea typeface="Assistant ExtraLight"/>
                <a:cs typeface="Assistant ExtraLight"/>
              </a:rPr>
              <a:t> is the integrand function, and </a:t>
            </a:r>
            <a:r>
              <a:rPr lang="en-US" sz="1200" b="1" dirty="0" smtClean="0">
                <a:solidFill>
                  <a:schemeClr val="dk1"/>
                </a:solidFill>
                <a:latin typeface="Assistant ExtraLight"/>
                <a:ea typeface="Assistant ExtraLight"/>
                <a:cs typeface="Assistant ExtraLight"/>
              </a:rPr>
              <a:t>n</a:t>
            </a:r>
            <a:r>
              <a:rPr lang="en-US" sz="1200" dirty="0" smtClean="0">
                <a:solidFill>
                  <a:schemeClr val="dk1"/>
                </a:solidFill>
                <a:latin typeface="Assistant ExtraLight"/>
                <a:ea typeface="Assistant ExtraLight"/>
                <a:cs typeface="Assistant ExtraLight"/>
              </a:rPr>
              <a:t> is the number of qubits used in our circuit (barring the least significant qubit).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200" dirty="0" smtClean="0">
              <a:solidFill>
                <a:schemeClr val="dk1"/>
              </a:solidFill>
              <a:latin typeface="Assistant ExtraLight"/>
              <a:ea typeface="Assistant ExtraLight"/>
              <a:cs typeface="Assistant ExtraLight"/>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smtClean="0">
                <a:solidFill>
                  <a:schemeClr val="dk1"/>
                </a:solidFill>
                <a:latin typeface="Assistant ExtraLight"/>
                <a:ea typeface="Assistant ExtraLight"/>
                <a:cs typeface="Assistant ExtraLight"/>
              </a:rPr>
              <a:t>This transformation encodes the N</a:t>
            </a:r>
            <a:r>
              <a:rPr lang="en-US" sz="1200" baseline="30000" dirty="0" smtClean="0">
                <a:solidFill>
                  <a:schemeClr val="dk1"/>
                </a:solidFill>
                <a:latin typeface="Assistant ExtraLight"/>
                <a:ea typeface="Assistant ExtraLight"/>
                <a:cs typeface="Assistant ExtraLight"/>
              </a:rPr>
              <a:t>th </a:t>
            </a:r>
            <a:r>
              <a:rPr lang="en-US" sz="1200" dirty="0" smtClean="0">
                <a:solidFill>
                  <a:schemeClr val="dk1"/>
                </a:solidFill>
                <a:latin typeface="Assistant ExtraLight"/>
                <a:ea typeface="Assistant ExtraLight"/>
                <a:cs typeface="Assistant ExtraLight"/>
              </a:rPr>
              <a:t>(2</a:t>
            </a:r>
            <a:r>
              <a:rPr lang="en-US" sz="1200" baseline="30000" dirty="0" smtClean="0">
                <a:solidFill>
                  <a:schemeClr val="dk1"/>
                </a:solidFill>
                <a:latin typeface="Assistant ExtraLight"/>
                <a:ea typeface="Assistant ExtraLight"/>
                <a:cs typeface="Assistant ExtraLight"/>
              </a:rPr>
              <a:t>n</a:t>
            </a:r>
            <a:r>
              <a:rPr lang="en-US" sz="1200" dirty="0" smtClean="0">
                <a:solidFill>
                  <a:schemeClr val="dk1"/>
                </a:solidFill>
                <a:latin typeface="Assistant ExtraLight"/>
                <a:ea typeface="Assistant ExtraLight"/>
                <a:cs typeface="Assistant ExtraLight"/>
              </a:rPr>
              <a:t>) Riemann sum in the amplitude of the least significant </a:t>
            </a:r>
            <a:r>
              <a:rPr lang="en-US" sz="1200" dirty="0" err="1" smtClean="0">
                <a:solidFill>
                  <a:schemeClr val="dk1"/>
                </a:solidFill>
                <a:latin typeface="Assistant ExtraLight"/>
                <a:ea typeface="Assistant ExtraLight"/>
                <a:cs typeface="Assistant ExtraLight"/>
              </a:rPr>
              <a:t>qubit’s</a:t>
            </a:r>
            <a:r>
              <a:rPr lang="en-US" sz="1200" dirty="0" smtClean="0">
                <a:solidFill>
                  <a:schemeClr val="dk1"/>
                </a:solidFill>
                <a:latin typeface="Assistant ExtraLight"/>
                <a:ea typeface="Assistant ExtraLight"/>
                <a:cs typeface="Assistant ExtraLight"/>
              </a:rPr>
              <a:t> 1 state.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200" dirty="0" smtClean="0">
              <a:solidFill>
                <a:schemeClr val="dk1"/>
              </a:solidFill>
              <a:latin typeface="Assistant ExtraLight"/>
              <a:ea typeface="Assistant ExtraLight"/>
              <a:cs typeface="Assistant ExtraLight"/>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200" dirty="0" smtClean="0">
              <a:solidFill>
                <a:schemeClr val="dk1"/>
              </a:solidFill>
              <a:latin typeface="Assistant ExtraLight"/>
              <a:ea typeface="Assistant ExtraLight"/>
              <a:cs typeface="Assistant ExtraLight"/>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200" dirty="0" smtClean="0">
              <a:solidFill>
                <a:schemeClr val="dk1"/>
              </a:solidFill>
              <a:latin typeface="Assistant ExtraLight"/>
              <a:ea typeface="Assistant ExtraLight"/>
              <a:cs typeface="Assistant ExtraLight"/>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200" dirty="0" smtClean="0">
              <a:solidFill>
                <a:schemeClr val="dk1"/>
              </a:solidFill>
              <a:latin typeface="Assistant ExtraLight"/>
              <a:ea typeface="Assistant ExtraLight"/>
              <a:cs typeface="Assistant ExtraLight"/>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smtClean="0">
                <a:solidFill>
                  <a:schemeClr val="dk1"/>
                </a:solidFill>
                <a:latin typeface="Assistant ExtraLight"/>
                <a:ea typeface="Assistant ExtraLight"/>
                <a:cs typeface="Assistant ExtraLight"/>
              </a:rPr>
              <a:t>This state can also be represented as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200" dirty="0" smtClean="0">
              <a:solidFill>
                <a:schemeClr val="dk1"/>
              </a:solidFill>
              <a:latin typeface="Assistant ExtraLight"/>
              <a:ea typeface="Assistant ExtraLight"/>
              <a:cs typeface="Assistant ExtraLight"/>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smtClean="0">
                <a:solidFill>
                  <a:schemeClr val="dk1"/>
                </a:solidFill>
                <a:latin typeface="Assistant ExtraLight"/>
                <a:ea typeface="Assistant ExtraLight"/>
                <a:cs typeface="Assistant ExtraLight"/>
              </a:rPr>
              <a:t>To determine this amplitude, we use Quantum Amplitude Amplification and Estimation for a better precision.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500" dirty="0" smtClean="0">
              <a:solidFill>
                <a:schemeClr val="dk1"/>
              </a:solidFill>
              <a:latin typeface="Assistant ExtraLight"/>
              <a:ea typeface="Assistant ExtraLight"/>
              <a:cs typeface="Assistant ExtraLight"/>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500" b="0" i="0" u="none" strike="noStrike" kern="0" cap="none" spc="0" normalizeH="0" baseline="0" noProof="0" dirty="0" smtClean="0">
              <a:ln>
                <a:noFill/>
              </a:ln>
              <a:solidFill>
                <a:srgbClr val="000000"/>
              </a:solidFill>
              <a:effectLst/>
              <a:uLnTx/>
              <a:uFillTx/>
              <a:latin typeface="Assistant" charset="-79"/>
              <a:cs typeface="Assistant" charset="-79"/>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500" b="0" i="0" u="none" strike="noStrike" kern="0" cap="none" spc="0" normalizeH="0" baseline="0" noProof="0" dirty="0">
              <a:ln>
                <a:noFill/>
              </a:ln>
              <a:solidFill>
                <a:srgbClr val="000000"/>
              </a:solidFill>
              <a:effectLst/>
              <a:uLnTx/>
              <a:uFillTx/>
              <a:latin typeface="Assistant" charset="-79"/>
              <a:cs typeface="Assistant" charset="-79"/>
              <a:sym typeface="Arial"/>
            </a:endParaRPr>
          </a:p>
        </p:txBody>
      </p:sp>
      <p:pic>
        <p:nvPicPr>
          <p:cNvPr id="1027" name="Picture 3" descr="C:\Users\ASUS\Desktop\Academia v1.5\Quantum Computing\QAA-QAE\Operator Construction.PNG"/>
          <p:cNvPicPr>
            <a:picLocks noChangeAspect="1" noChangeArrowheads="1"/>
          </p:cNvPicPr>
          <p:nvPr/>
        </p:nvPicPr>
        <p:blipFill>
          <a:blip r:embed="rId3"/>
          <a:srcRect/>
          <a:stretch>
            <a:fillRect/>
          </a:stretch>
        </p:blipFill>
        <p:spPr bwMode="auto">
          <a:xfrm>
            <a:off x="2987824" y="2067694"/>
            <a:ext cx="3096344" cy="573029"/>
          </a:xfrm>
          <a:prstGeom prst="rect">
            <a:avLst/>
          </a:prstGeom>
          <a:noFill/>
        </p:spPr>
      </p:pic>
      <p:pic>
        <p:nvPicPr>
          <p:cNvPr id="1028" name="Picture 4" descr="C:\Users\ASUS\Desktop\Academia v1.5\Quantum Computing\QAA-QAE\Operator Construction 2.PNG"/>
          <p:cNvPicPr>
            <a:picLocks noChangeAspect="1" noChangeArrowheads="1"/>
          </p:cNvPicPr>
          <p:nvPr/>
        </p:nvPicPr>
        <p:blipFill>
          <a:blip r:embed="rId4"/>
          <a:srcRect/>
          <a:stretch>
            <a:fillRect/>
          </a:stretch>
        </p:blipFill>
        <p:spPr bwMode="auto">
          <a:xfrm>
            <a:off x="3851920" y="3579862"/>
            <a:ext cx="936104" cy="546162"/>
          </a:xfrm>
          <a:prstGeom prst="rect">
            <a:avLst/>
          </a:prstGeom>
          <a:noFill/>
        </p:spPr>
      </p:pic>
      <p:pic>
        <p:nvPicPr>
          <p:cNvPr id="1029" name="Picture 5" descr="C:\Users\ASUS\Desktop\Academia v1.5\Quantum Computing\QAA-QAE\Operator Construction 3.PNG"/>
          <p:cNvPicPr>
            <a:picLocks noChangeAspect="1" noChangeArrowheads="1"/>
          </p:cNvPicPr>
          <p:nvPr/>
        </p:nvPicPr>
        <p:blipFill>
          <a:blip r:embed="rId5"/>
          <a:srcRect/>
          <a:stretch>
            <a:fillRect/>
          </a:stretch>
        </p:blipFill>
        <p:spPr bwMode="auto">
          <a:xfrm>
            <a:off x="3563888" y="4227934"/>
            <a:ext cx="3384376" cy="241005"/>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700" name="Google Shape;700;p46"/>
          <p:cNvSpPr txBox="1">
            <a:spLocks noGrp="1"/>
          </p:cNvSpPr>
          <p:nvPr>
            <p:ph type="title"/>
          </p:nvPr>
        </p:nvSpPr>
        <p:spPr>
          <a:xfrm>
            <a:off x="323528" y="267494"/>
            <a:ext cx="3155400" cy="126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ALGORITHMS</a:t>
            </a:r>
            <a:endParaRPr dirty="0"/>
          </a:p>
        </p:txBody>
      </p:sp>
      <p:sp>
        <p:nvSpPr>
          <p:cNvPr id="9" name="Google Shape;185;p31"/>
          <p:cNvSpPr txBox="1">
            <a:spLocks/>
          </p:cNvSpPr>
          <p:nvPr/>
        </p:nvSpPr>
        <p:spPr>
          <a:xfrm>
            <a:off x="1115616" y="1203598"/>
            <a:ext cx="7272808" cy="3672408"/>
          </a:xfrm>
          <a:prstGeom prst="rect">
            <a:avLst/>
          </a:prstGeom>
        </p:spPr>
        <p:txBody>
          <a:bodyPr spcFirstLastPara="1" wrap="square" lIns="91425" tIns="91425" rIns="91425" bIns="91425" anchor="t" anchorCtr="0">
            <a:noAutofit/>
          </a:bodyPr>
          <a:lstStyle/>
          <a:p>
            <a:pPr lvl="0">
              <a:defRPr/>
            </a:pPr>
            <a:r>
              <a:rPr lang="en-US" sz="1500" b="1" dirty="0" smtClean="0">
                <a:solidFill>
                  <a:schemeClr val="dk1"/>
                </a:solidFill>
                <a:latin typeface="Assistant ExtraLight"/>
                <a:ea typeface="Assistant ExtraLight"/>
                <a:cs typeface="Assistant ExtraLight"/>
              </a:rPr>
              <a:t>Quantum Amplitude Amplification</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200" dirty="0" smtClean="0">
              <a:solidFill>
                <a:schemeClr val="dk1"/>
              </a:solidFill>
              <a:latin typeface="Assistant ExtraLight"/>
              <a:ea typeface="Assistant ExtraLight"/>
              <a:cs typeface="Assistant ExtraLight"/>
            </a:endParaRPr>
          </a:p>
          <a:p>
            <a:pPr lvl="0">
              <a:defRPr/>
            </a:pPr>
            <a:r>
              <a:rPr lang="en-US" sz="1200" dirty="0" smtClean="0">
                <a:solidFill>
                  <a:schemeClr val="dk1"/>
                </a:solidFill>
                <a:latin typeface="Assistant ExtraLight"/>
                <a:ea typeface="Assistant ExtraLight"/>
                <a:cs typeface="Assistant ExtraLight"/>
              </a:rPr>
              <a:t>To amplify the amplitude of the desired state, we perform the following series of operations </a:t>
            </a:r>
            <a:endParaRPr lang="en-US" sz="1200" b="1" dirty="0" smtClean="0">
              <a:solidFill>
                <a:schemeClr val="dk1"/>
              </a:solidFill>
              <a:latin typeface="Assistant ExtraLight"/>
              <a:ea typeface="Assistant ExtraLight"/>
              <a:cs typeface="Assistant ExtraLight"/>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200" dirty="0" smtClean="0">
              <a:solidFill>
                <a:schemeClr val="dk1"/>
              </a:solidFill>
              <a:latin typeface="Assistant ExtraLight"/>
              <a:ea typeface="Assistant ExtraLight"/>
              <a:cs typeface="Assistant ExtraLight"/>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smtClean="0">
                <a:solidFill>
                  <a:schemeClr val="dk1"/>
                </a:solidFill>
                <a:latin typeface="Assistant ExtraLight"/>
                <a:ea typeface="Assistant ExtraLight"/>
                <a:cs typeface="Assistant ExtraLight"/>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smtClean="0">
                <a:solidFill>
                  <a:schemeClr val="dk1"/>
                </a:solidFill>
                <a:latin typeface="Assistant ExtraLight"/>
                <a:ea typeface="Assistant ExtraLight"/>
                <a:cs typeface="Assistant ExtraLight"/>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200" dirty="0" smtClean="0">
              <a:solidFill>
                <a:schemeClr val="dk1"/>
              </a:solidFill>
              <a:latin typeface="Assistant ExtraLight"/>
              <a:ea typeface="Assistant ExtraLight"/>
              <a:cs typeface="Assistant ExtraLight"/>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smtClean="0">
                <a:solidFill>
                  <a:schemeClr val="dk1"/>
                </a:solidFill>
                <a:latin typeface="Assistant ExtraLight"/>
                <a:ea typeface="Assistant ExtraLight"/>
                <a:cs typeface="Assistant ExtraLight"/>
              </a:rPr>
              <a:t>where ‘</a:t>
            </a:r>
            <a:r>
              <a:rPr lang="en-US" sz="1200" b="1" dirty="0" smtClean="0">
                <a:solidFill>
                  <a:schemeClr val="dk1"/>
                </a:solidFill>
                <a:latin typeface="Assistant ExtraLight"/>
                <a:ea typeface="Assistant ExtraLight"/>
                <a:cs typeface="Assistant ExtraLight"/>
              </a:rPr>
              <a:t>A</a:t>
            </a:r>
            <a:r>
              <a:rPr lang="en-US" sz="1200" dirty="0" smtClean="0">
                <a:solidFill>
                  <a:schemeClr val="dk1"/>
                </a:solidFill>
                <a:latin typeface="Assistant ExtraLight"/>
                <a:ea typeface="Assistant ExtraLight"/>
                <a:cs typeface="Assistant ExtraLight"/>
              </a:rPr>
              <a:t>’ denotes the operator we constructed during operator selection, and ‘</a:t>
            </a:r>
            <a:r>
              <a:rPr lang="en-US" sz="1200" b="1" dirty="0" smtClean="0">
                <a:solidFill>
                  <a:schemeClr val="dk1"/>
                </a:solidFill>
                <a:latin typeface="Assistant ExtraLight"/>
                <a:ea typeface="Assistant ExtraLight"/>
                <a:cs typeface="Assistant ExtraLight"/>
              </a:rPr>
              <a:t>A</a:t>
            </a:r>
            <a:r>
              <a:rPr lang="en-US" sz="1200" b="1" baseline="30000" dirty="0" smtClean="0">
                <a:solidFill>
                  <a:schemeClr val="dk1"/>
                </a:solidFill>
                <a:latin typeface="Assistant ExtraLight"/>
                <a:ea typeface="Assistant ExtraLight"/>
                <a:cs typeface="Assistant ExtraLight"/>
              </a:rPr>
              <a:t>-1</a:t>
            </a:r>
            <a:r>
              <a:rPr lang="en-US" sz="1200" dirty="0" smtClean="0">
                <a:solidFill>
                  <a:schemeClr val="dk1"/>
                </a:solidFill>
                <a:latin typeface="Assistant ExtraLight"/>
                <a:ea typeface="Assistant ExtraLight"/>
                <a:cs typeface="Assistant ExtraLight"/>
              </a:rPr>
              <a:t>’ denotes its inverse.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200" dirty="0" smtClean="0">
              <a:solidFill>
                <a:schemeClr val="dk1"/>
              </a:solidFill>
              <a:latin typeface="Assistant ExtraLight"/>
              <a:ea typeface="Assistant ExtraLight"/>
              <a:cs typeface="Assistant ExtraLight"/>
            </a:endParaRPr>
          </a:p>
          <a:p>
            <a:pPr lvl="0">
              <a:defRPr/>
            </a:pPr>
            <a:r>
              <a:rPr lang="en-US" sz="1200" dirty="0" smtClean="0">
                <a:solidFill>
                  <a:schemeClr val="dk1"/>
                </a:solidFill>
                <a:latin typeface="Assistant ExtraLight"/>
                <a:ea typeface="Assistant ExtraLight"/>
                <a:cs typeface="Assistant ExtraLight"/>
              </a:rPr>
              <a:t>The ‘</a:t>
            </a:r>
            <a:r>
              <a:rPr lang="en-US" sz="1200" b="1" dirty="0" smtClean="0">
                <a:solidFill>
                  <a:schemeClr val="dk1"/>
                </a:solidFill>
                <a:latin typeface="Assistant ExtraLight"/>
                <a:ea typeface="Assistant ExtraLight"/>
                <a:cs typeface="Assistant ExtraLight"/>
              </a:rPr>
              <a:t>S</a:t>
            </a:r>
            <a:r>
              <a:rPr lang="en-US" sz="1200" b="1" baseline="-25000" dirty="0" smtClean="0">
                <a:solidFill>
                  <a:schemeClr val="dk1"/>
                </a:solidFill>
                <a:latin typeface="Assistant ExtraLight"/>
                <a:ea typeface="Assistant ExtraLight"/>
                <a:cs typeface="Assistant ExtraLight"/>
              </a:rPr>
              <a:t>0</a:t>
            </a:r>
            <a:r>
              <a:rPr lang="en-US" sz="1200" baseline="-25000" dirty="0" smtClean="0">
                <a:solidFill>
                  <a:schemeClr val="dk1"/>
                </a:solidFill>
                <a:latin typeface="Assistant ExtraLight"/>
                <a:ea typeface="Assistant ExtraLight"/>
                <a:cs typeface="Assistant ExtraLight"/>
              </a:rPr>
              <a:t> </a:t>
            </a:r>
            <a:r>
              <a:rPr lang="en-US" sz="1200" dirty="0" smtClean="0">
                <a:solidFill>
                  <a:schemeClr val="dk1"/>
                </a:solidFill>
                <a:latin typeface="Assistant ExtraLight"/>
                <a:ea typeface="Assistant ExtraLight"/>
                <a:cs typeface="Assistant ExtraLight"/>
              </a:rPr>
              <a:t>’operator  is given as                                                            , and ‘</a:t>
            </a:r>
            <a:r>
              <a:rPr lang="en-US" sz="1200" b="1" dirty="0" smtClean="0">
                <a:solidFill>
                  <a:schemeClr val="dk1"/>
                </a:solidFill>
                <a:latin typeface="Assistant ExtraLight"/>
                <a:ea typeface="Assistant ExtraLight"/>
                <a:cs typeface="Assistant ExtraLight"/>
              </a:rPr>
              <a:t>S</a:t>
            </a:r>
            <a:r>
              <a:rPr lang="en-US" sz="1200" b="1" baseline="-25000" dirty="0" smtClean="0">
                <a:solidFill>
                  <a:schemeClr val="dk1"/>
                </a:solidFill>
                <a:latin typeface="Assistant ExtraLight"/>
                <a:ea typeface="Assistant ExtraLight"/>
                <a:cs typeface="Assistant ExtraLight"/>
              </a:rPr>
              <a:t>X</a:t>
            </a:r>
            <a:r>
              <a:rPr lang="en-US" sz="1200" dirty="0" smtClean="0">
                <a:solidFill>
                  <a:schemeClr val="dk1"/>
                </a:solidFill>
                <a:latin typeface="Assistant ExtraLight"/>
                <a:ea typeface="Assistant ExtraLight"/>
                <a:cs typeface="Assistant ExtraLight"/>
              </a:rPr>
              <a:t>’ is given as                                     .</a:t>
            </a:r>
          </a:p>
          <a:p>
            <a:pPr lvl="0">
              <a:defRPr/>
            </a:pPr>
            <a:endParaRPr lang="en-US" sz="1200" dirty="0" smtClean="0">
              <a:solidFill>
                <a:schemeClr val="dk1"/>
              </a:solidFill>
              <a:latin typeface="Assistant ExtraLight"/>
              <a:ea typeface="Assistant ExtraLight"/>
              <a:cs typeface="Assistant ExtraLight"/>
            </a:endParaRPr>
          </a:p>
          <a:p>
            <a:pPr lvl="0">
              <a:defRPr/>
            </a:pPr>
            <a:endParaRPr lang="en-US" sz="1200" dirty="0" smtClean="0">
              <a:solidFill>
                <a:schemeClr val="dk1"/>
              </a:solidFill>
              <a:latin typeface="Assistant ExtraLight"/>
              <a:ea typeface="Assistant ExtraLight"/>
              <a:cs typeface="Assistant ExtraLight"/>
            </a:endParaRPr>
          </a:p>
          <a:p>
            <a:pPr lvl="0">
              <a:defRPr/>
            </a:pPr>
            <a:r>
              <a:rPr lang="en-US" sz="1200" dirty="0" smtClean="0">
                <a:solidFill>
                  <a:schemeClr val="dk1"/>
                </a:solidFill>
                <a:latin typeface="Assistant ExtraLight"/>
                <a:ea typeface="Assistant ExtraLight"/>
                <a:cs typeface="Assistant ExtraLight"/>
              </a:rPr>
              <a:t>We pack all the above operators into a single operator, called ‘</a:t>
            </a:r>
            <a:r>
              <a:rPr lang="en-US" sz="1200" b="1" dirty="0" smtClean="0">
                <a:solidFill>
                  <a:schemeClr val="dk1"/>
                </a:solidFill>
                <a:latin typeface="Assistant ExtraLight"/>
                <a:ea typeface="Assistant ExtraLight"/>
                <a:cs typeface="Assistant ExtraLight"/>
              </a:rPr>
              <a:t>Q</a:t>
            </a:r>
            <a:r>
              <a:rPr lang="en-US" sz="1200" dirty="0" smtClean="0">
                <a:solidFill>
                  <a:schemeClr val="dk1"/>
                </a:solidFill>
                <a:latin typeface="Assistant ExtraLight"/>
                <a:ea typeface="Assistant ExtraLight"/>
                <a:cs typeface="Assistant ExtraLight"/>
              </a:rPr>
              <a:t>’. Applying this operator ‘</a:t>
            </a:r>
            <a:r>
              <a:rPr lang="en-US" sz="1200" b="1" dirty="0" smtClean="0">
                <a:solidFill>
                  <a:schemeClr val="dk1"/>
                </a:solidFill>
                <a:latin typeface="Assistant ExtraLight"/>
                <a:ea typeface="Assistant ExtraLight"/>
                <a:cs typeface="Assistant ExtraLight"/>
              </a:rPr>
              <a:t>m</a:t>
            </a:r>
            <a:r>
              <a:rPr lang="en-US" sz="1200" dirty="0" smtClean="0">
                <a:solidFill>
                  <a:schemeClr val="dk1"/>
                </a:solidFill>
                <a:latin typeface="Assistant ExtraLight"/>
                <a:ea typeface="Assistant ExtraLight"/>
                <a:cs typeface="Assistant ExtraLight"/>
              </a:rPr>
              <a:t>’ times to our state yields</a:t>
            </a:r>
          </a:p>
          <a:p>
            <a:pPr lvl="0">
              <a:defRPr/>
            </a:pPr>
            <a:endParaRPr lang="en-US" sz="1200" dirty="0" smtClean="0">
              <a:solidFill>
                <a:schemeClr val="dk1"/>
              </a:solidFill>
              <a:latin typeface="Assistant ExtraLight"/>
              <a:ea typeface="Assistant ExtraLight"/>
              <a:cs typeface="Assistant ExtraLight"/>
            </a:endParaRPr>
          </a:p>
          <a:p>
            <a:pPr lvl="0">
              <a:defRPr/>
            </a:pPr>
            <a:endParaRPr lang="en-US" sz="1200" dirty="0" smtClean="0">
              <a:solidFill>
                <a:schemeClr val="dk1"/>
              </a:solidFill>
              <a:latin typeface="Assistant ExtraLight"/>
              <a:ea typeface="Assistant ExtraLight"/>
              <a:cs typeface="Assistant ExtraLight"/>
            </a:endParaRPr>
          </a:p>
          <a:p>
            <a:pPr lvl="0">
              <a:defRPr/>
            </a:pPr>
            <a:endParaRPr lang="en-US" sz="1200" dirty="0" smtClean="0">
              <a:solidFill>
                <a:schemeClr val="dk1"/>
              </a:solidFill>
              <a:latin typeface="Assistant ExtraLight"/>
              <a:ea typeface="Assistant ExtraLight"/>
              <a:cs typeface="Assistant ExtraLight"/>
            </a:endParaRPr>
          </a:p>
          <a:p>
            <a:pPr lvl="0">
              <a:defRPr/>
            </a:pPr>
            <a:endParaRPr lang="en-US" sz="1200" dirty="0" smtClean="0">
              <a:solidFill>
                <a:schemeClr val="dk1"/>
              </a:solidFill>
              <a:latin typeface="Assistant ExtraLight"/>
              <a:ea typeface="Assistant ExtraLight"/>
              <a:cs typeface="Assistant ExtraLight"/>
            </a:endParaRPr>
          </a:p>
          <a:p>
            <a:pPr lvl="0">
              <a:defRPr/>
            </a:pPr>
            <a:r>
              <a:rPr lang="en-US" sz="1200" dirty="0" smtClean="0">
                <a:solidFill>
                  <a:schemeClr val="dk1"/>
                </a:solidFill>
                <a:latin typeface="Assistant ExtraLight"/>
                <a:ea typeface="Assistant ExtraLight"/>
                <a:cs typeface="Assistant ExtraLight"/>
              </a:rPr>
              <a:t>This helps us to measure even a very small </a:t>
            </a:r>
            <a:r>
              <a:rPr lang="el-GR" sz="1200" b="1" dirty="0" smtClean="0"/>
              <a:t>θ</a:t>
            </a:r>
            <a:r>
              <a:rPr lang="en-US" sz="1200" dirty="0" smtClean="0">
                <a:solidFill>
                  <a:schemeClr val="dk1"/>
                </a:solidFill>
                <a:latin typeface="Assistant ExtraLight"/>
                <a:ea typeface="Assistant ExtraLight"/>
                <a:cs typeface="Assistant ExtraLight"/>
              </a:rPr>
              <a:t> quite precisely (where </a:t>
            </a:r>
            <a:r>
              <a:rPr lang="en-US" sz="1200" b="1" dirty="0" smtClean="0">
                <a:solidFill>
                  <a:schemeClr val="dk1"/>
                </a:solidFill>
                <a:latin typeface="Assistant ExtraLight"/>
                <a:ea typeface="Assistant ExtraLight"/>
                <a:cs typeface="Assistant ExtraLight"/>
              </a:rPr>
              <a:t>sin</a:t>
            </a:r>
            <a:r>
              <a:rPr lang="el-GR" sz="1200" b="1" dirty="0" smtClean="0"/>
              <a:t>θ</a:t>
            </a:r>
            <a:r>
              <a:rPr lang="en-US" sz="1200" dirty="0" smtClean="0">
                <a:solidFill>
                  <a:schemeClr val="dk1"/>
                </a:solidFill>
                <a:latin typeface="Assistant ExtraLight"/>
                <a:ea typeface="Assistant ExtraLight"/>
                <a:cs typeface="Assistant ExtraLight"/>
              </a:rPr>
              <a:t> is the amplitude we are interested in).  Further, it also reduces the number of queries </a:t>
            </a:r>
            <a:r>
              <a:rPr lang="en-US" sz="1200" dirty="0" err="1" smtClean="0">
                <a:solidFill>
                  <a:schemeClr val="dk1"/>
                </a:solidFill>
                <a:latin typeface="Assistant ExtraLight"/>
                <a:ea typeface="Assistant ExtraLight"/>
                <a:cs typeface="Assistant ExtraLight"/>
              </a:rPr>
              <a:t>quadratically</a:t>
            </a:r>
            <a:r>
              <a:rPr lang="en-US" sz="1200" dirty="0" smtClean="0">
                <a:solidFill>
                  <a:schemeClr val="dk1"/>
                </a:solidFill>
                <a:latin typeface="Assistant ExtraLight"/>
                <a:ea typeface="Assistant ExtraLight"/>
                <a:cs typeface="Assistant ExtraLight"/>
              </a:rPr>
              <a:t>  </a:t>
            </a:r>
            <a:r>
              <a:rPr lang="en-US" sz="1200" dirty="0" smtClean="0">
                <a:solidFill>
                  <a:schemeClr val="dk1"/>
                </a:solidFill>
                <a:latin typeface="Assistant ExtraLight"/>
                <a:ea typeface="Assistant ExtraLight"/>
                <a:cs typeface="Assistant ExtraLight"/>
              </a:rPr>
              <a:t>(https://www.desmos.com/calculator/juq1sitct1).</a:t>
            </a:r>
            <a:endParaRPr lang="en-US" sz="1200" dirty="0" smtClean="0">
              <a:solidFill>
                <a:schemeClr val="dk1"/>
              </a:solidFill>
              <a:latin typeface="Assistant ExtraLight"/>
              <a:ea typeface="Assistant ExtraLight"/>
              <a:cs typeface="Assistant ExtraLight"/>
            </a:endParaRPr>
          </a:p>
        </p:txBody>
      </p:sp>
      <p:pic>
        <p:nvPicPr>
          <p:cNvPr id="2050" name="Picture 2" descr="C:\Users\ASUS\Desktop\Academia v1.5\Quantum Computing\QAA-QAE\QAA 1.PNG"/>
          <p:cNvPicPr>
            <a:picLocks noChangeAspect="1" noChangeArrowheads="1"/>
          </p:cNvPicPr>
          <p:nvPr/>
        </p:nvPicPr>
        <p:blipFill>
          <a:blip r:embed="rId3"/>
          <a:srcRect/>
          <a:stretch>
            <a:fillRect/>
          </a:stretch>
        </p:blipFill>
        <p:spPr bwMode="auto">
          <a:xfrm>
            <a:off x="3635896" y="2067694"/>
            <a:ext cx="1296144" cy="315130"/>
          </a:xfrm>
          <a:prstGeom prst="rect">
            <a:avLst/>
          </a:prstGeom>
          <a:noFill/>
        </p:spPr>
      </p:pic>
      <p:pic>
        <p:nvPicPr>
          <p:cNvPr id="2051" name="Picture 3" descr="C:\Users\ASUS\Desktop\Academia v1.5\Quantum Computing\QAA-QAE\QAA 2.PNG"/>
          <p:cNvPicPr>
            <a:picLocks noChangeAspect="1" noChangeArrowheads="1"/>
          </p:cNvPicPr>
          <p:nvPr/>
        </p:nvPicPr>
        <p:blipFill>
          <a:blip r:embed="rId4"/>
          <a:srcRect/>
          <a:stretch>
            <a:fillRect/>
          </a:stretch>
        </p:blipFill>
        <p:spPr bwMode="auto">
          <a:xfrm>
            <a:off x="2987824" y="2931790"/>
            <a:ext cx="1656184" cy="275480"/>
          </a:xfrm>
          <a:prstGeom prst="rect">
            <a:avLst/>
          </a:prstGeom>
          <a:noFill/>
        </p:spPr>
      </p:pic>
      <p:pic>
        <p:nvPicPr>
          <p:cNvPr id="2052" name="Picture 4" descr="C:\Users\ASUS\Desktop\Academia v1.5\Quantum Computing\QAA-QAE\QAA 3.PNG"/>
          <p:cNvPicPr>
            <a:picLocks noChangeAspect="1" noChangeArrowheads="1"/>
          </p:cNvPicPr>
          <p:nvPr/>
        </p:nvPicPr>
        <p:blipFill>
          <a:blip r:embed="rId5"/>
          <a:srcRect/>
          <a:stretch>
            <a:fillRect/>
          </a:stretch>
        </p:blipFill>
        <p:spPr bwMode="auto">
          <a:xfrm>
            <a:off x="5940152" y="2931790"/>
            <a:ext cx="1008112" cy="239037"/>
          </a:xfrm>
          <a:prstGeom prst="rect">
            <a:avLst/>
          </a:prstGeom>
          <a:noFill/>
        </p:spPr>
      </p:pic>
      <p:pic>
        <p:nvPicPr>
          <p:cNvPr id="2053" name="Picture 5" descr="C:\Users\ASUS\Desktop\Academia v1.5\Quantum Computing\QAA-QAE\QAA 4.PNG"/>
          <p:cNvPicPr>
            <a:picLocks noChangeAspect="1" noChangeArrowheads="1"/>
          </p:cNvPicPr>
          <p:nvPr/>
        </p:nvPicPr>
        <p:blipFill>
          <a:blip r:embed="rId6"/>
          <a:srcRect/>
          <a:stretch>
            <a:fillRect/>
          </a:stretch>
        </p:blipFill>
        <p:spPr bwMode="auto">
          <a:xfrm>
            <a:off x="2339752" y="3934705"/>
            <a:ext cx="4536504" cy="293229"/>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700" name="Google Shape;700;p46"/>
          <p:cNvSpPr txBox="1">
            <a:spLocks noGrp="1"/>
          </p:cNvSpPr>
          <p:nvPr>
            <p:ph type="title"/>
          </p:nvPr>
        </p:nvSpPr>
        <p:spPr>
          <a:xfrm>
            <a:off x="323528" y="267494"/>
            <a:ext cx="3155400" cy="126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ALGORITHMS</a:t>
            </a:r>
            <a:endParaRPr dirty="0"/>
          </a:p>
        </p:txBody>
      </p:sp>
      <p:sp>
        <p:nvSpPr>
          <p:cNvPr id="9" name="Google Shape;185;p31"/>
          <p:cNvSpPr txBox="1">
            <a:spLocks/>
          </p:cNvSpPr>
          <p:nvPr/>
        </p:nvSpPr>
        <p:spPr>
          <a:xfrm>
            <a:off x="1115616" y="1203598"/>
            <a:ext cx="7272808" cy="3672408"/>
          </a:xfrm>
          <a:prstGeom prst="rect">
            <a:avLst/>
          </a:prstGeom>
        </p:spPr>
        <p:txBody>
          <a:bodyPr spcFirstLastPara="1" wrap="square" lIns="91425" tIns="91425" rIns="91425" bIns="91425" anchor="t" anchorCtr="0">
            <a:noAutofit/>
          </a:bodyPr>
          <a:lstStyle/>
          <a:p>
            <a:pPr lvl="0">
              <a:defRPr/>
            </a:pPr>
            <a:r>
              <a:rPr lang="en-US" sz="1500" b="1" dirty="0" smtClean="0">
                <a:solidFill>
                  <a:schemeClr val="dk1"/>
                </a:solidFill>
                <a:latin typeface="Assistant ExtraLight"/>
                <a:ea typeface="Assistant ExtraLight"/>
                <a:cs typeface="Assistant ExtraLight"/>
              </a:rPr>
              <a:t>Quantum Amplitude Estimation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200" dirty="0" smtClean="0">
              <a:solidFill>
                <a:schemeClr val="dk1"/>
              </a:solidFill>
              <a:latin typeface="Assistant ExtraLight"/>
              <a:ea typeface="Assistant ExtraLight"/>
              <a:cs typeface="Assistant ExtraLight"/>
            </a:endParaRPr>
          </a:p>
          <a:p>
            <a:pPr lvl="0">
              <a:defRPr/>
            </a:pPr>
            <a:r>
              <a:rPr lang="en-US" sz="1200" dirty="0" smtClean="0">
                <a:solidFill>
                  <a:schemeClr val="dk1"/>
                </a:solidFill>
                <a:latin typeface="Assistant ExtraLight"/>
                <a:ea typeface="Assistant ExtraLight"/>
                <a:cs typeface="Assistant ExtraLight"/>
              </a:rPr>
              <a:t>Finally, we need to estimate the amplitude of the least significant </a:t>
            </a:r>
            <a:r>
              <a:rPr lang="en-US" sz="1200" dirty="0" err="1" smtClean="0">
                <a:solidFill>
                  <a:schemeClr val="dk1"/>
                </a:solidFill>
                <a:latin typeface="Assistant ExtraLight"/>
                <a:ea typeface="Assistant ExtraLight"/>
                <a:cs typeface="Assistant ExtraLight"/>
              </a:rPr>
              <a:t>qubit’s</a:t>
            </a:r>
            <a:r>
              <a:rPr lang="en-US" sz="1200" dirty="0" smtClean="0">
                <a:solidFill>
                  <a:schemeClr val="dk1"/>
                </a:solidFill>
                <a:latin typeface="Assistant ExtraLight"/>
                <a:ea typeface="Assistant ExtraLight"/>
                <a:cs typeface="Assistant ExtraLight"/>
              </a:rPr>
              <a:t> 1 state. We discuss the following three approaches for the same:</a:t>
            </a:r>
            <a:endParaRPr lang="en-US" sz="1200" b="1" dirty="0" smtClean="0">
              <a:solidFill>
                <a:schemeClr val="dk1"/>
              </a:solidFill>
              <a:latin typeface="Assistant ExtraLight"/>
              <a:ea typeface="Assistant ExtraLight"/>
              <a:cs typeface="Assistant ExtraLight"/>
            </a:endParaRPr>
          </a:p>
          <a:p>
            <a:pPr lvl="0">
              <a:defRPr/>
            </a:pPr>
            <a:endParaRPr lang="en-US" sz="1200" b="1" dirty="0" smtClean="0">
              <a:solidFill>
                <a:schemeClr val="dk1"/>
              </a:solidFill>
              <a:latin typeface="Assistant ExtraLight"/>
              <a:ea typeface="Assistant ExtraLight"/>
              <a:cs typeface="Assistant ExtraLight"/>
            </a:endParaRPr>
          </a:p>
          <a:p>
            <a:pPr lvl="0">
              <a:defRPr/>
            </a:pPr>
            <a:r>
              <a:rPr lang="en-US" sz="1200" b="1" dirty="0" smtClean="0">
                <a:solidFill>
                  <a:schemeClr val="dk1"/>
                </a:solidFill>
                <a:latin typeface="Assistant ExtraLight"/>
                <a:ea typeface="Assistant ExtraLight"/>
                <a:cs typeface="Assistant ExtraLight"/>
              </a:rPr>
              <a:t>• Quantum Phase Estimation  </a:t>
            </a:r>
            <a:r>
              <a:rPr lang="en-US" sz="1200" dirty="0" smtClean="0">
                <a:solidFill>
                  <a:schemeClr val="dk1"/>
                </a:solidFill>
                <a:latin typeface="Assistant ExtraLight"/>
                <a:ea typeface="Assistant ExtraLight"/>
                <a:cs typeface="Assistant ExtraLight"/>
              </a:rPr>
              <a:t>–  This is the usual approach, which consists of using the state obtained after QAA to estimate the phase </a:t>
            </a:r>
            <a:r>
              <a:rPr lang="en-US" sz="1200" b="1" dirty="0" smtClean="0">
                <a:solidFill>
                  <a:schemeClr val="dk1"/>
                </a:solidFill>
                <a:latin typeface="Assistant ExtraLight"/>
                <a:ea typeface="Assistant ExtraLight"/>
                <a:cs typeface="Assistant ExtraLight"/>
              </a:rPr>
              <a:t>(2m + 1)</a:t>
            </a:r>
            <a:r>
              <a:rPr lang="el-GR" sz="1200" b="1" dirty="0" smtClean="0"/>
              <a:t>θ</a:t>
            </a:r>
            <a:r>
              <a:rPr lang="en-US" sz="1200" dirty="0" smtClean="0">
                <a:solidFill>
                  <a:schemeClr val="dk1"/>
                </a:solidFill>
                <a:latin typeface="Assistant ExtraLight"/>
                <a:ea typeface="Assistant ExtraLight"/>
                <a:cs typeface="Assistant ExtraLight"/>
              </a:rPr>
              <a:t> , which can then be used to calculated </a:t>
            </a:r>
            <a:r>
              <a:rPr lang="el-GR" sz="1200" b="1" dirty="0" smtClean="0"/>
              <a:t>θ</a:t>
            </a:r>
            <a:r>
              <a:rPr lang="en-US" sz="1200" dirty="0" smtClean="0">
                <a:solidFill>
                  <a:schemeClr val="dk1"/>
                </a:solidFill>
                <a:latin typeface="Assistant ExtraLight"/>
                <a:ea typeface="Assistant ExtraLight"/>
                <a:cs typeface="Assistant ExtraLight"/>
              </a:rPr>
              <a:t> and thereby </a:t>
            </a:r>
            <a:r>
              <a:rPr lang="en-US" sz="1200" b="1" dirty="0" smtClean="0">
                <a:solidFill>
                  <a:schemeClr val="dk1"/>
                </a:solidFill>
                <a:latin typeface="Assistant ExtraLight"/>
                <a:ea typeface="Assistant ExtraLight"/>
                <a:cs typeface="Assistant ExtraLight"/>
              </a:rPr>
              <a:t>sin</a:t>
            </a:r>
            <a:r>
              <a:rPr lang="el-GR" sz="1200" b="1" dirty="0" smtClean="0"/>
              <a:t>θ</a:t>
            </a:r>
            <a:r>
              <a:rPr lang="en-US" sz="1200" dirty="0" smtClean="0">
                <a:solidFill>
                  <a:schemeClr val="dk1"/>
                </a:solidFill>
                <a:latin typeface="Assistant ExtraLight"/>
                <a:ea typeface="Assistant ExtraLight"/>
                <a:cs typeface="Assistant ExtraLight"/>
              </a:rPr>
              <a:t>, the amplitude which we intend to determine.  (not implemented)</a:t>
            </a:r>
          </a:p>
          <a:p>
            <a:pPr lvl="0">
              <a:defRPr/>
            </a:pPr>
            <a:endParaRPr lang="en-US" sz="1200" dirty="0" smtClean="0">
              <a:solidFill>
                <a:schemeClr val="dk1"/>
              </a:solidFill>
              <a:latin typeface="Assistant ExtraLight"/>
              <a:ea typeface="Assistant ExtraLight"/>
              <a:cs typeface="Assistant ExtraLight"/>
            </a:endParaRPr>
          </a:p>
          <a:p>
            <a:pPr>
              <a:defRPr/>
            </a:pPr>
            <a:r>
              <a:rPr lang="en-US" sz="1200" b="1" dirty="0" smtClean="0">
                <a:solidFill>
                  <a:schemeClr val="dk1"/>
                </a:solidFill>
                <a:latin typeface="Assistant ExtraLight"/>
                <a:ea typeface="Assistant ExtraLight"/>
                <a:cs typeface="Assistant ExtraLight"/>
              </a:rPr>
              <a:t>• Maximum Likelihood QAE  </a:t>
            </a:r>
            <a:r>
              <a:rPr lang="en-US" sz="1200" dirty="0" smtClean="0">
                <a:solidFill>
                  <a:schemeClr val="dk1"/>
                </a:solidFill>
                <a:latin typeface="Assistant ExtraLight"/>
                <a:ea typeface="Assistant ExtraLight"/>
                <a:cs typeface="Assistant ExtraLight"/>
              </a:rPr>
              <a:t>–  It involves using </a:t>
            </a:r>
            <a:r>
              <a:rPr lang="en-US" sz="1200" b="1" dirty="0" smtClean="0">
                <a:solidFill>
                  <a:schemeClr val="dk1"/>
                </a:solidFill>
                <a:latin typeface="Assistant ExtraLight"/>
                <a:ea typeface="Assistant ExtraLight"/>
                <a:cs typeface="Assistant ExtraLight"/>
              </a:rPr>
              <a:t>n</a:t>
            </a:r>
            <a:r>
              <a:rPr lang="en-US" sz="1200" dirty="0" smtClean="0">
                <a:solidFill>
                  <a:schemeClr val="dk1"/>
                </a:solidFill>
                <a:latin typeface="Assistant ExtraLight"/>
                <a:ea typeface="Assistant ExtraLight"/>
                <a:cs typeface="Assistant ExtraLight"/>
              </a:rPr>
              <a:t> quantum circuits for QAA, with the n</a:t>
            </a:r>
            <a:r>
              <a:rPr lang="en-US" sz="1200" baseline="30000" dirty="0" smtClean="0">
                <a:solidFill>
                  <a:schemeClr val="dk1"/>
                </a:solidFill>
                <a:latin typeface="Assistant ExtraLight"/>
                <a:ea typeface="Assistant ExtraLight"/>
                <a:cs typeface="Assistant ExtraLight"/>
              </a:rPr>
              <a:t>th</a:t>
            </a:r>
            <a:r>
              <a:rPr lang="en-US" sz="1200" dirty="0" smtClean="0">
                <a:solidFill>
                  <a:schemeClr val="dk1"/>
                </a:solidFill>
                <a:latin typeface="Assistant ExtraLight"/>
                <a:ea typeface="Assistant ExtraLight"/>
                <a:cs typeface="Assistant ExtraLight"/>
              </a:rPr>
              <a:t> circuit featuring an amplification by the operator </a:t>
            </a:r>
            <a:r>
              <a:rPr lang="en-US" sz="1200" b="1" dirty="0" smtClean="0">
                <a:solidFill>
                  <a:schemeClr val="dk1"/>
                </a:solidFill>
                <a:latin typeface="Assistant ExtraLight"/>
                <a:ea typeface="Assistant ExtraLight"/>
                <a:cs typeface="Assistant ExtraLight"/>
              </a:rPr>
              <a:t>Q</a:t>
            </a:r>
            <a:r>
              <a:rPr lang="en-US" sz="1200" dirty="0" smtClean="0">
                <a:solidFill>
                  <a:schemeClr val="dk1"/>
                </a:solidFill>
                <a:latin typeface="Assistant ExtraLight"/>
                <a:ea typeface="Assistant ExtraLight"/>
                <a:cs typeface="Assistant ExtraLight"/>
              </a:rPr>
              <a:t>. The probability of obtaining 1 as the least significant qubit is calculated for each circuit, which is then input into a maximum likelihood calculation to estimate the most likely </a:t>
            </a:r>
            <a:r>
              <a:rPr lang="el-GR" sz="1200" b="1" dirty="0" smtClean="0"/>
              <a:t>θ</a:t>
            </a:r>
            <a:r>
              <a:rPr lang="en-US" sz="1200" dirty="0" smtClean="0">
                <a:solidFill>
                  <a:schemeClr val="dk1"/>
                </a:solidFill>
                <a:latin typeface="Assistant ExtraLight"/>
                <a:ea typeface="Assistant ExtraLight"/>
                <a:cs typeface="Assistant ExtraLight"/>
              </a:rPr>
              <a:t>.</a:t>
            </a:r>
          </a:p>
          <a:p>
            <a:pPr lvl="0">
              <a:defRPr/>
            </a:pPr>
            <a:endParaRPr lang="en-US" sz="1200" dirty="0" smtClean="0">
              <a:solidFill>
                <a:schemeClr val="dk1"/>
              </a:solidFill>
              <a:latin typeface="Assistant ExtraLight"/>
              <a:ea typeface="Assistant ExtraLight"/>
              <a:cs typeface="Assistant ExtraLight"/>
            </a:endParaRPr>
          </a:p>
          <a:p>
            <a:pPr>
              <a:defRPr/>
            </a:pPr>
            <a:r>
              <a:rPr lang="en-US" sz="1200" b="1" dirty="0" smtClean="0">
                <a:solidFill>
                  <a:schemeClr val="dk1"/>
                </a:solidFill>
                <a:latin typeface="Assistant ExtraLight"/>
                <a:ea typeface="Assistant ExtraLight"/>
                <a:cs typeface="Assistant ExtraLight"/>
              </a:rPr>
              <a:t>• Iterative QAE </a:t>
            </a:r>
            <a:r>
              <a:rPr lang="en-US" sz="1200" dirty="0" smtClean="0">
                <a:solidFill>
                  <a:schemeClr val="dk1"/>
                </a:solidFill>
                <a:latin typeface="Assistant ExtraLight"/>
                <a:ea typeface="Assistant ExtraLight"/>
                <a:cs typeface="Assistant ExtraLight"/>
              </a:rPr>
              <a:t>– Starting with an upper bound and a lower bound for </a:t>
            </a:r>
            <a:r>
              <a:rPr lang="el-GR" sz="1200" b="1" dirty="0" smtClean="0"/>
              <a:t>θ</a:t>
            </a:r>
            <a:r>
              <a:rPr lang="en-US" sz="1200" dirty="0" smtClean="0">
                <a:solidFill>
                  <a:schemeClr val="dk1"/>
                </a:solidFill>
                <a:latin typeface="Assistant ExtraLight"/>
                <a:ea typeface="Assistant ExtraLight"/>
                <a:cs typeface="Assistant ExtraLight"/>
              </a:rPr>
              <a:t> as </a:t>
            </a:r>
            <a:r>
              <a:rPr lang="el-GR" sz="1200" dirty="0" smtClean="0"/>
              <a:t>π</a:t>
            </a:r>
            <a:r>
              <a:rPr lang="en-US" sz="1200" dirty="0" smtClean="0">
                <a:solidFill>
                  <a:schemeClr val="dk1"/>
                </a:solidFill>
                <a:latin typeface="Assistant ExtraLight"/>
                <a:ea typeface="Assistant ExtraLight"/>
                <a:cs typeface="Assistant ExtraLight"/>
              </a:rPr>
              <a:t>/2 and 0 respectively,  we iteratively update our bounds by running the circuit multiple times.  (not implemented) </a:t>
            </a:r>
          </a:p>
          <a:p>
            <a:pPr lvl="0">
              <a:defRPr/>
            </a:pPr>
            <a:endParaRPr lang="en-US" sz="1200" dirty="0" smtClean="0">
              <a:solidFill>
                <a:schemeClr val="dk1"/>
              </a:solidFill>
              <a:latin typeface="Assistant ExtraLight"/>
              <a:ea typeface="Assistant ExtraLight"/>
              <a:cs typeface="Assistant ExtraLight"/>
            </a:endParaRPr>
          </a:p>
          <a:p>
            <a:pPr lvl="0">
              <a:defRPr/>
            </a:pPr>
            <a:endParaRPr lang="en-US" sz="1200" dirty="0" smtClean="0">
              <a:solidFill>
                <a:schemeClr val="dk1"/>
              </a:solidFill>
              <a:latin typeface="Assistant ExtraLight"/>
              <a:ea typeface="Assistant ExtraLight"/>
              <a:cs typeface="Assistant ExtraLight"/>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200" dirty="0" smtClean="0">
              <a:solidFill>
                <a:schemeClr val="dk1"/>
              </a:solidFill>
              <a:latin typeface="Assistant ExtraLight"/>
              <a:ea typeface="Assistant ExtraLight"/>
              <a:cs typeface="Assistant ExtraLigh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40"/>
          <p:cNvSpPr txBox="1">
            <a:spLocks noGrp="1"/>
          </p:cNvSpPr>
          <p:nvPr>
            <p:ph type="title"/>
          </p:nvPr>
        </p:nvSpPr>
        <p:spPr>
          <a:xfrm>
            <a:off x="3995936" y="2810070"/>
            <a:ext cx="4644088" cy="841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5400" dirty="0" smtClean="0"/>
              <a:t>IMPLEMENTATION</a:t>
            </a:r>
            <a:endParaRPr sz="5400" dirty="0"/>
          </a:p>
        </p:txBody>
      </p:sp>
    </p:spTree>
  </p:cSld>
  <p:clrMapOvr>
    <a:masterClrMapping/>
  </p:clrMapOvr>
</p:sld>
</file>

<file path=ppt/theme/theme1.xml><?xml version="1.0" encoding="utf-8"?>
<a:theme xmlns:a="http://schemas.openxmlformats.org/drawingml/2006/main" name="Pregnancy Breakthrough by Slidesgo">
  <a:themeElements>
    <a:clrScheme name="Simple Light">
      <a:dk1>
        <a:srgbClr val="434343"/>
      </a:dk1>
      <a:lt1>
        <a:srgbClr val="F2F2F2"/>
      </a:lt1>
      <a:dk2>
        <a:srgbClr val="595959"/>
      </a:dk2>
      <a:lt2>
        <a:srgbClr val="EE8C94"/>
      </a:lt2>
      <a:accent1>
        <a:srgbClr val="F2F2F2"/>
      </a:accent1>
      <a:accent2>
        <a:srgbClr val="EE8C94"/>
      </a:accent2>
      <a:accent3>
        <a:srgbClr val="AED7E8"/>
      </a:accent3>
      <a:accent4>
        <a:srgbClr val="F2D9CF"/>
      </a:accent4>
      <a:accent5>
        <a:srgbClr val="EE8C94"/>
      </a:accent5>
      <a:accent6>
        <a:srgbClr val="AED7E8"/>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3299</TotalTime>
  <Words>759</Words>
  <Application>Microsoft Office PowerPoint</Application>
  <PresentationFormat>On-screen Show (16:9)</PresentationFormat>
  <Paragraphs>118</Paragraphs>
  <Slides>16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Assistant ExtraLight</vt:lpstr>
      <vt:lpstr>PT Serif</vt:lpstr>
      <vt:lpstr>Marvel</vt:lpstr>
      <vt:lpstr>Assistant</vt:lpstr>
      <vt:lpstr>Thasadith</vt:lpstr>
      <vt:lpstr>Pregnancy Breakthrough by Slidesgo</vt:lpstr>
      <vt:lpstr>Quantum Computing</vt:lpstr>
      <vt:lpstr>TABLE OF CONTENTS</vt:lpstr>
      <vt:lpstr>PROBLEM STATEMENT</vt:lpstr>
      <vt:lpstr>PROBLEM STATEMENT</vt:lpstr>
      <vt:lpstr>ALGORITHMS</vt:lpstr>
      <vt:lpstr>ALGORITHMS</vt:lpstr>
      <vt:lpstr>ALGORITHMS</vt:lpstr>
      <vt:lpstr>ALGORITHMS</vt:lpstr>
      <vt:lpstr>IMPLEMENTATION</vt:lpstr>
      <vt:lpstr>IMPLEMENTATION</vt:lpstr>
      <vt:lpstr>CIRCUIT DIAGRAMS</vt:lpstr>
      <vt:lpstr>CIRCUIT DIAGRAMS</vt:lpstr>
      <vt:lpstr>CIRCUIT DIAGRAMS</vt:lpstr>
      <vt:lpstr>CIRCUIT DIAGRAMS</vt:lpstr>
      <vt:lpstr>REFERENCES</vt:lpstr>
      <vt:lpstr>THANKS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Quantum Computing</dc:title>
  <dc:creator>Siddhant</dc:creator>
  <cp:lastModifiedBy>ASUS</cp:lastModifiedBy>
  <cp:revision>129</cp:revision>
  <dcterms:modified xsi:type="dcterms:W3CDTF">2021-08-04T17:50:46Z</dcterms:modified>
</cp:coreProperties>
</file>