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2"/>
  </p:notesMasterIdLst>
  <p:sldIdLst>
    <p:sldId id="256" r:id="rId2"/>
    <p:sldId id="297" r:id="rId3"/>
    <p:sldId id="268" r:id="rId4"/>
    <p:sldId id="300" r:id="rId5"/>
    <p:sldId id="265" r:id="rId6"/>
    <p:sldId id="301" r:id="rId7"/>
    <p:sldId id="302" r:id="rId8"/>
    <p:sldId id="303" r:id="rId9"/>
    <p:sldId id="304" r:id="rId10"/>
    <p:sldId id="279" r:id="rId11"/>
  </p:sldIdLst>
  <p:sldSz cx="9144000" cy="5143500" type="screen16x9"/>
  <p:notesSz cx="6858000" cy="9144000"/>
  <p:embeddedFontLst>
    <p:embeddedFont>
      <p:font typeface="Assistant ExtraLight" charset="-79"/>
      <p:regular r:id="rId13"/>
      <p:bold r:id="rId14"/>
    </p:embeddedFont>
    <p:embeddedFont>
      <p:font typeface="PT Serif" charset="0"/>
      <p:regular r:id="rId15"/>
      <p:bold r:id="rId16"/>
      <p:italic r:id="rId17"/>
      <p:boldItalic r:id="rId18"/>
    </p:embeddedFont>
    <p:embeddedFont>
      <p:font typeface="Marvel" charset="0"/>
      <p:regular r:id="rId19"/>
      <p:bold r:id="rId20"/>
      <p:italic r:id="rId21"/>
      <p:boldItalic r:id="rId22"/>
    </p:embeddedFont>
    <p:embeddedFont>
      <p:font typeface="Assistant" charset="-79"/>
      <p:regular r:id="rId23"/>
      <p:bold r:id="rId24"/>
    </p:embeddedFont>
    <p:embeddedFont>
      <p:font typeface="Nunito Light" pitchFamily="2" charset="0"/>
      <p:regular r:id="rId25"/>
      <p:italic r:id="rId26"/>
    </p:embeddedFont>
    <p:embeddedFont>
      <p:font typeface="Thasadith" charset="-34"/>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47B9EF38-4C6A-4FD5-9AF7-ADA0CD002689}">
  <a:tblStyle styleId="{47B9EF38-4C6A-4FD5-9AF7-ADA0CD0026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634" y="-91"/>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07c3e161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07c3e161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70a131ff51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70a131ff51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70a131ff51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70a131ff51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70b2335a71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70b2335a71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70a131ff51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70a131ff51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70a131ff51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70a131ff51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70a131ff51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70a131ff51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70a131ff51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70a131ff51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70a131ff51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70a131ff51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70a131ff51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70a131ff51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04675" y="-232625"/>
            <a:ext cx="7994100" cy="4113900"/>
          </a:xfrm>
          <a:prstGeom prst="roundRect">
            <a:avLst>
              <a:gd name="adj" fmla="val 16667"/>
            </a:avLst>
          </a:prstGeom>
          <a:solidFill>
            <a:srgbClr val="EE8C94">
              <a:alpha val="6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413900" y="2822600"/>
            <a:ext cx="2913300" cy="2610000"/>
          </a:xfrm>
          <a:prstGeom prst="roundRect">
            <a:avLst>
              <a:gd name="adj" fmla="val 16667"/>
            </a:avLst>
          </a:prstGeom>
          <a:solidFill>
            <a:srgbClr val="AED7E8">
              <a:alpha val="52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7898825" y="407700"/>
            <a:ext cx="2111400" cy="1952400"/>
          </a:xfrm>
          <a:prstGeom prst="roundRect">
            <a:avLst>
              <a:gd name="adj" fmla="val 16667"/>
            </a:avLst>
          </a:prstGeom>
          <a:solidFill>
            <a:srgbClr val="AED7E8">
              <a:alpha val="52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rot="896">
            <a:off x="1043701" y="907800"/>
            <a:ext cx="6904200" cy="20526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6000">
                <a:solidFill>
                  <a:schemeClr val="lt1"/>
                </a:solidFill>
              </a:defRPr>
            </a:lvl1pPr>
            <a:lvl2pPr lvl="1" algn="ctr">
              <a:spcBef>
                <a:spcPts val="0"/>
              </a:spcBef>
              <a:spcAft>
                <a:spcPts val="0"/>
              </a:spcAft>
              <a:buSzPts val="5200"/>
              <a:buFont typeface="Thasadith"/>
              <a:buNone/>
              <a:defRPr sz="5200">
                <a:latin typeface="Thasadith"/>
                <a:ea typeface="Thasadith"/>
                <a:cs typeface="Thasadith"/>
                <a:sym typeface="Thasadith"/>
              </a:defRPr>
            </a:lvl2pPr>
            <a:lvl3pPr lvl="2" algn="ctr">
              <a:spcBef>
                <a:spcPts val="0"/>
              </a:spcBef>
              <a:spcAft>
                <a:spcPts val="0"/>
              </a:spcAft>
              <a:buSzPts val="5200"/>
              <a:buFont typeface="Thasadith"/>
              <a:buNone/>
              <a:defRPr sz="5200">
                <a:latin typeface="Thasadith"/>
                <a:ea typeface="Thasadith"/>
                <a:cs typeface="Thasadith"/>
                <a:sym typeface="Thasadith"/>
              </a:defRPr>
            </a:lvl3pPr>
            <a:lvl4pPr lvl="3" algn="ctr">
              <a:spcBef>
                <a:spcPts val="0"/>
              </a:spcBef>
              <a:spcAft>
                <a:spcPts val="0"/>
              </a:spcAft>
              <a:buSzPts val="5200"/>
              <a:buFont typeface="Thasadith"/>
              <a:buNone/>
              <a:defRPr sz="5200">
                <a:latin typeface="Thasadith"/>
                <a:ea typeface="Thasadith"/>
                <a:cs typeface="Thasadith"/>
                <a:sym typeface="Thasadith"/>
              </a:defRPr>
            </a:lvl4pPr>
            <a:lvl5pPr lvl="4" algn="ctr">
              <a:spcBef>
                <a:spcPts val="0"/>
              </a:spcBef>
              <a:spcAft>
                <a:spcPts val="0"/>
              </a:spcAft>
              <a:buSzPts val="5200"/>
              <a:buFont typeface="Thasadith"/>
              <a:buNone/>
              <a:defRPr sz="5200">
                <a:latin typeface="Thasadith"/>
                <a:ea typeface="Thasadith"/>
                <a:cs typeface="Thasadith"/>
                <a:sym typeface="Thasadith"/>
              </a:defRPr>
            </a:lvl5pPr>
            <a:lvl6pPr lvl="5" algn="ctr">
              <a:spcBef>
                <a:spcPts val="0"/>
              </a:spcBef>
              <a:spcAft>
                <a:spcPts val="0"/>
              </a:spcAft>
              <a:buSzPts val="5200"/>
              <a:buFont typeface="Thasadith"/>
              <a:buNone/>
              <a:defRPr sz="5200">
                <a:latin typeface="Thasadith"/>
                <a:ea typeface="Thasadith"/>
                <a:cs typeface="Thasadith"/>
                <a:sym typeface="Thasadith"/>
              </a:defRPr>
            </a:lvl6pPr>
            <a:lvl7pPr lvl="6" algn="ctr">
              <a:spcBef>
                <a:spcPts val="0"/>
              </a:spcBef>
              <a:spcAft>
                <a:spcPts val="0"/>
              </a:spcAft>
              <a:buSzPts val="5200"/>
              <a:buFont typeface="Thasadith"/>
              <a:buNone/>
              <a:defRPr sz="5200">
                <a:latin typeface="Thasadith"/>
                <a:ea typeface="Thasadith"/>
                <a:cs typeface="Thasadith"/>
                <a:sym typeface="Thasadith"/>
              </a:defRPr>
            </a:lvl7pPr>
            <a:lvl8pPr lvl="7" algn="ctr">
              <a:spcBef>
                <a:spcPts val="0"/>
              </a:spcBef>
              <a:spcAft>
                <a:spcPts val="0"/>
              </a:spcAft>
              <a:buSzPts val="5200"/>
              <a:buFont typeface="Thasadith"/>
              <a:buNone/>
              <a:defRPr sz="5200">
                <a:latin typeface="Thasadith"/>
                <a:ea typeface="Thasadith"/>
                <a:cs typeface="Thasadith"/>
                <a:sym typeface="Thasadith"/>
              </a:defRPr>
            </a:lvl8pPr>
            <a:lvl9pPr lvl="8" algn="ctr">
              <a:spcBef>
                <a:spcPts val="0"/>
              </a:spcBef>
              <a:spcAft>
                <a:spcPts val="0"/>
              </a:spcAft>
              <a:buSzPts val="5200"/>
              <a:buFont typeface="Thasadith"/>
              <a:buNone/>
              <a:defRPr sz="5200">
                <a:latin typeface="Thasadith"/>
                <a:ea typeface="Thasadith"/>
                <a:cs typeface="Thasadith"/>
                <a:sym typeface="Thasadith"/>
              </a:defRPr>
            </a:lvl9pPr>
          </a:lstStyle>
          <a:p>
            <a:endParaRPr/>
          </a:p>
        </p:txBody>
      </p:sp>
      <p:sp>
        <p:nvSpPr>
          <p:cNvPr id="13" name="Google Shape;13;p2"/>
          <p:cNvSpPr txBox="1">
            <a:spLocks noGrp="1"/>
          </p:cNvSpPr>
          <p:nvPr>
            <p:ph type="subTitle" idx="1"/>
          </p:nvPr>
        </p:nvSpPr>
        <p:spPr>
          <a:xfrm rot="1416">
            <a:off x="5456962" y="3940825"/>
            <a:ext cx="2913300" cy="792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Font typeface="PT Serif"/>
              <a:buNone/>
              <a:defRPr/>
            </a:lvl1pPr>
            <a:lvl2pPr lvl="1" algn="ctr">
              <a:lnSpc>
                <a:spcPct val="100000"/>
              </a:lnSpc>
              <a:spcBef>
                <a:spcPts val="0"/>
              </a:spcBef>
              <a:spcAft>
                <a:spcPts val="0"/>
              </a:spcAft>
              <a:buSzPts val="2800"/>
              <a:buFont typeface="PT Serif"/>
              <a:buNone/>
              <a:defRPr sz="2800">
                <a:latin typeface="PT Serif"/>
                <a:ea typeface="PT Serif"/>
                <a:cs typeface="PT Serif"/>
                <a:sym typeface="PT Serif"/>
              </a:defRPr>
            </a:lvl2pPr>
            <a:lvl3pPr lvl="2" algn="ctr">
              <a:lnSpc>
                <a:spcPct val="100000"/>
              </a:lnSpc>
              <a:spcBef>
                <a:spcPts val="0"/>
              </a:spcBef>
              <a:spcAft>
                <a:spcPts val="0"/>
              </a:spcAft>
              <a:buSzPts val="2800"/>
              <a:buFont typeface="PT Serif"/>
              <a:buNone/>
              <a:defRPr sz="2800">
                <a:latin typeface="PT Serif"/>
                <a:ea typeface="PT Serif"/>
                <a:cs typeface="PT Serif"/>
                <a:sym typeface="PT Serif"/>
              </a:defRPr>
            </a:lvl3pPr>
            <a:lvl4pPr lvl="3" algn="ctr">
              <a:lnSpc>
                <a:spcPct val="100000"/>
              </a:lnSpc>
              <a:spcBef>
                <a:spcPts val="0"/>
              </a:spcBef>
              <a:spcAft>
                <a:spcPts val="0"/>
              </a:spcAft>
              <a:buSzPts val="2800"/>
              <a:buFont typeface="PT Serif"/>
              <a:buNone/>
              <a:defRPr sz="2800">
                <a:latin typeface="PT Serif"/>
                <a:ea typeface="PT Serif"/>
                <a:cs typeface="PT Serif"/>
                <a:sym typeface="PT Serif"/>
              </a:defRPr>
            </a:lvl4pPr>
            <a:lvl5pPr lvl="4" algn="ctr">
              <a:lnSpc>
                <a:spcPct val="100000"/>
              </a:lnSpc>
              <a:spcBef>
                <a:spcPts val="0"/>
              </a:spcBef>
              <a:spcAft>
                <a:spcPts val="0"/>
              </a:spcAft>
              <a:buSzPts val="2800"/>
              <a:buFont typeface="PT Serif"/>
              <a:buNone/>
              <a:defRPr sz="2800">
                <a:latin typeface="PT Serif"/>
                <a:ea typeface="PT Serif"/>
                <a:cs typeface="PT Serif"/>
                <a:sym typeface="PT Serif"/>
              </a:defRPr>
            </a:lvl5pPr>
            <a:lvl6pPr lvl="5" algn="ctr">
              <a:lnSpc>
                <a:spcPct val="100000"/>
              </a:lnSpc>
              <a:spcBef>
                <a:spcPts val="0"/>
              </a:spcBef>
              <a:spcAft>
                <a:spcPts val="0"/>
              </a:spcAft>
              <a:buSzPts val="2800"/>
              <a:buFont typeface="PT Serif"/>
              <a:buNone/>
              <a:defRPr sz="2800">
                <a:latin typeface="PT Serif"/>
                <a:ea typeface="PT Serif"/>
                <a:cs typeface="PT Serif"/>
                <a:sym typeface="PT Serif"/>
              </a:defRPr>
            </a:lvl6pPr>
            <a:lvl7pPr lvl="6" algn="ctr">
              <a:lnSpc>
                <a:spcPct val="100000"/>
              </a:lnSpc>
              <a:spcBef>
                <a:spcPts val="0"/>
              </a:spcBef>
              <a:spcAft>
                <a:spcPts val="0"/>
              </a:spcAft>
              <a:buSzPts val="2800"/>
              <a:buFont typeface="PT Serif"/>
              <a:buNone/>
              <a:defRPr sz="2800">
                <a:latin typeface="PT Serif"/>
                <a:ea typeface="PT Serif"/>
                <a:cs typeface="PT Serif"/>
                <a:sym typeface="PT Serif"/>
              </a:defRPr>
            </a:lvl7pPr>
            <a:lvl8pPr lvl="7" algn="ctr">
              <a:lnSpc>
                <a:spcPct val="100000"/>
              </a:lnSpc>
              <a:spcBef>
                <a:spcPts val="0"/>
              </a:spcBef>
              <a:spcAft>
                <a:spcPts val="0"/>
              </a:spcAft>
              <a:buSzPts val="2800"/>
              <a:buFont typeface="PT Serif"/>
              <a:buNone/>
              <a:defRPr sz="2800">
                <a:latin typeface="PT Serif"/>
                <a:ea typeface="PT Serif"/>
                <a:cs typeface="PT Serif"/>
                <a:sym typeface="PT Serif"/>
              </a:defRPr>
            </a:lvl8pPr>
            <a:lvl9pPr lvl="8" algn="ctr">
              <a:lnSpc>
                <a:spcPct val="100000"/>
              </a:lnSpc>
              <a:spcBef>
                <a:spcPts val="0"/>
              </a:spcBef>
              <a:spcAft>
                <a:spcPts val="0"/>
              </a:spcAft>
              <a:buSzPts val="2800"/>
              <a:buFont typeface="PT Serif"/>
              <a:buNone/>
              <a:defRPr sz="2800">
                <a:latin typeface="PT Serif"/>
                <a:ea typeface="PT Serif"/>
                <a:cs typeface="PT Serif"/>
                <a:sym typeface="PT Serif"/>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4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780750" y="-221900"/>
            <a:ext cx="1514400" cy="1979700"/>
          </a:xfrm>
          <a:prstGeom prst="roundRect">
            <a:avLst>
              <a:gd name="adj" fmla="val 16667"/>
            </a:avLst>
          </a:prstGeom>
          <a:solidFill>
            <a:srgbClr val="EE8C94">
              <a:alpha val="25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5124450" y="4016925"/>
            <a:ext cx="4476000" cy="149100"/>
          </a:xfrm>
          <a:prstGeom prst="roundRect">
            <a:avLst>
              <a:gd name="adj" fmla="val 50000"/>
            </a:avLst>
          </a:prstGeom>
          <a:solidFill>
            <a:srgbClr val="AED7E8">
              <a:alpha val="73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808100" y="2227200"/>
            <a:ext cx="3615900" cy="841800"/>
          </a:xfrm>
          <a:prstGeom prst="rect">
            <a:avLst/>
          </a:prstGeom>
        </p:spPr>
        <p:txBody>
          <a:bodyPr spcFirstLastPara="1" wrap="square" lIns="91425" tIns="91425" rIns="91425" bIns="91425" anchor="b" anchorCtr="0">
            <a:noAutofit/>
          </a:bodyPr>
          <a:lstStyle>
            <a:lvl1pPr lvl="0" algn="r">
              <a:spcBef>
                <a:spcPts val="0"/>
              </a:spcBef>
              <a:spcAft>
                <a:spcPts val="0"/>
              </a:spcAft>
              <a:buSzPts val="3600"/>
              <a:buNone/>
              <a:defRPr sz="7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subTitle" idx="1"/>
          </p:nvPr>
        </p:nvSpPr>
        <p:spPr>
          <a:xfrm flipH="1">
            <a:off x="5803800" y="3069000"/>
            <a:ext cx="2620200" cy="1534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9" name="Google Shape;19;p3"/>
          <p:cNvSpPr txBox="1">
            <a:spLocks noGrp="1"/>
          </p:cNvSpPr>
          <p:nvPr>
            <p:ph type="title" idx="2" hasCustomPrompt="1"/>
          </p:nvPr>
        </p:nvSpPr>
        <p:spPr>
          <a:xfrm>
            <a:off x="-77106" y="440775"/>
            <a:ext cx="3230100" cy="123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72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ctrTitle"/>
          </p:nvPr>
        </p:nvSpPr>
        <p:spPr>
          <a:xfrm flipH="1">
            <a:off x="5623705" y="1995919"/>
            <a:ext cx="1560600" cy="456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7" name="Google Shape;27;p5"/>
          <p:cNvSpPr txBox="1">
            <a:spLocks noGrp="1"/>
          </p:cNvSpPr>
          <p:nvPr>
            <p:ph type="subTitle" idx="1"/>
          </p:nvPr>
        </p:nvSpPr>
        <p:spPr>
          <a:xfrm flipH="1">
            <a:off x="5623768" y="2402167"/>
            <a:ext cx="2516100" cy="170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8" name="Google Shape;28;p5"/>
          <p:cNvSpPr txBox="1">
            <a:spLocks noGrp="1"/>
          </p:cNvSpPr>
          <p:nvPr>
            <p:ph type="ctrTitle" idx="2"/>
          </p:nvPr>
        </p:nvSpPr>
        <p:spPr>
          <a:xfrm flipH="1">
            <a:off x="1702544" y="1995914"/>
            <a:ext cx="1817700" cy="456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9" name="Google Shape;29;p5"/>
          <p:cNvSpPr txBox="1">
            <a:spLocks noGrp="1"/>
          </p:cNvSpPr>
          <p:nvPr>
            <p:ph type="subTitle" idx="3"/>
          </p:nvPr>
        </p:nvSpPr>
        <p:spPr>
          <a:xfrm flipH="1">
            <a:off x="1004132" y="2402167"/>
            <a:ext cx="2516100" cy="170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30" name="Google Shape;30;p5"/>
          <p:cNvSpPr txBox="1">
            <a:spLocks noGrp="1"/>
          </p:cNvSpPr>
          <p:nvPr>
            <p:ph type="title" idx="4"/>
          </p:nvPr>
        </p:nvSpPr>
        <p:spPr>
          <a:xfrm>
            <a:off x="5427350" y="356124"/>
            <a:ext cx="3097800" cy="937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a:off x="-123750" y="-40925"/>
            <a:ext cx="1514400" cy="1058100"/>
          </a:xfrm>
          <a:prstGeom prst="roundRect">
            <a:avLst>
              <a:gd name="adj" fmla="val 16667"/>
            </a:avLst>
          </a:prstGeom>
          <a:solidFill>
            <a:srgbClr val="EE8C94">
              <a:alpha val="25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title"/>
          </p:nvPr>
        </p:nvSpPr>
        <p:spPr>
          <a:xfrm>
            <a:off x="594657" y="355641"/>
            <a:ext cx="3155400" cy="1261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txBox="1">
            <a:spLocks noGrp="1"/>
          </p:cNvSpPr>
          <p:nvPr>
            <p:ph type="subTitle" idx="1"/>
          </p:nvPr>
        </p:nvSpPr>
        <p:spPr>
          <a:xfrm>
            <a:off x="614730" y="2131575"/>
            <a:ext cx="2505900" cy="143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9"/>
          <p:cNvSpPr txBox="1">
            <a:spLocks noGrp="1"/>
          </p:cNvSpPr>
          <p:nvPr>
            <p:ph type="title"/>
          </p:nvPr>
        </p:nvSpPr>
        <p:spPr>
          <a:xfrm>
            <a:off x="5420751" y="422799"/>
            <a:ext cx="3097800" cy="937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7200">
                <a:solidFill>
                  <a:schemeClr val="lt1"/>
                </a:solidFill>
              </a:defRPr>
            </a:lvl1pPr>
            <a:lvl2pPr lvl="1" algn="r" rtl="0">
              <a:spcBef>
                <a:spcPts val="0"/>
              </a:spcBef>
              <a:spcAft>
                <a:spcPts val="0"/>
              </a:spcAft>
              <a:buNone/>
              <a:defRPr sz="7200">
                <a:solidFill>
                  <a:schemeClr val="lt1"/>
                </a:solidFill>
              </a:defRPr>
            </a:lvl2pPr>
            <a:lvl3pPr lvl="2" algn="r" rtl="0">
              <a:spcBef>
                <a:spcPts val="0"/>
              </a:spcBef>
              <a:spcAft>
                <a:spcPts val="0"/>
              </a:spcAft>
              <a:buNone/>
              <a:defRPr sz="7200">
                <a:solidFill>
                  <a:schemeClr val="lt1"/>
                </a:solidFill>
              </a:defRPr>
            </a:lvl3pPr>
            <a:lvl4pPr lvl="3" algn="r" rtl="0">
              <a:spcBef>
                <a:spcPts val="0"/>
              </a:spcBef>
              <a:spcAft>
                <a:spcPts val="0"/>
              </a:spcAft>
              <a:buNone/>
              <a:defRPr sz="7200">
                <a:solidFill>
                  <a:schemeClr val="lt1"/>
                </a:solidFill>
              </a:defRPr>
            </a:lvl4pPr>
            <a:lvl5pPr lvl="4" algn="r" rtl="0">
              <a:spcBef>
                <a:spcPts val="0"/>
              </a:spcBef>
              <a:spcAft>
                <a:spcPts val="0"/>
              </a:spcAft>
              <a:buNone/>
              <a:defRPr sz="7200">
                <a:solidFill>
                  <a:schemeClr val="lt1"/>
                </a:solidFill>
              </a:defRPr>
            </a:lvl5pPr>
            <a:lvl6pPr lvl="5" algn="r" rtl="0">
              <a:spcBef>
                <a:spcPts val="0"/>
              </a:spcBef>
              <a:spcAft>
                <a:spcPts val="0"/>
              </a:spcAft>
              <a:buNone/>
              <a:defRPr sz="7200">
                <a:solidFill>
                  <a:schemeClr val="lt1"/>
                </a:solidFill>
              </a:defRPr>
            </a:lvl6pPr>
            <a:lvl7pPr lvl="6" algn="r" rtl="0">
              <a:spcBef>
                <a:spcPts val="0"/>
              </a:spcBef>
              <a:spcAft>
                <a:spcPts val="0"/>
              </a:spcAft>
              <a:buNone/>
              <a:defRPr sz="7200">
                <a:solidFill>
                  <a:schemeClr val="lt1"/>
                </a:solidFill>
              </a:defRPr>
            </a:lvl7pPr>
            <a:lvl8pPr lvl="7" algn="r" rtl="0">
              <a:spcBef>
                <a:spcPts val="0"/>
              </a:spcBef>
              <a:spcAft>
                <a:spcPts val="0"/>
              </a:spcAft>
              <a:buNone/>
              <a:defRPr sz="7200">
                <a:solidFill>
                  <a:schemeClr val="lt1"/>
                </a:solidFill>
              </a:defRPr>
            </a:lvl8pPr>
            <a:lvl9pPr lvl="8" algn="r" rtl="0">
              <a:spcBef>
                <a:spcPts val="0"/>
              </a:spcBef>
              <a:spcAft>
                <a:spcPts val="0"/>
              </a:spcAft>
              <a:buNone/>
              <a:defRPr sz="720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12"/>
          <p:cNvSpPr txBox="1">
            <a:spLocks noGrp="1"/>
          </p:cNvSpPr>
          <p:nvPr>
            <p:ph type="title" hasCustomPrompt="1"/>
          </p:nvPr>
        </p:nvSpPr>
        <p:spPr>
          <a:xfrm rot="121">
            <a:off x="345816" y="2356616"/>
            <a:ext cx="8520600" cy="12330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6" name="Google Shape;56;p12"/>
          <p:cNvSpPr txBox="1">
            <a:spLocks noGrp="1"/>
          </p:cNvSpPr>
          <p:nvPr>
            <p:ph type="subTitle" idx="1"/>
          </p:nvPr>
        </p:nvSpPr>
        <p:spPr>
          <a:xfrm flipH="1">
            <a:off x="3482150" y="1567376"/>
            <a:ext cx="21798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list">
  <p:cSld name="CUSTOM_15">
    <p:spTree>
      <p:nvGrpSpPr>
        <p:cNvPr id="1" name="Shape 130"/>
        <p:cNvGrpSpPr/>
        <p:nvPr/>
      </p:nvGrpSpPr>
      <p:grpSpPr>
        <a:xfrm>
          <a:off x="0" y="0"/>
          <a:ext cx="0" cy="0"/>
          <a:chOff x="0" y="0"/>
          <a:chExt cx="0" cy="0"/>
        </a:xfrm>
      </p:grpSpPr>
      <p:sp>
        <p:nvSpPr>
          <p:cNvPr id="131" name="Google Shape;131;p21"/>
          <p:cNvSpPr/>
          <p:nvPr/>
        </p:nvSpPr>
        <p:spPr>
          <a:xfrm>
            <a:off x="-479225" y="1792700"/>
            <a:ext cx="3395100" cy="2385600"/>
          </a:xfrm>
          <a:prstGeom prst="roundRect">
            <a:avLst>
              <a:gd name="adj" fmla="val 13861"/>
            </a:avLst>
          </a:prstGeom>
          <a:solidFill>
            <a:srgbClr val="AED7E8">
              <a:alpha val="73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1"/>
          <p:cNvSpPr/>
          <p:nvPr/>
        </p:nvSpPr>
        <p:spPr>
          <a:xfrm>
            <a:off x="-123750" y="-40925"/>
            <a:ext cx="1514400" cy="1058100"/>
          </a:xfrm>
          <a:prstGeom prst="roundRect">
            <a:avLst>
              <a:gd name="adj" fmla="val 16667"/>
            </a:avLst>
          </a:prstGeom>
          <a:solidFill>
            <a:srgbClr val="EE8C94">
              <a:alpha val="25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1"/>
          <p:cNvSpPr txBox="1">
            <a:spLocks noGrp="1"/>
          </p:cNvSpPr>
          <p:nvPr>
            <p:ph type="body" idx="1"/>
          </p:nvPr>
        </p:nvSpPr>
        <p:spPr>
          <a:xfrm>
            <a:off x="2585266" y="2021066"/>
            <a:ext cx="5375700" cy="2727300"/>
          </a:xfrm>
          <a:prstGeom prst="rect">
            <a:avLst/>
          </a:prstGeom>
        </p:spPr>
        <p:txBody>
          <a:bodyPr spcFirstLastPara="1" wrap="square" lIns="91425" tIns="91425" rIns="91425" bIns="91425" anchor="t" anchorCtr="0">
            <a:noAutofit/>
          </a:bodyPr>
          <a:lstStyle>
            <a:lvl1pPr marL="457200" lvl="0" indent="-330200" rtl="0">
              <a:lnSpc>
                <a:spcPct val="150000"/>
              </a:lnSpc>
              <a:spcBef>
                <a:spcPts val="0"/>
              </a:spcBef>
              <a:spcAft>
                <a:spcPts val="0"/>
              </a:spcAft>
              <a:buSzPts val="1600"/>
              <a:buFont typeface="Nunito Light"/>
              <a:buChar char="●"/>
              <a:defRPr sz="1400"/>
            </a:lvl1pPr>
            <a:lvl2pPr marL="914400" lvl="1" indent="-330200" rtl="0">
              <a:spcBef>
                <a:spcPts val="1600"/>
              </a:spcBef>
              <a:spcAft>
                <a:spcPts val="0"/>
              </a:spcAft>
              <a:buSzPts val="1600"/>
              <a:buFont typeface="Nunito Light"/>
              <a:buChar char="○"/>
              <a:defRPr/>
            </a:lvl2pPr>
            <a:lvl3pPr marL="1371600" lvl="2" indent="-323850" rtl="0">
              <a:spcBef>
                <a:spcPts val="1600"/>
              </a:spcBef>
              <a:spcAft>
                <a:spcPts val="0"/>
              </a:spcAft>
              <a:buSzPts val="1500"/>
              <a:buFont typeface="Nunito Light"/>
              <a:buChar char="■"/>
              <a:defRPr/>
            </a:lvl3pPr>
            <a:lvl4pPr marL="1828800" lvl="3" indent="-323850" rtl="0">
              <a:spcBef>
                <a:spcPts val="1600"/>
              </a:spcBef>
              <a:spcAft>
                <a:spcPts val="0"/>
              </a:spcAft>
              <a:buSzPts val="1500"/>
              <a:buFont typeface="Nunito Light"/>
              <a:buChar char="●"/>
              <a:defRPr/>
            </a:lvl4pPr>
            <a:lvl5pPr marL="2286000" lvl="4" indent="-304800" rtl="0">
              <a:spcBef>
                <a:spcPts val="1600"/>
              </a:spcBef>
              <a:spcAft>
                <a:spcPts val="0"/>
              </a:spcAft>
              <a:buSzPts val="1200"/>
              <a:buFont typeface="Nunito Light"/>
              <a:buChar char="○"/>
              <a:defRPr/>
            </a:lvl5pPr>
            <a:lvl6pPr marL="2743200" lvl="5" indent="-304800" rtl="0">
              <a:spcBef>
                <a:spcPts val="1600"/>
              </a:spcBef>
              <a:spcAft>
                <a:spcPts val="0"/>
              </a:spcAft>
              <a:buSzPts val="1200"/>
              <a:buFont typeface="Nunito Light"/>
              <a:buChar char="■"/>
              <a:defRPr/>
            </a:lvl6pPr>
            <a:lvl7pPr marL="3200400" lvl="6" indent="-311150" rtl="0">
              <a:spcBef>
                <a:spcPts val="1600"/>
              </a:spcBef>
              <a:spcAft>
                <a:spcPts val="0"/>
              </a:spcAft>
              <a:buSzPts val="1300"/>
              <a:buFont typeface="Nunito Light"/>
              <a:buChar char="●"/>
              <a:defRPr/>
            </a:lvl7pPr>
            <a:lvl8pPr marL="3657600" lvl="7" indent="-311150" rtl="0">
              <a:spcBef>
                <a:spcPts val="1600"/>
              </a:spcBef>
              <a:spcAft>
                <a:spcPts val="0"/>
              </a:spcAft>
              <a:buSzPts val="1300"/>
              <a:buFont typeface="Nunito Light"/>
              <a:buChar char="○"/>
              <a:defRPr/>
            </a:lvl8pPr>
            <a:lvl9pPr marL="4114800" lvl="8" indent="-304800" rtl="0">
              <a:spcBef>
                <a:spcPts val="1600"/>
              </a:spcBef>
              <a:spcAft>
                <a:spcPts val="1600"/>
              </a:spcAft>
              <a:buSzPts val="1200"/>
              <a:buFont typeface="Nunito Light"/>
              <a:buChar char="■"/>
              <a:defRPr/>
            </a:lvl9pPr>
          </a:lstStyle>
          <a:p>
            <a:endParaRPr/>
          </a:p>
        </p:txBody>
      </p:sp>
      <p:sp>
        <p:nvSpPr>
          <p:cNvPr id="134" name="Google Shape;134;p21"/>
          <p:cNvSpPr txBox="1">
            <a:spLocks noGrp="1"/>
          </p:cNvSpPr>
          <p:nvPr>
            <p:ph type="title"/>
          </p:nvPr>
        </p:nvSpPr>
        <p:spPr>
          <a:xfrm>
            <a:off x="594651" y="355650"/>
            <a:ext cx="5888100" cy="1261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SECTION_TITLE_AND_DESCRIPTION_1">
    <p:spTree>
      <p:nvGrpSpPr>
        <p:cNvPr id="1" name="Shape 135"/>
        <p:cNvGrpSpPr/>
        <p:nvPr/>
      </p:nvGrpSpPr>
      <p:grpSpPr>
        <a:xfrm>
          <a:off x="0" y="0"/>
          <a:ext cx="0" cy="0"/>
          <a:chOff x="0" y="0"/>
          <a:chExt cx="0" cy="0"/>
        </a:xfrm>
      </p:grpSpPr>
      <p:sp>
        <p:nvSpPr>
          <p:cNvPr id="136" name="Google Shape;136;p22"/>
          <p:cNvSpPr/>
          <p:nvPr/>
        </p:nvSpPr>
        <p:spPr>
          <a:xfrm>
            <a:off x="-282050" y="1834150"/>
            <a:ext cx="3911100" cy="3598500"/>
          </a:xfrm>
          <a:prstGeom prst="roundRect">
            <a:avLst>
              <a:gd name="adj" fmla="val 16667"/>
            </a:avLst>
          </a:prstGeom>
          <a:solidFill>
            <a:srgbClr val="AED7E8">
              <a:alpha val="52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4105275" y="-232625"/>
            <a:ext cx="7013100" cy="2514300"/>
          </a:xfrm>
          <a:prstGeom prst="roundRect">
            <a:avLst>
              <a:gd name="adj" fmla="val 16667"/>
            </a:avLst>
          </a:prstGeom>
          <a:solidFill>
            <a:srgbClr val="EE8C94">
              <a:alpha val="6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552700" y="4356550"/>
            <a:ext cx="1971600" cy="1076100"/>
          </a:xfrm>
          <a:prstGeom prst="roundRect">
            <a:avLst>
              <a:gd name="adj" fmla="val 16667"/>
            </a:avLst>
          </a:prstGeom>
          <a:solidFill>
            <a:srgbClr val="EE8C94">
              <a:alpha val="6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txBox="1">
            <a:spLocks noGrp="1"/>
          </p:cNvSpPr>
          <p:nvPr>
            <p:ph type="subTitle" idx="1"/>
          </p:nvPr>
        </p:nvSpPr>
        <p:spPr>
          <a:xfrm>
            <a:off x="614730" y="2131575"/>
            <a:ext cx="2505900" cy="14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0" name="Google Shape;140;p22"/>
          <p:cNvSpPr txBox="1">
            <a:spLocks noGrp="1"/>
          </p:cNvSpPr>
          <p:nvPr>
            <p:ph type="title"/>
          </p:nvPr>
        </p:nvSpPr>
        <p:spPr>
          <a:xfrm>
            <a:off x="5420751" y="422799"/>
            <a:ext cx="3097800" cy="937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7200">
                <a:solidFill>
                  <a:schemeClr val="lt1"/>
                </a:solidFill>
              </a:defRPr>
            </a:lvl1pPr>
            <a:lvl2pPr lvl="1" algn="r" rtl="0">
              <a:spcBef>
                <a:spcPts val="0"/>
              </a:spcBef>
              <a:spcAft>
                <a:spcPts val="0"/>
              </a:spcAft>
              <a:buNone/>
              <a:defRPr sz="7200">
                <a:solidFill>
                  <a:schemeClr val="lt1"/>
                </a:solidFill>
              </a:defRPr>
            </a:lvl2pPr>
            <a:lvl3pPr lvl="2" algn="r" rtl="0">
              <a:spcBef>
                <a:spcPts val="0"/>
              </a:spcBef>
              <a:spcAft>
                <a:spcPts val="0"/>
              </a:spcAft>
              <a:buNone/>
              <a:defRPr sz="7200">
                <a:solidFill>
                  <a:schemeClr val="lt1"/>
                </a:solidFill>
              </a:defRPr>
            </a:lvl3pPr>
            <a:lvl4pPr lvl="3" algn="r" rtl="0">
              <a:spcBef>
                <a:spcPts val="0"/>
              </a:spcBef>
              <a:spcAft>
                <a:spcPts val="0"/>
              </a:spcAft>
              <a:buNone/>
              <a:defRPr sz="7200">
                <a:solidFill>
                  <a:schemeClr val="lt1"/>
                </a:solidFill>
              </a:defRPr>
            </a:lvl4pPr>
            <a:lvl5pPr lvl="4" algn="r" rtl="0">
              <a:spcBef>
                <a:spcPts val="0"/>
              </a:spcBef>
              <a:spcAft>
                <a:spcPts val="0"/>
              </a:spcAft>
              <a:buNone/>
              <a:defRPr sz="7200">
                <a:solidFill>
                  <a:schemeClr val="lt1"/>
                </a:solidFill>
              </a:defRPr>
            </a:lvl5pPr>
            <a:lvl6pPr lvl="5" algn="r" rtl="0">
              <a:spcBef>
                <a:spcPts val="0"/>
              </a:spcBef>
              <a:spcAft>
                <a:spcPts val="0"/>
              </a:spcAft>
              <a:buNone/>
              <a:defRPr sz="7200">
                <a:solidFill>
                  <a:schemeClr val="lt1"/>
                </a:solidFill>
              </a:defRPr>
            </a:lvl6pPr>
            <a:lvl7pPr lvl="6" algn="r" rtl="0">
              <a:spcBef>
                <a:spcPts val="0"/>
              </a:spcBef>
              <a:spcAft>
                <a:spcPts val="0"/>
              </a:spcAft>
              <a:buNone/>
              <a:defRPr sz="7200">
                <a:solidFill>
                  <a:schemeClr val="lt1"/>
                </a:solidFill>
              </a:defRPr>
            </a:lvl7pPr>
            <a:lvl8pPr lvl="7" algn="r" rtl="0">
              <a:spcBef>
                <a:spcPts val="0"/>
              </a:spcBef>
              <a:spcAft>
                <a:spcPts val="0"/>
              </a:spcAft>
              <a:buNone/>
              <a:defRPr sz="7200">
                <a:solidFill>
                  <a:schemeClr val="lt1"/>
                </a:solidFill>
              </a:defRPr>
            </a:lvl8pPr>
            <a:lvl9pPr lvl="8" algn="r" rtl="0">
              <a:spcBef>
                <a:spcPts val="0"/>
              </a:spcBef>
              <a:spcAft>
                <a:spcPts val="0"/>
              </a:spcAft>
              <a:buNone/>
              <a:defRPr sz="7200">
                <a:solidFill>
                  <a:schemeClr val="lt1"/>
                </a:solidFill>
              </a:defRPr>
            </a:lvl9pPr>
          </a:lstStyle>
          <a:p>
            <a:endParaRPr/>
          </a:p>
        </p:txBody>
      </p:sp>
      <p:sp>
        <p:nvSpPr>
          <p:cNvPr id="141" name="Google Shape;141;p22"/>
          <p:cNvSpPr txBox="1"/>
          <p:nvPr/>
        </p:nvSpPr>
        <p:spPr>
          <a:xfrm>
            <a:off x="5732218" y="3504375"/>
            <a:ext cx="2768700" cy="931500"/>
          </a:xfrm>
          <a:prstGeom prst="rect">
            <a:avLst/>
          </a:prstGeom>
          <a:noFill/>
          <a:ln>
            <a:noFill/>
          </a:ln>
        </p:spPr>
        <p:txBody>
          <a:bodyPr spcFirstLastPara="1" wrap="square" lIns="91425" tIns="91425" rIns="91425" bIns="91425" anchor="b" anchorCtr="0">
            <a:noAutofit/>
          </a:bodyPr>
          <a:lstStyle/>
          <a:p>
            <a:pPr marL="0" lvl="0" indent="0" algn="r" rtl="0">
              <a:lnSpc>
                <a:spcPct val="115000"/>
              </a:lnSpc>
              <a:spcBef>
                <a:spcPts val="300"/>
              </a:spcBef>
              <a:spcAft>
                <a:spcPts val="0"/>
              </a:spcAft>
              <a:buNone/>
            </a:pPr>
            <a:r>
              <a:rPr lang="en" sz="1000">
                <a:solidFill>
                  <a:schemeClr val="dk1"/>
                </a:solidFill>
                <a:latin typeface="Assistant"/>
                <a:ea typeface="Assistant"/>
                <a:cs typeface="Assistant"/>
                <a:sym typeface="Assistant"/>
              </a:rPr>
              <a:t>CREDITS: This presentation template was created by </a:t>
            </a:r>
            <a:r>
              <a:rPr lang="en" sz="1000" b="1">
                <a:solidFill>
                  <a:schemeClr val="dk1"/>
                </a:solidFill>
                <a:uFill>
                  <a:noFill/>
                </a:uFill>
                <a:latin typeface="Assistant"/>
                <a:ea typeface="Assistant"/>
                <a:cs typeface="Assistant"/>
                <a:sym typeface="Assistant"/>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000">
                <a:solidFill>
                  <a:schemeClr val="dk1"/>
                </a:solidFill>
                <a:latin typeface="Assistant"/>
                <a:ea typeface="Assistant"/>
                <a:cs typeface="Assistant"/>
                <a:sym typeface="Assistant"/>
              </a:rPr>
              <a:t>, including icons by </a:t>
            </a:r>
            <a:r>
              <a:rPr lang="en" sz="1000" b="1">
                <a:solidFill>
                  <a:schemeClr val="dk1"/>
                </a:solidFill>
                <a:uFill>
                  <a:noFill/>
                </a:uFill>
                <a:latin typeface="Assistant"/>
                <a:ea typeface="Assistant"/>
                <a:cs typeface="Assistant"/>
                <a:sym typeface="Assistan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000">
                <a:solidFill>
                  <a:schemeClr val="dk1"/>
                </a:solidFill>
                <a:latin typeface="Assistant"/>
                <a:ea typeface="Assistant"/>
                <a:cs typeface="Assistant"/>
                <a:sym typeface="Assistant"/>
              </a:rPr>
              <a:t>, and infographics &amp; images by </a:t>
            </a:r>
            <a:r>
              <a:rPr lang="en" sz="1000" b="1">
                <a:solidFill>
                  <a:schemeClr val="dk1"/>
                </a:solidFill>
                <a:uFill>
                  <a:noFill/>
                </a:uFill>
                <a:latin typeface="Assistant"/>
                <a:ea typeface="Assistant"/>
                <a:cs typeface="Assistant"/>
                <a:sym typeface="Assistan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000" b="1">
              <a:solidFill>
                <a:schemeClr val="dk1"/>
              </a:solidFill>
              <a:latin typeface="Assistant"/>
              <a:ea typeface="Assistant"/>
              <a:cs typeface="Assistant"/>
              <a:sym typeface="Assistan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6">
    <p:spTree>
      <p:nvGrpSpPr>
        <p:cNvPr id="1" name="Shape 14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1pPr>
            <a:lvl2pPr lvl="1">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2pPr>
            <a:lvl3pPr lvl="2">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3pPr>
            <a:lvl4pPr lvl="3">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4pPr>
            <a:lvl5pPr lvl="4">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5pPr>
            <a:lvl6pPr lvl="5">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6pPr>
            <a:lvl7pPr lvl="6">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7pPr>
            <a:lvl8pPr lvl="7">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8pPr>
            <a:lvl9pPr lvl="8">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ssistant ExtraLight"/>
              <a:buChar char="●"/>
              <a:defRPr sz="1800">
                <a:solidFill>
                  <a:schemeClr val="dk1"/>
                </a:solidFill>
                <a:latin typeface="Assistant ExtraLight"/>
                <a:ea typeface="Assistant ExtraLight"/>
                <a:cs typeface="Assistant ExtraLight"/>
                <a:sym typeface="Assistant ExtraLight"/>
              </a:defRPr>
            </a:lvl1pPr>
            <a:lvl2pPr marL="914400" lvl="1" indent="-317500">
              <a:lnSpc>
                <a:spcPct val="115000"/>
              </a:lnSpc>
              <a:spcBef>
                <a:spcPts val="1600"/>
              </a:spcBef>
              <a:spcAft>
                <a:spcPts val="0"/>
              </a:spcAft>
              <a:buClr>
                <a:schemeClr val="dk1"/>
              </a:buClr>
              <a:buSzPts val="1400"/>
              <a:buFont typeface="Assistant ExtraLight"/>
              <a:buChar char="○"/>
              <a:defRPr>
                <a:solidFill>
                  <a:schemeClr val="dk1"/>
                </a:solidFill>
                <a:latin typeface="Assistant ExtraLight"/>
                <a:ea typeface="Assistant ExtraLight"/>
                <a:cs typeface="Assistant ExtraLight"/>
                <a:sym typeface="Assistant ExtraLight"/>
              </a:defRPr>
            </a:lvl2pPr>
            <a:lvl3pPr marL="1371600" lvl="2" indent="-304800">
              <a:lnSpc>
                <a:spcPct val="115000"/>
              </a:lnSpc>
              <a:spcBef>
                <a:spcPts val="1600"/>
              </a:spcBef>
              <a:spcAft>
                <a:spcPts val="0"/>
              </a:spcAft>
              <a:buClr>
                <a:schemeClr val="dk1"/>
              </a:buClr>
              <a:buSzPts val="1200"/>
              <a:buFont typeface="Assistant ExtraLight"/>
              <a:buChar char="■"/>
              <a:defRPr sz="1200">
                <a:solidFill>
                  <a:schemeClr val="dk1"/>
                </a:solidFill>
                <a:latin typeface="Assistant ExtraLight"/>
                <a:ea typeface="Assistant ExtraLight"/>
                <a:cs typeface="Assistant ExtraLight"/>
                <a:sym typeface="Assistant ExtraLight"/>
              </a:defRPr>
            </a:lvl3pPr>
            <a:lvl4pPr marL="1828800" lvl="3" indent="-304800">
              <a:lnSpc>
                <a:spcPct val="115000"/>
              </a:lnSpc>
              <a:spcBef>
                <a:spcPts val="1600"/>
              </a:spcBef>
              <a:spcAft>
                <a:spcPts val="0"/>
              </a:spcAft>
              <a:buClr>
                <a:schemeClr val="dk1"/>
              </a:buClr>
              <a:buSzPts val="1200"/>
              <a:buFont typeface="Assistant ExtraLight"/>
              <a:buChar char="●"/>
              <a:defRPr sz="1200">
                <a:solidFill>
                  <a:schemeClr val="dk1"/>
                </a:solidFill>
                <a:latin typeface="Assistant ExtraLight"/>
                <a:ea typeface="Assistant ExtraLight"/>
                <a:cs typeface="Assistant ExtraLight"/>
                <a:sym typeface="Assistant ExtraLight"/>
              </a:defRPr>
            </a:lvl4pPr>
            <a:lvl5pPr marL="2286000" lvl="4" indent="-304800">
              <a:lnSpc>
                <a:spcPct val="115000"/>
              </a:lnSpc>
              <a:spcBef>
                <a:spcPts val="1600"/>
              </a:spcBef>
              <a:spcAft>
                <a:spcPts val="0"/>
              </a:spcAft>
              <a:buClr>
                <a:schemeClr val="dk1"/>
              </a:buClr>
              <a:buSzPts val="1200"/>
              <a:buFont typeface="Assistant ExtraLight"/>
              <a:buChar char="○"/>
              <a:defRPr sz="1200">
                <a:solidFill>
                  <a:schemeClr val="dk1"/>
                </a:solidFill>
                <a:latin typeface="Assistant ExtraLight"/>
                <a:ea typeface="Assistant ExtraLight"/>
                <a:cs typeface="Assistant ExtraLight"/>
                <a:sym typeface="Assistant ExtraLight"/>
              </a:defRPr>
            </a:lvl5pPr>
            <a:lvl6pPr marL="2743200" lvl="5" indent="-304800">
              <a:lnSpc>
                <a:spcPct val="115000"/>
              </a:lnSpc>
              <a:spcBef>
                <a:spcPts val="1600"/>
              </a:spcBef>
              <a:spcAft>
                <a:spcPts val="0"/>
              </a:spcAft>
              <a:buClr>
                <a:schemeClr val="dk1"/>
              </a:buClr>
              <a:buSzPts val="1200"/>
              <a:buFont typeface="Assistant ExtraLight"/>
              <a:buChar char="■"/>
              <a:defRPr sz="1200">
                <a:solidFill>
                  <a:schemeClr val="dk1"/>
                </a:solidFill>
                <a:latin typeface="Assistant ExtraLight"/>
                <a:ea typeface="Assistant ExtraLight"/>
                <a:cs typeface="Assistant ExtraLight"/>
                <a:sym typeface="Assistant ExtraLight"/>
              </a:defRPr>
            </a:lvl6pPr>
            <a:lvl7pPr marL="3200400" lvl="6" indent="-304800">
              <a:lnSpc>
                <a:spcPct val="115000"/>
              </a:lnSpc>
              <a:spcBef>
                <a:spcPts val="1600"/>
              </a:spcBef>
              <a:spcAft>
                <a:spcPts val="0"/>
              </a:spcAft>
              <a:buClr>
                <a:schemeClr val="dk1"/>
              </a:buClr>
              <a:buSzPts val="1200"/>
              <a:buFont typeface="Assistant ExtraLight"/>
              <a:buChar char="●"/>
              <a:defRPr sz="1200">
                <a:solidFill>
                  <a:schemeClr val="dk1"/>
                </a:solidFill>
                <a:latin typeface="Assistant ExtraLight"/>
                <a:ea typeface="Assistant ExtraLight"/>
                <a:cs typeface="Assistant ExtraLight"/>
                <a:sym typeface="Assistant ExtraLight"/>
              </a:defRPr>
            </a:lvl7pPr>
            <a:lvl8pPr marL="3657600" lvl="7" indent="-304800">
              <a:lnSpc>
                <a:spcPct val="115000"/>
              </a:lnSpc>
              <a:spcBef>
                <a:spcPts val="1600"/>
              </a:spcBef>
              <a:spcAft>
                <a:spcPts val="0"/>
              </a:spcAft>
              <a:buClr>
                <a:schemeClr val="dk1"/>
              </a:buClr>
              <a:buSzPts val="1200"/>
              <a:buFont typeface="Assistant ExtraLight"/>
              <a:buChar char="○"/>
              <a:defRPr sz="1200">
                <a:solidFill>
                  <a:schemeClr val="dk1"/>
                </a:solidFill>
                <a:latin typeface="Assistant ExtraLight"/>
                <a:ea typeface="Assistant ExtraLight"/>
                <a:cs typeface="Assistant ExtraLight"/>
                <a:sym typeface="Assistant ExtraLight"/>
              </a:defRPr>
            </a:lvl8pPr>
            <a:lvl9pPr marL="4114800" lvl="8" indent="-304800">
              <a:lnSpc>
                <a:spcPct val="115000"/>
              </a:lnSpc>
              <a:spcBef>
                <a:spcPts val="1600"/>
              </a:spcBef>
              <a:spcAft>
                <a:spcPts val="1600"/>
              </a:spcAft>
              <a:buClr>
                <a:schemeClr val="dk1"/>
              </a:buClr>
              <a:buSzPts val="1200"/>
              <a:buFont typeface="Assistant ExtraLight"/>
              <a:buChar char="■"/>
              <a:defRPr sz="1200">
                <a:solidFill>
                  <a:schemeClr val="dk1"/>
                </a:solidFill>
                <a:latin typeface="Assistant ExtraLight"/>
                <a:ea typeface="Assistant ExtraLight"/>
                <a:cs typeface="Assistant ExtraLight"/>
                <a:sym typeface="Assistant Extra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8" r:id="rId6"/>
    <p:sldLayoutId id="2147483667" r:id="rId7"/>
    <p:sldLayoutId id="2147483668"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hyperlink" Target="https://arxiv.org/abs/1812.11042"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hyperlink" Target="https://qiskit.org/textbook/ch-algorithms/quantum-fourier-transform.html" TargetMode="External"/><Relationship Id="rId4"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subTitle" idx="1"/>
          </p:nvPr>
        </p:nvSpPr>
        <p:spPr>
          <a:xfrm rot="1416">
            <a:off x="5456962" y="3940825"/>
            <a:ext cx="2913300" cy="79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Siddhant Rathi</a:t>
            </a:r>
            <a:endParaRPr dirty="0"/>
          </a:p>
        </p:txBody>
      </p:sp>
      <p:sp>
        <p:nvSpPr>
          <p:cNvPr id="156" name="Google Shape;156;p28"/>
          <p:cNvSpPr txBox="1">
            <a:spLocks noGrp="1"/>
          </p:cNvSpPr>
          <p:nvPr>
            <p:ph type="ctrTitle"/>
          </p:nvPr>
        </p:nvSpPr>
        <p:spPr>
          <a:xfrm rot="896">
            <a:off x="1043701" y="907800"/>
            <a:ext cx="6904200" cy="205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Quantum</a:t>
            </a:r>
            <a:br>
              <a:rPr lang="en" dirty="0" smtClean="0"/>
            </a:br>
            <a:r>
              <a:rPr lang="en" dirty="0" smtClean="0"/>
              <a:t>Computing</a:t>
            </a:r>
            <a:endParaRPr dirty="0"/>
          </a:p>
        </p:txBody>
      </p:sp>
      <p:sp>
        <p:nvSpPr>
          <p:cNvPr id="4" name="Google Shape;155;p28"/>
          <p:cNvSpPr txBox="1">
            <a:spLocks/>
          </p:cNvSpPr>
          <p:nvPr/>
        </p:nvSpPr>
        <p:spPr>
          <a:xfrm rot="1416">
            <a:off x="323691" y="2788374"/>
            <a:ext cx="2913300" cy="7926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PT Serif"/>
              <a:buNone/>
              <a:tabLst/>
              <a:defRPr/>
            </a:pPr>
            <a:r>
              <a:rPr lang="en-US" sz="2400" b="1" dirty="0" smtClean="0">
                <a:solidFill>
                  <a:schemeClr val="bg1">
                    <a:lumMod val="50000"/>
                  </a:schemeClr>
                </a:solidFill>
                <a:latin typeface="Assistant" charset="-79"/>
                <a:ea typeface="Marvel"/>
                <a:cs typeface="Assistant" charset="-79"/>
                <a:sym typeface="Assistant ExtraLight"/>
              </a:rPr>
              <a:t>Interests</a:t>
            </a:r>
            <a:endParaRPr lang="en-US" sz="2400" b="1" dirty="0">
              <a:solidFill>
                <a:schemeClr val="bg1">
                  <a:lumMod val="50000"/>
                </a:schemeClr>
              </a:solidFill>
              <a:latin typeface="Assistant" charset="-79"/>
              <a:ea typeface="Marvel"/>
              <a:cs typeface="Assistant" charset="-79"/>
              <a:sym typeface="Assistant ExtraLigh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7" name="Google Shape;807;p51"/>
          <p:cNvSpPr txBox="1">
            <a:spLocks noGrp="1"/>
          </p:cNvSpPr>
          <p:nvPr>
            <p:ph type="title"/>
          </p:nvPr>
        </p:nvSpPr>
        <p:spPr>
          <a:xfrm>
            <a:off x="5420751" y="422799"/>
            <a:ext cx="3097800" cy="937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THANKS</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700" name="Google Shape;700;p46"/>
          <p:cNvSpPr txBox="1">
            <a:spLocks noGrp="1"/>
          </p:cNvSpPr>
          <p:nvPr>
            <p:ph type="title"/>
          </p:nvPr>
        </p:nvSpPr>
        <p:spPr>
          <a:xfrm>
            <a:off x="594657" y="355641"/>
            <a:ext cx="3155400" cy="126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INTERESTS</a:t>
            </a:r>
            <a:endParaRPr dirty="0"/>
          </a:p>
        </p:txBody>
      </p:sp>
      <p:sp>
        <p:nvSpPr>
          <p:cNvPr id="703" name="Google Shape;703;p46"/>
          <p:cNvSpPr/>
          <p:nvPr/>
        </p:nvSpPr>
        <p:spPr>
          <a:xfrm>
            <a:off x="5292080" y="1491630"/>
            <a:ext cx="2610000" cy="134100"/>
          </a:xfrm>
          <a:prstGeom prst="roundRect">
            <a:avLst>
              <a:gd name="adj" fmla="val 16667"/>
            </a:avLst>
          </a:prstGeom>
          <a:solidFill>
            <a:srgbClr val="EE8C94">
              <a:alpha val="6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6"/>
          <p:cNvSpPr txBox="1"/>
          <p:nvPr/>
        </p:nvSpPr>
        <p:spPr>
          <a:xfrm>
            <a:off x="2009714" y="883825"/>
            <a:ext cx="2808000" cy="661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smtClean="0">
                <a:solidFill>
                  <a:schemeClr val="dk1"/>
                </a:solidFill>
                <a:latin typeface="Marvel"/>
                <a:ea typeface="Marvel"/>
                <a:cs typeface="Marvel"/>
                <a:sym typeface="Marvel"/>
              </a:rPr>
              <a:t>SOFTWARE</a:t>
            </a:r>
            <a:endParaRPr sz="2000" b="1" dirty="0">
              <a:solidFill>
                <a:schemeClr val="dk1"/>
              </a:solidFill>
              <a:latin typeface="Marvel"/>
              <a:ea typeface="Marvel"/>
              <a:cs typeface="Marvel"/>
              <a:sym typeface="Marvel"/>
            </a:endParaRPr>
          </a:p>
        </p:txBody>
      </p:sp>
      <p:sp>
        <p:nvSpPr>
          <p:cNvPr id="705" name="Google Shape;705;p46"/>
          <p:cNvSpPr txBox="1"/>
          <p:nvPr/>
        </p:nvSpPr>
        <p:spPr>
          <a:xfrm>
            <a:off x="5194212" y="883825"/>
            <a:ext cx="2808000" cy="661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000" b="1" dirty="0" smtClean="0">
                <a:solidFill>
                  <a:schemeClr val="dk1"/>
                </a:solidFill>
                <a:latin typeface="Marvel"/>
                <a:ea typeface="Marvel"/>
                <a:cs typeface="Marvel"/>
                <a:sym typeface="Marvel"/>
              </a:rPr>
              <a:t>HARDWARE</a:t>
            </a:r>
            <a:endParaRPr sz="2000" b="1" dirty="0">
              <a:solidFill>
                <a:schemeClr val="dk1"/>
              </a:solidFill>
              <a:latin typeface="Marvel"/>
              <a:ea typeface="Marvel"/>
              <a:cs typeface="Marvel"/>
              <a:sym typeface="Marvel"/>
            </a:endParaRPr>
          </a:p>
        </p:txBody>
      </p:sp>
      <p:sp>
        <p:nvSpPr>
          <p:cNvPr id="10" name="Google Shape;702;p46"/>
          <p:cNvSpPr/>
          <p:nvPr/>
        </p:nvSpPr>
        <p:spPr>
          <a:xfrm>
            <a:off x="2123728" y="1501546"/>
            <a:ext cx="2709000" cy="134100"/>
          </a:xfrm>
          <a:prstGeom prst="roundRect">
            <a:avLst>
              <a:gd name="adj" fmla="val 16667"/>
            </a:avLst>
          </a:prstGeom>
          <a:solidFill>
            <a:srgbClr val="AED7E8">
              <a:alpha val="73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p:cNvSpPr txBox="1"/>
          <p:nvPr/>
        </p:nvSpPr>
        <p:spPr>
          <a:xfrm>
            <a:off x="2123728" y="1671663"/>
            <a:ext cx="2736304" cy="2916311"/>
          </a:xfrm>
          <a:prstGeom prst="rect">
            <a:avLst/>
          </a:prstGeom>
          <a:noFill/>
        </p:spPr>
        <p:txBody>
          <a:bodyPr wrap="square" rtlCol="0">
            <a:spAutoFit/>
          </a:bodyPr>
          <a:lstStyle/>
          <a:p>
            <a:pPr>
              <a:lnSpc>
                <a:spcPct val="300000"/>
              </a:lnSpc>
            </a:pPr>
            <a:r>
              <a:rPr lang="en-US" sz="1600" dirty="0" smtClean="0">
                <a:solidFill>
                  <a:schemeClr val="dk1"/>
                </a:solidFill>
                <a:latin typeface="Assistant ExtraLight"/>
                <a:ea typeface="Assistant ExtraLight"/>
                <a:cs typeface="Assistant ExtraLight"/>
                <a:sym typeface="Assistant ExtraLight"/>
              </a:rPr>
              <a:t>• Quantum Image Processing</a:t>
            </a:r>
          </a:p>
          <a:p>
            <a:pPr>
              <a:lnSpc>
                <a:spcPct val="300000"/>
              </a:lnSpc>
            </a:pPr>
            <a:r>
              <a:rPr lang="en-US" sz="1600" dirty="0" smtClean="0">
                <a:solidFill>
                  <a:schemeClr val="dk1"/>
                </a:solidFill>
                <a:latin typeface="Assistant ExtraLight"/>
                <a:ea typeface="Assistant ExtraLight"/>
                <a:cs typeface="Assistant ExtraLight"/>
                <a:sym typeface="Assistant ExtraLight"/>
              </a:rPr>
              <a:t>• Quantum Machine Learning</a:t>
            </a:r>
          </a:p>
          <a:p>
            <a:pPr>
              <a:lnSpc>
                <a:spcPct val="300000"/>
              </a:lnSpc>
            </a:pPr>
            <a:r>
              <a:rPr lang="en-US" sz="1600" dirty="0" smtClean="0">
                <a:solidFill>
                  <a:schemeClr val="dk1"/>
                </a:solidFill>
                <a:latin typeface="Assistant ExtraLight"/>
                <a:ea typeface="Assistant ExtraLight"/>
                <a:cs typeface="Assistant ExtraLight"/>
                <a:sym typeface="Assistant ExtraLight"/>
              </a:rPr>
              <a:t>• Analog Simulations</a:t>
            </a:r>
          </a:p>
          <a:p>
            <a:pPr>
              <a:lnSpc>
                <a:spcPct val="300000"/>
              </a:lnSpc>
            </a:pPr>
            <a:r>
              <a:rPr lang="en-US" sz="1600" dirty="0" smtClean="0">
                <a:solidFill>
                  <a:schemeClr val="dk1"/>
                </a:solidFill>
                <a:latin typeface="Assistant ExtraLight"/>
                <a:ea typeface="Assistant ExtraLight"/>
                <a:cs typeface="Assistant ExtraLight"/>
                <a:sym typeface="Assistant ExtraLight"/>
              </a:rPr>
              <a:t>• Optimization Problems</a:t>
            </a:r>
          </a:p>
        </p:txBody>
      </p:sp>
      <p:sp>
        <p:nvSpPr>
          <p:cNvPr id="12" name="TextBox 11"/>
          <p:cNvSpPr txBox="1"/>
          <p:nvPr/>
        </p:nvSpPr>
        <p:spPr>
          <a:xfrm>
            <a:off x="5220072" y="1671663"/>
            <a:ext cx="2736304" cy="1569660"/>
          </a:xfrm>
          <a:prstGeom prst="rect">
            <a:avLst/>
          </a:prstGeom>
          <a:noFill/>
        </p:spPr>
        <p:txBody>
          <a:bodyPr wrap="square" rtlCol="0">
            <a:spAutoFit/>
          </a:bodyPr>
          <a:lstStyle/>
          <a:p>
            <a:pPr algn="r">
              <a:lnSpc>
                <a:spcPct val="300000"/>
              </a:lnSpc>
            </a:pPr>
            <a:r>
              <a:rPr lang="en-US" sz="1600" dirty="0" smtClean="0">
                <a:solidFill>
                  <a:schemeClr val="dk1"/>
                </a:solidFill>
                <a:latin typeface="Assistant ExtraLight"/>
                <a:ea typeface="Assistant ExtraLight"/>
                <a:cs typeface="Assistant ExtraLight"/>
                <a:sym typeface="Assistant ExtraLight"/>
              </a:rPr>
              <a:t>Photonics  •</a:t>
            </a:r>
          </a:p>
          <a:p>
            <a:pPr algn="r">
              <a:lnSpc>
                <a:spcPct val="300000"/>
              </a:lnSpc>
            </a:pPr>
            <a:r>
              <a:rPr lang="en-US" sz="1600" dirty="0" smtClean="0">
                <a:solidFill>
                  <a:schemeClr val="dk1"/>
                </a:solidFill>
                <a:latin typeface="Assistant ExtraLight"/>
                <a:ea typeface="Assistant ExtraLight"/>
                <a:cs typeface="Assistant ExtraLight"/>
                <a:sym typeface="Assistant ExtraLight"/>
              </a:rPr>
              <a:t>Quantum-Classical Interfaces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0"/>
          <p:cNvSpPr txBox="1">
            <a:spLocks noGrp="1"/>
          </p:cNvSpPr>
          <p:nvPr>
            <p:ph type="title"/>
          </p:nvPr>
        </p:nvSpPr>
        <p:spPr>
          <a:xfrm>
            <a:off x="3995936" y="2738062"/>
            <a:ext cx="4644088" cy="8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400" dirty="0" smtClean="0"/>
              <a:t>QUANTUM IMAGE PROCESSING</a:t>
            </a:r>
            <a:endParaRPr sz="5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700" name="Google Shape;700;p46"/>
          <p:cNvSpPr txBox="1">
            <a:spLocks noGrp="1"/>
          </p:cNvSpPr>
          <p:nvPr>
            <p:ph type="title"/>
          </p:nvPr>
        </p:nvSpPr>
        <p:spPr>
          <a:xfrm>
            <a:off x="323528" y="267494"/>
            <a:ext cx="3155400" cy="126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USEFULNESS</a:t>
            </a:r>
            <a:endParaRPr dirty="0"/>
          </a:p>
        </p:txBody>
      </p:sp>
      <p:sp>
        <p:nvSpPr>
          <p:cNvPr id="9" name="Google Shape;185;p31"/>
          <p:cNvSpPr txBox="1">
            <a:spLocks/>
          </p:cNvSpPr>
          <p:nvPr/>
        </p:nvSpPr>
        <p:spPr>
          <a:xfrm>
            <a:off x="1115616" y="1347614"/>
            <a:ext cx="7272808" cy="3672408"/>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500" dirty="0" smtClean="0">
                <a:solidFill>
                  <a:schemeClr val="dk1"/>
                </a:solidFill>
                <a:latin typeface="Assistant ExtraLight"/>
                <a:ea typeface="Assistant ExtraLight"/>
                <a:cs typeface="Assistant ExtraLight"/>
              </a:rPr>
              <a:t>With an increase in AI integration into devices and diversification of applications of ML techniques, much work is being done to optimize various aspects of the </a:t>
            </a:r>
            <a:r>
              <a:rPr lang="en-US" sz="1500" dirty="0" smtClean="0">
                <a:solidFill>
                  <a:schemeClr val="dk1"/>
                </a:solidFill>
                <a:latin typeface="Assistant ExtraLight"/>
                <a:ea typeface="Assistant ExtraLight"/>
                <a:cs typeface="Assistant ExtraLight"/>
              </a:rPr>
              <a:t>process of application of these techniques. </a:t>
            </a:r>
            <a:r>
              <a:rPr lang="en-US" sz="1500" dirty="0" smtClean="0">
                <a:solidFill>
                  <a:schemeClr val="dk1"/>
                </a:solidFill>
                <a:latin typeface="Assistant ExtraLight"/>
                <a:ea typeface="Assistant ExtraLight"/>
                <a:cs typeface="Assistant ExtraLight"/>
              </a:rPr>
              <a:t>Some examples are: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500" dirty="0" smtClean="0">
              <a:solidFill>
                <a:schemeClr val="dk1"/>
              </a:solidFill>
              <a:latin typeface="Assistant ExtraLight"/>
              <a:ea typeface="Assistant ExtraLight"/>
              <a:cs typeface="Assistant Extra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500" dirty="0" smtClean="0">
                <a:solidFill>
                  <a:schemeClr val="dk1"/>
                </a:solidFill>
                <a:latin typeface="Assistant ExtraLight"/>
                <a:ea typeface="Assistant ExtraLight"/>
                <a:cs typeface="Assistant ExtraLight"/>
              </a:rPr>
              <a:t>• Development of VPUs designed specifically for computer vision tasks for speed optimization.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500" dirty="0" smtClean="0">
                <a:solidFill>
                  <a:schemeClr val="dk1"/>
                </a:solidFill>
                <a:latin typeface="Assistant ExtraLight"/>
                <a:ea typeface="Assistant ExtraLight"/>
                <a:cs typeface="Assistant ExtraLight"/>
              </a:rPr>
              <a:t>• Integration of edge computing techniques into devices for improved privacy and speed.</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500" dirty="0" smtClean="0">
                <a:solidFill>
                  <a:schemeClr val="dk1"/>
                </a:solidFill>
                <a:latin typeface="Assistant ExtraLight"/>
                <a:ea typeface="Assistant ExtraLight"/>
                <a:cs typeface="Assistant ExtraLight"/>
              </a:rPr>
              <a:t>• Development of electronic-photonic processors specifically keeping deep learning in mind.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500" dirty="0" smtClean="0">
                <a:solidFill>
                  <a:schemeClr val="dk1"/>
                </a:solidFill>
                <a:latin typeface="Assistant ExtraLight"/>
                <a:ea typeface="Assistant ExtraLight"/>
                <a:cs typeface="Assistant ExtraLight"/>
              </a:rPr>
              <a:t>• Development of specialized hardware architectures for machine learning.</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500" dirty="0" smtClean="0">
              <a:solidFill>
                <a:schemeClr val="dk1"/>
              </a:solidFill>
              <a:latin typeface="Assistant ExtraLight"/>
              <a:ea typeface="Assistant ExtraLight"/>
              <a:cs typeface="Assistant Extra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500" dirty="0" smtClean="0">
                <a:solidFill>
                  <a:schemeClr val="dk1"/>
                </a:solidFill>
                <a:latin typeface="Assistant ExtraLight"/>
                <a:ea typeface="Assistant ExtraLight"/>
                <a:cs typeface="Assistant ExtraLight"/>
              </a:rPr>
              <a:t>Quantum Image Processing seems a promising field in the (long-term) future owing to the exponentially faster Quantum Fourier Transform as compared to the classical FFT. It will help enhance the speed of computer vision algorithms and might even be used to perform complex image processing tasks remotely.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500" dirty="0" smtClean="0">
              <a:solidFill>
                <a:schemeClr val="dk1"/>
              </a:solidFill>
              <a:latin typeface="Assistant ExtraLight"/>
              <a:ea typeface="Assistant ExtraLight"/>
              <a:cs typeface="Assistant Extra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500" dirty="0" smtClean="0">
              <a:solidFill>
                <a:schemeClr val="dk1"/>
              </a:solidFill>
              <a:latin typeface="Assistant ExtraLight"/>
              <a:ea typeface="Assistant ExtraLight"/>
              <a:cs typeface="Assistant Extra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500" b="0" i="0" u="none" strike="noStrike" kern="0" cap="none" spc="0" normalizeH="0" baseline="0" noProof="0" dirty="0" smtClean="0">
              <a:ln>
                <a:noFill/>
              </a:ln>
              <a:solidFill>
                <a:srgbClr val="000000"/>
              </a:solidFill>
              <a:effectLst/>
              <a:uLnTx/>
              <a:uFillTx/>
              <a:latin typeface="Assistant" charset="-79"/>
              <a:cs typeface="Assistant" charset="-79"/>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500" b="0" i="0" u="none" strike="noStrike" kern="0" cap="none" spc="0" normalizeH="0" baseline="0" noProof="0" dirty="0">
              <a:ln>
                <a:noFill/>
              </a:ln>
              <a:solidFill>
                <a:srgbClr val="000000"/>
              </a:solidFill>
              <a:effectLst/>
              <a:uLnTx/>
              <a:uFillTx/>
              <a:latin typeface="Assistant" charset="-79"/>
              <a:cs typeface="Assistant" charset="-79"/>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7"/>
          <p:cNvSpPr txBox="1">
            <a:spLocks noGrp="1"/>
          </p:cNvSpPr>
          <p:nvPr>
            <p:ph type="title"/>
          </p:nvPr>
        </p:nvSpPr>
        <p:spPr>
          <a:xfrm>
            <a:off x="594651" y="355650"/>
            <a:ext cx="5888100" cy="126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PROCEDURE</a:t>
            </a:r>
            <a:endParaRPr dirty="0"/>
          </a:p>
        </p:txBody>
      </p:sp>
      <p:sp>
        <p:nvSpPr>
          <p:cNvPr id="277" name="Google Shape;277;p37"/>
          <p:cNvSpPr txBox="1">
            <a:spLocks noGrp="1"/>
          </p:cNvSpPr>
          <p:nvPr>
            <p:ph type="body" idx="1"/>
          </p:nvPr>
        </p:nvSpPr>
        <p:spPr>
          <a:xfrm>
            <a:off x="2585266" y="2021066"/>
            <a:ext cx="6163198" cy="2727300"/>
          </a:xfrm>
          <a:prstGeom prst="rect">
            <a:avLst/>
          </a:prstGeom>
        </p:spPr>
        <p:txBody>
          <a:bodyPr spcFirstLastPara="1" wrap="square" lIns="91425" tIns="91425" rIns="91425" bIns="91425" anchor="t" anchorCtr="0">
            <a:noAutofit/>
          </a:bodyPr>
          <a:lstStyle/>
          <a:p>
            <a:pPr marL="457200" lvl="0" indent="-546100" algn="l" rtl="0">
              <a:spcBef>
                <a:spcPts val="0"/>
              </a:spcBef>
              <a:spcAft>
                <a:spcPts val="0"/>
              </a:spcAft>
              <a:buClr>
                <a:schemeClr val="lt1"/>
              </a:buClr>
              <a:buSzPts val="1400"/>
              <a:buChar char="●"/>
            </a:pPr>
            <a:r>
              <a:rPr lang="en-US" dirty="0" smtClean="0">
                <a:solidFill>
                  <a:schemeClr val="dk1"/>
                </a:solidFill>
              </a:rPr>
              <a:t>Use Image Encoding methods such as FRQI to map the image onto qubits.</a:t>
            </a:r>
            <a:endParaRPr dirty="0" smtClean="0">
              <a:solidFill>
                <a:schemeClr val="dk1"/>
              </a:solidFill>
            </a:endParaRPr>
          </a:p>
          <a:p>
            <a:pPr marL="457200" lvl="0" indent="-546100" algn="l" rtl="0">
              <a:spcBef>
                <a:spcPts val="0"/>
              </a:spcBef>
              <a:spcAft>
                <a:spcPts val="0"/>
              </a:spcAft>
              <a:buClr>
                <a:schemeClr val="lt1"/>
              </a:buClr>
              <a:buSzPts val="1400"/>
              <a:buChar char="●"/>
            </a:pPr>
            <a:r>
              <a:rPr lang="en" sz="1200" dirty="0" smtClean="0">
                <a:solidFill>
                  <a:schemeClr val="dk1"/>
                </a:solidFill>
              </a:rPr>
              <a:t>Use Quantum Fourier Transform to change  the basis from Computational to Hadamard</a:t>
            </a:r>
            <a:endParaRPr sz="1200" dirty="0" smtClean="0">
              <a:solidFill>
                <a:schemeClr val="dk1"/>
              </a:solidFill>
            </a:endParaRPr>
          </a:p>
          <a:p>
            <a:pPr marL="457200" lvl="0" indent="-546100" algn="l" rtl="0">
              <a:spcBef>
                <a:spcPts val="0"/>
              </a:spcBef>
              <a:spcAft>
                <a:spcPts val="0"/>
              </a:spcAft>
              <a:buClr>
                <a:schemeClr val="lt1"/>
              </a:buClr>
              <a:buSzPts val="1400"/>
              <a:buChar char="●"/>
            </a:pPr>
            <a:r>
              <a:rPr lang="en-US" dirty="0" smtClean="0">
                <a:solidFill>
                  <a:schemeClr val="dk1"/>
                </a:solidFill>
              </a:rPr>
              <a:t>Perform the required image processing operations</a:t>
            </a:r>
            <a:endParaRPr dirty="0">
              <a:solidFill>
                <a:schemeClr val="dk1"/>
              </a:solidFill>
            </a:endParaRPr>
          </a:p>
          <a:p>
            <a:pPr marL="457200" lvl="0" indent="-546100" algn="l" rtl="0">
              <a:spcBef>
                <a:spcPts val="0"/>
              </a:spcBef>
              <a:spcAft>
                <a:spcPts val="0"/>
              </a:spcAft>
              <a:buClr>
                <a:schemeClr val="lt1"/>
              </a:buClr>
              <a:buSzPts val="1400"/>
              <a:buChar char="●"/>
            </a:pPr>
            <a:r>
              <a:rPr lang="en-US" dirty="0" smtClean="0">
                <a:solidFill>
                  <a:schemeClr val="dk1"/>
                </a:solidFill>
              </a:rPr>
              <a:t>Take the Inverse Quantum Fourier Transform of the qubits</a:t>
            </a:r>
            <a:endParaRPr dirty="0">
              <a:solidFill>
                <a:schemeClr val="dk1"/>
              </a:solidFill>
            </a:endParaRPr>
          </a:p>
          <a:p>
            <a:pPr marL="457200" lvl="0" indent="-546100" algn="l" rtl="0">
              <a:spcBef>
                <a:spcPts val="0"/>
              </a:spcBef>
              <a:spcAft>
                <a:spcPts val="0"/>
              </a:spcAft>
              <a:buClr>
                <a:schemeClr val="lt1"/>
              </a:buClr>
              <a:buSzPts val="1400"/>
              <a:buChar char="●"/>
            </a:pPr>
            <a:r>
              <a:rPr lang="en-US" dirty="0" smtClean="0">
                <a:solidFill>
                  <a:schemeClr val="dk1"/>
                </a:solidFill>
              </a:rPr>
              <a:t>Retrieve the image using the measured (estimated) amplitude values</a:t>
            </a:r>
            <a:endParaRPr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700" name="Google Shape;700;p46"/>
          <p:cNvSpPr txBox="1">
            <a:spLocks noGrp="1"/>
          </p:cNvSpPr>
          <p:nvPr>
            <p:ph type="title"/>
          </p:nvPr>
        </p:nvSpPr>
        <p:spPr>
          <a:xfrm>
            <a:off x="408488" y="373846"/>
            <a:ext cx="3155400" cy="126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TRIAL PROGRAM</a:t>
            </a:r>
            <a:endParaRPr dirty="0"/>
          </a:p>
        </p:txBody>
      </p:sp>
      <p:sp>
        <p:nvSpPr>
          <p:cNvPr id="9" name="Google Shape;185;p31"/>
          <p:cNvSpPr txBox="1">
            <a:spLocks/>
          </p:cNvSpPr>
          <p:nvPr/>
        </p:nvSpPr>
        <p:spPr>
          <a:xfrm>
            <a:off x="1115616" y="1347614"/>
            <a:ext cx="7272808" cy="3672408"/>
          </a:xfrm>
          <a:prstGeom prst="rect">
            <a:avLst/>
          </a:prstGeom>
        </p:spPr>
        <p:txBody>
          <a:bodyPr spcFirstLastPara="1" wrap="square" lIns="91425" tIns="91425" rIns="91425" bIns="91425" anchor="t" anchorCtr="0">
            <a:noAutofit/>
          </a:bodyPr>
          <a:lstStyle/>
          <a:p>
            <a:pPr lvl="0"/>
            <a:r>
              <a:rPr lang="en-US" sz="1500" dirty="0" smtClean="0">
                <a:solidFill>
                  <a:schemeClr val="dk1"/>
                </a:solidFill>
                <a:latin typeface="Assistant ExtraLight"/>
                <a:ea typeface="Assistant ExtraLight"/>
                <a:cs typeface="Assistant ExtraLight"/>
              </a:rPr>
              <a:t>A program using the above techniques, based on the research article </a:t>
            </a:r>
            <a:r>
              <a:rPr lang="en-US" sz="1500" u="sng" dirty="0" smtClean="0">
                <a:solidFill>
                  <a:schemeClr val="dk1"/>
                </a:solidFill>
                <a:latin typeface="Assistant ExtraLight"/>
                <a:ea typeface="Assistant ExtraLight"/>
                <a:cs typeface="Assistant ExtraLight"/>
              </a:rPr>
              <a:t>arXiv:1812.11042v3</a:t>
            </a:r>
            <a:r>
              <a:rPr lang="en-US" sz="1500" dirty="0" smtClean="0">
                <a:solidFill>
                  <a:schemeClr val="dk1"/>
                </a:solidFill>
                <a:latin typeface="Assistant ExtraLight"/>
                <a:ea typeface="Assistant ExtraLight"/>
                <a:cs typeface="Assistant ExtraLight"/>
              </a:rPr>
              <a:t> and borrowing code from the </a:t>
            </a:r>
            <a:r>
              <a:rPr lang="en-US" sz="1500" dirty="0" err="1" smtClean="0">
                <a:solidFill>
                  <a:schemeClr val="dk1"/>
                </a:solidFill>
                <a:latin typeface="Assistant ExtraLight"/>
                <a:ea typeface="Assistant ExtraLight"/>
                <a:cs typeface="Assistant ExtraLight"/>
              </a:rPr>
              <a:t>Qiskit</a:t>
            </a:r>
            <a:r>
              <a:rPr lang="en-US" sz="1500" dirty="0" smtClean="0">
                <a:solidFill>
                  <a:schemeClr val="dk1"/>
                </a:solidFill>
                <a:latin typeface="Assistant ExtraLight"/>
                <a:ea typeface="Assistant ExtraLight"/>
                <a:cs typeface="Assistant ExtraLight"/>
              </a:rPr>
              <a:t> textbook was made to invert any 2x2 image using 3 qubits. It can be extended to 4x4, 8x8, 16x16, etc. image sizes by increasing the number of qubits by 2 for each subsequent size mentioned (precisely, we require (2N+1) qubits for an image of dimensions 2</a:t>
            </a:r>
            <a:r>
              <a:rPr lang="en-US" sz="1500" baseline="30000" dirty="0" smtClean="0">
                <a:solidFill>
                  <a:schemeClr val="dk1"/>
                </a:solidFill>
                <a:latin typeface="Assistant ExtraLight"/>
                <a:ea typeface="Assistant ExtraLight"/>
                <a:cs typeface="Assistant ExtraLight"/>
              </a:rPr>
              <a:t>N</a:t>
            </a:r>
            <a:r>
              <a:rPr lang="en-US" sz="1500" dirty="0" smtClean="0">
                <a:solidFill>
                  <a:schemeClr val="dk1"/>
                </a:solidFill>
                <a:latin typeface="Assistant ExtraLight"/>
                <a:ea typeface="Assistant ExtraLight"/>
                <a:cs typeface="Assistant ExtraLight"/>
              </a:rPr>
              <a:t>x2</a:t>
            </a:r>
            <a:r>
              <a:rPr lang="en-US" sz="1500" baseline="30000" dirty="0" smtClean="0">
                <a:solidFill>
                  <a:schemeClr val="dk1"/>
                </a:solidFill>
                <a:latin typeface="Assistant ExtraLight"/>
                <a:ea typeface="Assistant ExtraLight"/>
                <a:cs typeface="Assistant ExtraLight"/>
              </a:rPr>
              <a:t>N </a:t>
            </a:r>
            <a:r>
              <a:rPr lang="en-US" sz="1500" dirty="0" smtClean="0">
                <a:solidFill>
                  <a:schemeClr val="dk1"/>
                </a:solidFill>
                <a:latin typeface="Assistant ExtraLight"/>
                <a:ea typeface="Assistant ExtraLight"/>
                <a:cs typeface="Assistant ExtraLight"/>
              </a:rPr>
              <a:t>).</a:t>
            </a:r>
          </a:p>
          <a:p>
            <a:pPr lvl="0"/>
            <a:endParaRPr lang="en-US" sz="1500" dirty="0" smtClean="0">
              <a:solidFill>
                <a:schemeClr val="dk1"/>
              </a:solidFill>
              <a:latin typeface="Assistant ExtraLight"/>
              <a:ea typeface="Assistant ExtraLight"/>
              <a:cs typeface="Assistant ExtraLight"/>
            </a:endParaRPr>
          </a:p>
          <a:p>
            <a:pPr lvl="0"/>
            <a:r>
              <a:rPr lang="en-US" sz="1500" dirty="0" smtClean="0">
                <a:solidFill>
                  <a:schemeClr val="dk1"/>
                </a:solidFill>
                <a:latin typeface="Assistant ExtraLight"/>
                <a:ea typeface="Assistant ExtraLight"/>
                <a:cs typeface="Assistant ExtraLight"/>
              </a:rPr>
              <a:t>A sample input-output pair from the program is as follows: </a:t>
            </a:r>
            <a:endParaRPr lang="en-US" sz="1500" u="sng" dirty="0" smtClean="0">
              <a:solidFill>
                <a:schemeClr val="dk1"/>
              </a:solidFill>
              <a:latin typeface="Assistant ExtraLight"/>
              <a:ea typeface="Assistant ExtraLight"/>
              <a:cs typeface="Assistant Extra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500" dirty="0" smtClean="0">
              <a:solidFill>
                <a:schemeClr val="dk1"/>
              </a:solidFill>
              <a:latin typeface="Assistant ExtraLight"/>
              <a:ea typeface="Assistant ExtraLight"/>
              <a:cs typeface="Assistant Extra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500" dirty="0" smtClean="0">
              <a:solidFill>
                <a:schemeClr val="dk1"/>
              </a:solidFill>
              <a:latin typeface="Assistant ExtraLight"/>
              <a:ea typeface="Assistant ExtraLight"/>
              <a:cs typeface="Assistant Extra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500" b="0" i="0" u="none" strike="noStrike" kern="0" cap="none" spc="0" normalizeH="0" baseline="0" noProof="0" dirty="0" smtClean="0">
              <a:ln>
                <a:noFill/>
              </a:ln>
              <a:solidFill>
                <a:srgbClr val="000000"/>
              </a:solidFill>
              <a:effectLst/>
              <a:uLnTx/>
              <a:uFillTx/>
              <a:latin typeface="Assistant" charset="-79"/>
              <a:cs typeface="Assistant" charset="-79"/>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500" b="0" i="0" u="none" strike="noStrike" kern="0" cap="none" spc="0" normalizeH="0" baseline="0" noProof="0" dirty="0">
              <a:ln>
                <a:noFill/>
              </a:ln>
              <a:solidFill>
                <a:srgbClr val="000000"/>
              </a:solidFill>
              <a:effectLst/>
              <a:uLnTx/>
              <a:uFillTx/>
              <a:latin typeface="Assistant" charset="-79"/>
              <a:cs typeface="Assistant" charset="-79"/>
              <a:sym typeface="Arial"/>
            </a:endParaRPr>
          </a:p>
        </p:txBody>
      </p:sp>
      <p:pic>
        <p:nvPicPr>
          <p:cNvPr id="1026" name="Picture 2" descr="C:\Users\ASUS\Desktop\in.png"/>
          <p:cNvPicPr>
            <a:picLocks noChangeAspect="1" noChangeArrowheads="1"/>
          </p:cNvPicPr>
          <p:nvPr/>
        </p:nvPicPr>
        <p:blipFill>
          <a:blip r:embed="rId3"/>
          <a:srcRect/>
          <a:stretch>
            <a:fillRect/>
          </a:stretch>
        </p:blipFill>
        <p:spPr bwMode="auto">
          <a:xfrm>
            <a:off x="2123728" y="3219822"/>
            <a:ext cx="1844377" cy="1677160"/>
          </a:xfrm>
          <a:prstGeom prst="rect">
            <a:avLst/>
          </a:prstGeom>
          <a:noFill/>
        </p:spPr>
      </p:pic>
      <p:pic>
        <p:nvPicPr>
          <p:cNvPr id="1027" name="Picture 3" descr="C:\Users\ASUS\Desktop\out.png"/>
          <p:cNvPicPr>
            <a:picLocks noChangeAspect="1" noChangeArrowheads="1"/>
          </p:cNvPicPr>
          <p:nvPr/>
        </p:nvPicPr>
        <p:blipFill>
          <a:blip r:embed="rId4"/>
          <a:srcRect/>
          <a:stretch>
            <a:fillRect/>
          </a:stretch>
        </p:blipFill>
        <p:spPr bwMode="auto">
          <a:xfrm>
            <a:off x="5148064" y="3219822"/>
            <a:ext cx="1879387" cy="1708996"/>
          </a:xfrm>
          <a:prstGeom prst="rect">
            <a:avLst/>
          </a:prstGeom>
          <a:noFill/>
        </p:spPr>
      </p:pic>
      <p:sp>
        <p:nvSpPr>
          <p:cNvPr id="6" name="TextBox 5"/>
          <p:cNvSpPr txBox="1"/>
          <p:nvPr/>
        </p:nvSpPr>
        <p:spPr>
          <a:xfrm>
            <a:off x="1403648" y="3795886"/>
            <a:ext cx="561372" cy="276999"/>
          </a:xfrm>
          <a:prstGeom prst="rect">
            <a:avLst/>
          </a:prstGeom>
          <a:noFill/>
        </p:spPr>
        <p:txBody>
          <a:bodyPr wrap="none" rtlCol="0">
            <a:spAutoFit/>
          </a:bodyPr>
          <a:lstStyle/>
          <a:p>
            <a:r>
              <a:rPr lang="en-US" sz="1200" b="1" dirty="0" smtClean="0">
                <a:solidFill>
                  <a:schemeClr val="dk1"/>
                </a:solidFill>
                <a:latin typeface="Assistant ExtraLight"/>
                <a:ea typeface="Assistant ExtraLight"/>
                <a:cs typeface="Assistant ExtraLight"/>
              </a:rPr>
              <a:t>Input:</a:t>
            </a:r>
          </a:p>
        </p:txBody>
      </p:sp>
      <p:sp>
        <p:nvSpPr>
          <p:cNvPr id="7" name="TextBox 6"/>
          <p:cNvSpPr txBox="1"/>
          <p:nvPr/>
        </p:nvSpPr>
        <p:spPr>
          <a:xfrm>
            <a:off x="4325657" y="3806919"/>
            <a:ext cx="678391" cy="276999"/>
          </a:xfrm>
          <a:prstGeom prst="rect">
            <a:avLst/>
          </a:prstGeom>
          <a:noFill/>
        </p:spPr>
        <p:txBody>
          <a:bodyPr wrap="none" rtlCol="0">
            <a:spAutoFit/>
          </a:bodyPr>
          <a:lstStyle/>
          <a:p>
            <a:r>
              <a:rPr lang="en-US" sz="1200" b="1" dirty="0" smtClean="0">
                <a:solidFill>
                  <a:schemeClr val="dk1"/>
                </a:solidFill>
                <a:latin typeface="Assistant ExtraLight"/>
                <a:ea typeface="Assistant ExtraLight"/>
                <a:cs typeface="Assistant ExtraLight"/>
              </a:rPr>
              <a:t>Output: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700" name="Google Shape;700;p46"/>
          <p:cNvSpPr txBox="1">
            <a:spLocks noGrp="1"/>
          </p:cNvSpPr>
          <p:nvPr>
            <p:ph type="title"/>
          </p:nvPr>
        </p:nvSpPr>
        <p:spPr>
          <a:xfrm>
            <a:off x="408488" y="373846"/>
            <a:ext cx="3155400" cy="126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CIRCUIT DIAGRAM</a:t>
            </a:r>
            <a:endParaRPr dirty="0"/>
          </a:p>
        </p:txBody>
      </p:sp>
      <p:pic>
        <p:nvPicPr>
          <p:cNvPr id="2050" name="Picture 2" descr="C:\Users\ASUS\Desktop\download.png"/>
          <p:cNvPicPr>
            <a:picLocks noChangeAspect="1" noChangeArrowheads="1"/>
          </p:cNvPicPr>
          <p:nvPr/>
        </p:nvPicPr>
        <p:blipFill>
          <a:blip r:embed="rId3"/>
          <a:srcRect/>
          <a:stretch>
            <a:fillRect/>
          </a:stretch>
        </p:blipFill>
        <p:spPr bwMode="auto">
          <a:xfrm>
            <a:off x="467544" y="1563638"/>
            <a:ext cx="8353582" cy="2880320"/>
          </a:xfrm>
          <a:prstGeom prst="rect">
            <a:avLst/>
          </a:prstGeom>
          <a:noFill/>
        </p:spPr>
      </p:pic>
      <p:sp>
        <p:nvSpPr>
          <p:cNvPr id="10" name="TextBox 9"/>
          <p:cNvSpPr txBox="1"/>
          <p:nvPr/>
        </p:nvSpPr>
        <p:spPr>
          <a:xfrm>
            <a:off x="2915816" y="4182348"/>
            <a:ext cx="504056" cy="261610"/>
          </a:xfrm>
          <a:prstGeom prst="rect">
            <a:avLst/>
          </a:prstGeom>
          <a:noFill/>
        </p:spPr>
        <p:txBody>
          <a:bodyPr wrap="square" rtlCol="0">
            <a:spAutoFit/>
          </a:bodyPr>
          <a:lstStyle/>
          <a:p>
            <a:r>
              <a:rPr lang="en-US" sz="1100" dirty="0" smtClean="0"/>
              <a:t>QFT</a:t>
            </a:r>
            <a:endParaRPr lang="en-US" sz="1100" dirty="0"/>
          </a:p>
        </p:txBody>
      </p:sp>
      <p:sp>
        <p:nvSpPr>
          <p:cNvPr id="11" name="TextBox 10"/>
          <p:cNvSpPr txBox="1"/>
          <p:nvPr/>
        </p:nvSpPr>
        <p:spPr>
          <a:xfrm>
            <a:off x="5220072" y="3003798"/>
            <a:ext cx="504056" cy="261610"/>
          </a:xfrm>
          <a:prstGeom prst="rect">
            <a:avLst/>
          </a:prstGeom>
          <a:noFill/>
        </p:spPr>
        <p:txBody>
          <a:bodyPr wrap="square" rtlCol="0">
            <a:spAutoFit/>
          </a:bodyPr>
          <a:lstStyle/>
          <a:p>
            <a:r>
              <a:rPr lang="en-US" sz="1100" dirty="0" smtClean="0"/>
              <a:t>IQFT</a:t>
            </a:r>
            <a:endParaRPr lang="en-US" sz="1100" dirty="0"/>
          </a:p>
        </p:txBody>
      </p:sp>
      <p:sp>
        <p:nvSpPr>
          <p:cNvPr id="12" name="TextBox 11"/>
          <p:cNvSpPr txBox="1"/>
          <p:nvPr/>
        </p:nvSpPr>
        <p:spPr>
          <a:xfrm>
            <a:off x="1331640" y="3003798"/>
            <a:ext cx="576064" cy="261610"/>
          </a:xfrm>
          <a:prstGeom prst="rect">
            <a:avLst/>
          </a:prstGeom>
          <a:noFill/>
        </p:spPr>
        <p:txBody>
          <a:bodyPr wrap="square" rtlCol="0">
            <a:spAutoFit/>
          </a:bodyPr>
          <a:lstStyle/>
          <a:p>
            <a:r>
              <a:rPr lang="en-US" sz="1100" dirty="0" smtClean="0"/>
              <a:t>FRQI</a:t>
            </a:r>
            <a:endParaRPr lang="en-US" sz="1100" dirty="0"/>
          </a:p>
        </p:txBody>
      </p:sp>
      <p:sp>
        <p:nvSpPr>
          <p:cNvPr id="13" name="TextBox 12"/>
          <p:cNvSpPr txBox="1"/>
          <p:nvPr/>
        </p:nvSpPr>
        <p:spPr>
          <a:xfrm>
            <a:off x="4499992" y="2931790"/>
            <a:ext cx="792088" cy="261610"/>
          </a:xfrm>
          <a:prstGeom prst="rect">
            <a:avLst/>
          </a:prstGeom>
          <a:noFill/>
        </p:spPr>
        <p:txBody>
          <a:bodyPr wrap="square" rtlCol="0">
            <a:spAutoFit/>
          </a:bodyPr>
          <a:lstStyle/>
          <a:p>
            <a:r>
              <a:rPr lang="en-US" sz="1100" dirty="0" smtClean="0"/>
              <a:t>Inversion</a:t>
            </a:r>
            <a:endParaRPr lang="en-US" sz="1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700" name="Google Shape;700;p46"/>
          <p:cNvSpPr txBox="1">
            <a:spLocks noGrp="1"/>
          </p:cNvSpPr>
          <p:nvPr>
            <p:ph type="title"/>
          </p:nvPr>
        </p:nvSpPr>
        <p:spPr>
          <a:xfrm>
            <a:off x="408488" y="373846"/>
            <a:ext cx="3155400" cy="126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EXPLANATION</a:t>
            </a:r>
            <a:endParaRPr dirty="0"/>
          </a:p>
        </p:txBody>
      </p:sp>
      <p:sp>
        <p:nvSpPr>
          <p:cNvPr id="9" name="Google Shape;185;p31"/>
          <p:cNvSpPr txBox="1">
            <a:spLocks/>
          </p:cNvSpPr>
          <p:nvPr/>
        </p:nvSpPr>
        <p:spPr>
          <a:xfrm>
            <a:off x="1115616" y="1347614"/>
            <a:ext cx="7272808" cy="3672408"/>
          </a:xfrm>
          <a:prstGeom prst="rect">
            <a:avLst/>
          </a:prstGeom>
        </p:spPr>
        <p:txBody>
          <a:bodyPr spcFirstLastPara="1" wrap="square" lIns="91425" tIns="91425" rIns="91425" bIns="91425" anchor="t" anchorCtr="0">
            <a:noAutofit/>
          </a:bodyPr>
          <a:lstStyle/>
          <a:p>
            <a:pPr lvl="0"/>
            <a:r>
              <a:rPr lang="en-US" sz="1500" dirty="0" smtClean="0">
                <a:solidFill>
                  <a:schemeClr val="dk1"/>
                </a:solidFill>
                <a:latin typeface="Assistant ExtraLight"/>
                <a:ea typeface="Assistant ExtraLight"/>
                <a:cs typeface="Assistant ExtraLight"/>
              </a:rPr>
              <a:t>The Flexible Representation of Quantum Images (FRQI) encoding method represents an image using the equation</a:t>
            </a:r>
          </a:p>
          <a:p>
            <a:pPr lvl="0"/>
            <a:endParaRPr lang="en-US" sz="1500" dirty="0" smtClean="0">
              <a:solidFill>
                <a:schemeClr val="dk1"/>
              </a:solidFill>
              <a:latin typeface="Assistant ExtraLight"/>
              <a:ea typeface="Assistant ExtraLight"/>
              <a:cs typeface="Assistant ExtraLight"/>
            </a:endParaRPr>
          </a:p>
          <a:p>
            <a:pPr lvl="0"/>
            <a:endParaRPr lang="en-US" sz="1500" dirty="0" smtClean="0">
              <a:solidFill>
                <a:schemeClr val="dk1"/>
              </a:solidFill>
              <a:latin typeface="Assistant ExtraLight"/>
              <a:ea typeface="Assistant ExtraLight"/>
              <a:cs typeface="Assistant ExtraLight"/>
            </a:endParaRPr>
          </a:p>
          <a:p>
            <a:pPr lvl="0"/>
            <a:endParaRPr lang="en-US" sz="1500" u="sng" dirty="0" smtClean="0">
              <a:solidFill>
                <a:schemeClr val="dk1"/>
              </a:solidFill>
              <a:latin typeface="Assistant ExtraLight"/>
              <a:ea typeface="Assistant ExtraLight"/>
              <a:cs typeface="Assistant ExtraLight"/>
            </a:endParaRPr>
          </a:p>
          <a:p>
            <a:pPr lvl="0"/>
            <a:endParaRPr lang="en-US" sz="1500" u="sng" dirty="0" smtClean="0">
              <a:solidFill>
                <a:schemeClr val="dk1"/>
              </a:solidFill>
              <a:latin typeface="Assistant ExtraLight"/>
              <a:ea typeface="Assistant ExtraLight"/>
              <a:cs typeface="Assistant ExtraLight"/>
            </a:endParaRPr>
          </a:p>
          <a:p>
            <a:pPr lvl="0"/>
            <a:endParaRPr lang="en-US" sz="1500" u="sng" dirty="0" smtClean="0">
              <a:solidFill>
                <a:schemeClr val="dk1"/>
              </a:solidFill>
              <a:latin typeface="Assistant ExtraLight"/>
              <a:ea typeface="Assistant ExtraLight"/>
              <a:cs typeface="Assistant ExtraLight"/>
            </a:endParaRPr>
          </a:p>
          <a:p>
            <a:pPr lvl="0"/>
            <a:endParaRPr lang="en-US" sz="1500" u="sng" dirty="0" smtClean="0">
              <a:solidFill>
                <a:schemeClr val="dk1"/>
              </a:solidFill>
              <a:latin typeface="Assistant ExtraLight"/>
              <a:ea typeface="Assistant ExtraLight"/>
              <a:cs typeface="Assistant ExtraLight"/>
            </a:endParaRPr>
          </a:p>
          <a:p>
            <a:pPr lvl="0"/>
            <a:endParaRPr lang="en-US" sz="1500" u="sng" dirty="0" smtClean="0">
              <a:solidFill>
                <a:schemeClr val="dk1"/>
              </a:solidFill>
              <a:latin typeface="Assistant ExtraLight"/>
              <a:ea typeface="Assistant ExtraLight"/>
              <a:cs typeface="Assistant ExtraLight"/>
            </a:endParaRPr>
          </a:p>
          <a:p>
            <a:pPr lvl="0"/>
            <a:r>
              <a:rPr lang="en-US" sz="1500" dirty="0" smtClean="0">
                <a:solidFill>
                  <a:schemeClr val="dk1"/>
                </a:solidFill>
                <a:latin typeface="Assistant ExtraLight"/>
                <a:ea typeface="Assistant ExtraLight"/>
                <a:cs typeface="Assistant ExtraLight"/>
              </a:rPr>
              <a:t>where </a:t>
            </a:r>
            <a:r>
              <a:rPr lang="el-GR" sz="1500" dirty="0" smtClean="0">
                <a:solidFill>
                  <a:schemeClr val="dk1"/>
                </a:solidFill>
                <a:latin typeface="Assistant ExtraLight"/>
                <a:ea typeface="Assistant ExtraLight"/>
                <a:cs typeface="Assistant ExtraLight"/>
              </a:rPr>
              <a:t>θ</a:t>
            </a:r>
            <a:r>
              <a:rPr lang="en-US" sz="1500" b="1" baseline="-25000" dirty="0" err="1" smtClean="0">
                <a:solidFill>
                  <a:schemeClr val="dk1"/>
                </a:solidFill>
                <a:latin typeface="Assistant ExtraLight"/>
                <a:ea typeface="Assistant ExtraLight"/>
                <a:cs typeface="Assistant ExtraLight"/>
              </a:rPr>
              <a:t>i</a:t>
            </a:r>
            <a:r>
              <a:rPr lang="en-US" sz="1500" dirty="0" smtClean="0">
                <a:solidFill>
                  <a:schemeClr val="dk1"/>
                </a:solidFill>
                <a:latin typeface="Assistant ExtraLight"/>
                <a:ea typeface="Assistant ExtraLight"/>
                <a:cs typeface="Assistant ExtraLight"/>
              </a:rPr>
              <a:t> represents the intensity of the pixel, and </a:t>
            </a:r>
            <a:r>
              <a:rPr lang="en-US" sz="1500" b="1" dirty="0" smtClean="0">
                <a:solidFill>
                  <a:schemeClr val="dk1"/>
                </a:solidFill>
                <a:latin typeface="Assistant ExtraLight"/>
                <a:ea typeface="Assistant ExtraLight"/>
                <a:cs typeface="Assistant ExtraLight"/>
              </a:rPr>
              <a:t>|</a:t>
            </a:r>
            <a:r>
              <a:rPr lang="en-US" sz="1500" b="1" dirty="0" err="1" smtClean="0">
                <a:solidFill>
                  <a:schemeClr val="dk1"/>
                </a:solidFill>
                <a:latin typeface="Assistant ExtraLight"/>
                <a:ea typeface="Assistant ExtraLight"/>
                <a:cs typeface="Assistant ExtraLight"/>
              </a:rPr>
              <a:t>i</a:t>
            </a:r>
            <a:r>
              <a:rPr lang="en-US" sz="1500" dirty="0" smtClean="0">
                <a:solidFill>
                  <a:schemeClr val="dk1"/>
                </a:solidFill>
                <a:latin typeface="Assistant ExtraLight"/>
                <a:ea typeface="Assistant ExtraLight"/>
                <a:cs typeface="Assistant ExtraLight"/>
              </a:rPr>
              <a:t>⟩ represents the pixel position. After encoding the image using FRQI, we apply QFT to switch to the </a:t>
            </a:r>
            <a:r>
              <a:rPr lang="en-US" sz="1500" dirty="0" err="1" smtClean="0">
                <a:solidFill>
                  <a:schemeClr val="dk1"/>
                </a:solidFill>
                <a:latin typeface="Assistant ExtraLight"/>
                <a:ea typeface="Assistant ExtraLight"/>
                <a:cs typeface="Assistant ExtraLight"/>
              </a:rPr>
              <a:t>Hadamard</a:t>
            </a:r>
            <a:r>
              <a:rPr lang="en-US" sz="1500" dirty="0" smtClean="0">
                <a:solidFill>
                  <a:schemeClr val="dk1"/>
                </a:solidFill>
                <a:latin typeface="Assistant ExtraLight"/>
                <a:ea typeface="Assistant ExtraLight"/>
                <a:cs typeface="Assistant ExtraLight"/>
              </a:rPr>
              <a:t> basis*. We apply a Z-gate to the first qubit, which represents the intensity, and then revert back to Computational basis using IQFT.  Finally, we measure the qubits and use the results to reconstruct the inverted image.</a:t>
            </a:r>
            <a:endParaRPr lang="en-US" sz="1500" baseline="-25000" dirty="0" smtClean="0">
              <a:solidFill>
                <a:schemeClr val="dk1"/>
              </a:solidFill>
              <a:latin typeface="Assistant ExtraLight"/>
              <a:ea typeface="Assistant ExtraLight"/>
              <a:cs typeface="Assistant ExtraLight"/>
            </a:endParaRPr>
          </a:p>
          <a:p>
            <a:pPr lvl="0"/>
            <a:endParaRPr lang="en-US" sz="1500" u="sng" dirty="0" smtClean="0">
              <a:solidFill>
                <a:schemeClr val="dk1"/>
              </a:solidFill>
              <a:latin typeface="Assistant ExtraLight"/>
              <a:ea typeface="Assistant ExtraLight"/>
              <a:cs typeface="Assistant ExtraLight"/>
            </a:endParaRPr>
          </a:p>
          <a:p>
            <a:pPr lvl="0"/>
            <a:endParaRPr lang="en-US" sz="1500" u="sng" dirty="0" smtClean="0">
              <a:solidFill>
                <a:schemeClr val="dk1"/>
              </a:solidFill>
              <a:latin typeface="Assistant ExtraLight"/>
              <a:ea typeface="Assistant ExtraLight"/>
              <a:cs typeface="Assistant Extra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500" dirty="0" smtClean="0">
              <a:solidFill>
                <a:schemeClr val="dk1"/>
              </a:solidFill>
              <a:latin typeface="Assistant ExtraLight"/>
              <a:ea typeface="Assistant ExtraLight"/>
              <a:cs typeface="Assistant Extra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500" dirty="0" smtClean="0">
              <a:solidFill>
                <a:schemeClr val="dk1"/>
              </a:solidFill>
              <a:latin typeface="Assistant ExtraLight"/>
              <a:ea typeface="Assistant ExtraLight"/>
              <a:cs typeface="Assistant Extra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500" b="0" i="0" u="none" strike="noStrike" kern="0" cap="none" spc="0" normalizeH="0" baseline="0" noProof="0" dirty="0" smtClean="0">
              <a:ln>
                <a:noFill/>
              </a:ln>
              <a:solidFill>
                <a:srgbClr val="000000"/>
              </a:solidFill>
              <a:effectLst/>
              <a:uLnTx/>
              <a:uFillTx/>
              <a:latin typeface="Assistant" charset="-79"/>
              <a:cs typeface="Assistant" charset="-79"/>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500" b="0" i="0" u="none" strike="noStrike" kern="0" cap="none" spc="0" normalizeH="0" baseline="0" noProof="0" dirty="0">
              <a:ln>
                <a:noFill/>
              </a:ln>
              <a:solidFill>
                <a:srgbClr val="000000"/>
              </a:solidFill>
              <a:effectLst/>
              <a:uLnTx/>
              <a:uFillTx/>
              <a:latin typeface="Assistant" charset="-79"/>
              <a:cs typeface="Assistant" charset="-79"/>
              <a:sym typeface="Arial"/>
            </a:endParaRPr>
          </a:p>
        </p:txBody>
      </p:sp>
      <p:pic>
        <p:nvPicPr>
          <p:cNvPr id="3074" name="Picture 2" descr="C:\Users\ASUS\Desktop\eq.PNG"/>
          <p:cNvPicPr>
            <a:picLocks noChangeAspect="1" noChangeArrowheads="1"/>
          </p:cNvPicPr>
          <p:nvPr/>
        </p:nvPicPr>
        <p:blipFill>
          <a:blip r:embed="rId3"/>
          <a:srcRect/>
          <a:stretch>
            <a:fillRect/>
          </a:stretch>
        </p:blipFill>
        <p:spPr bwMode="auto">
          <a:xfrm>
            <a:off x="3059832" y="2067694"/>
            <a:ext cx="3168352" cy="1126747"/>
          </a:xfrm>
          <a:prstGeom prst="rect">
            <a:avLst/>
          </a:prstGeom>
          <a:noFill/>
        </p:spPr>
      </p:pic>
      <p:sp>
        <p:nvSpPr>
          <p:cNvPr id="10" name="TextBox 9"/>
          <p:cNvSpPr txBox="1"/>
          <p:nvPr/>
        </p:nvSpPr>
        <p:spPr>
          <a:xfrm>
            <a:off x="0" y="4743390"/>
            <a:ext cx="8388424" cy="400110"/>
          </a:xfrm>
          <a:prstGeom prst="rect">
            <a:avLst/>
          </a:prstGeom>
          <a:noFill/>
        </p:spPr>
        <p:txBody>
          <a:bodyPr wrap="square" rtlCol="0">
            <a:spAutoFit/>
          </a:bodyPr>
          <a:lstStyle/>
          <a:p>
            <a:r>
              <a:rPr lang="en-US" sz="1000" dirty="0" smtClean="0">
                <a:solidFill>
                  <a:schemeClr val="dk1"/>
                </a:solidFill>
                <a:latin typeface="Assistant ExtraLight"/>
                <a:ea typeface="Assistant ExtraLight"/>
                <a:cs typeface="Assistant ExtraLight"/>
              </a:rPr>
              <a:t>* Note that applying QFT is not beneficial in this case, since we can simply replace QFT-Z-IQFT by just an X gate on the first </a:t>
            </a:r>
            <a:r>
              <a:rPr lang="en-US" sz="1000" dirty="0" smtClean="0">
                <a:solidFill>
                  <a:schemeClr val="dk1"/>
                </a:solidFill>
                <a:latin typeface="Assistant ExtraLight"/>
                <a:ea typeface="Assistant ExtraLight"/>
                <a:cs typeface="Assistant ExtraLight"/>
              </a:rPr>
              <a:t>qubit. The QFT was included just to draw a parallel to the classical image processing procedure.</a:t>
            </a:r>
            <a:endParaRPr lang="en-US" sz="1000" dirty="0" smtClean="0">
              <a:solidFill>
                <a:schemeClr val="dk1"/>
              </a:solidFill>
              <a:latin typeface="Assistant ExtraLight"/>
              <a:ea typeface="Assistant ExtraLight"/>
              <a:cs typeface="Assistant ExtraLight"/>
            </a:endParaRPr>
          </a:p>
        </p:txBody>
      </p:sp>
      <p:sp>
        <p:nvSpPr>
          <p:cNvPr id="7" name="TextBox 6"/>
          <p:cNvSpPr txBox="1"/>
          <p:nvPr/>
        </p:nvSpPr>
        <p:spPr>
          <a:xfrm>
            <a:off x="3131840" y="3163783"/>
            <a:ext cx="4104456" cy="200055"/>
          </a:xfrm>
          <a:prstGeom prst="rect">
            <a:avLst/>
          </a:prstGeom>
          <a:noFill/>
        </p:spPr>
        <p:txBody>
          <a:bodyPr wrap="square" rtlCol="0">
            <a:spAutoFit/>
          </a:bodyPr>
          <a:lstStyle/>
          <a:p>
            <a:r>
              <a:rPr lang="en-US" sz="700" dirty="0" smtClean="0">
                <a:solidFill>
                  <a:schemeClr val="dk1"/>
                </a:solidFill>
                <a:latin typeface="Assistant ExtraLight"/>
                <a:ea typeface="Assistant ExtraLight"/>
                <a:cs typeface="Assistant ExtraLight"/>
              </a:rPr>
              <a:t>Source: </a:t>
            </a:r>
            <a:r>
              <a:rPr lang="en-US" sz="700" dirty="0" smtClean="0">
                <a:hlinkClick r:id="rId4"/>
              </a:rPr>
              <a:t>[1812.11042] Image Processing in Quantum Computers (arxiv.org)</a:t>
            </a:r>
            <a:endParaRPr lang="en-US" sz="700" dirty="0" smtClean="0">
              <a:solidFill>
                <a:schemeClr val="dk1"/>
              </a:solidFill>
              <a:latin typeface="Assistant ExtraLight"/>
              <a:ea typeface="Assistant ExtraLight"/>
              <a:cs typeface="Assistant Extra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700" name="Google Shape;700;p46"/>
          <p:cNvSpPr txBox="1">
            <a:spLocks noGrp="1"/>
          </p:cNvSpPr>
          <p:nvPr>
            <p:ph type="title"/>
          </p:nvPr>
        </p:nvSpPr>
        <p:spPr>
          <a:xfrm>
            <a:off x="408488" y="373846"/>
            <a:ext cx="3155400" cy="126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EXPLANATION</a:t>
            </a:r>
            <a:endParaRPr dirty="0"/>
          </a:p>
        </p:txBody>
      </p:sp>
      <p:pic>
        <p:nvPicPr>
          <p:cNvPr id="7" name="Picture 6" descr="zbasis-counting.gif"/>
          <p:cNvPicPr>
            <a:picLocks noChangeAspect="1"/>
          </p:cNvPicPr>
          <p:nvPr/>
        </p:nvPicPr>
        <p:blipFill>
          <a:blip r:embed="rId3"/>
          <a:stretch>
            <a:fillRect/>
          </a:stretch>
        </p:blipFill>
        <p:spPr>
          <a:xfrm>
            <a:off x="1187624" y="1059582"/>
            <a:ext cx="6614160" cy="1676400"/>
          </a:xfrm>
          <a:prstGeom prst="rect">
            <a:avLst/>
          </a:prstGeom>
        </p:spPr>
      </p:pic>
      <p:pic>
        <p:nvPicPr>
          <p:cNvPr id="11" name="Picture 10" descr="fourierbasis-counting.gif"/>
          <p:cNvPicPr>
            <a:picLocks noChangeAspect="1"/>
          </p:cNvPicPr>
          <p:nvPr/>
        </p:nvPicPr>
        <p:blipFill>
          <a:blip r:embed="rId4"/>
          <a:stretch>
            <a:fillRect/>
          </a:stretch>
        </p:blipFill>
        <p:spPr>
          <a:xfrm>
            <a:off x="1187624" y="2931790"/>
            <a:ext cx="6606540" cy="1676400"/>
          </a:xfrm>
          <a:prstGeom prst="rect">
            <a:avLst/>
          </a:prstGeom>
        </p:spPr>
      </p:pic>
      <p:sp>
        <p:nvSpPr>
          <p:cNvPr id="12" name="TextBox 11"/>
          <p:cNvSpPr txBox="1"/>
          <p:nvPr/>
        </p:nvSpPr>
        <p:spPr>
          <a:xfrm>
            <a:off x="2267744" y="4731990"/>
            <a:ext cx="8388424" cy="307777"/>
          </a:xfrm>
          <a:prstGeom prst="rect">
            <a:avLst/>
          </a:prstGeom>
          <a:noFill/>
        </p:spPr>
        <p:txBody>
          <a:bodyPr wrap="square" rtlCol="0">
            <a:spAutoFit/>
          </a:bodyPr>
          <a:lstStyle/>
          <a:p>
            <a:r>
              <a:rPr lang="en-US" dirty="0" smtClean="0">
                <a:solidFill>
                  <a:schemeClr val="dk1"/>
                </a:solidFill>
                <a:latin typeface="Assistant ExtraLight"/>
                <a:ea typeface="Assistant ExtraLight"/>
                <a:cs typeface="Assistant ExtraLight"/>
              </a:rPr>
              <a:t>Alternatively, we can also see that H-Z-H is equivalent to X.</a:t>
            </a:r>
          </a:p>
        </p:txBody>
      </p:sp>
      <p:sp>
        <p:nvSpPr>
          <p:cNvPr id="8" name="TextBox 7"/>
          <p:cNvSpPr txBox="1"/>
          <p:nvPr/>
        </p:nvSpPr>
        <p:spPr>
          <a:xfrm>
            <a:off x="5364088" y="843558"/>
            <a:ext cx="8388424" cy="230832"/>
          </a:xfrm>
          <a:prstGeom prst="rect">
            <a:avLst/>
          </a:prstGeom>
          <a:noFill/>
        </p:spPr>
        <p:txBody>
          <a:bodyPr wrap="square" rtlCol="0">
            <a:spAutoFit/>
          </a:bodyPr>
          <a:lstStyle/>
          <a:p>
            <a:r>
              <a:rPr lang="en-US" sz="900" dirty="0" smtClean="0">
                <a:solidFill>
                  <a:schemeClr val="dk1"/>
                </a:solidFill>
                <a:latin typeface="Assistant ExtraLight"/>
                <a:ea typeface="Assistant ExtraLight"/>
                <a:cs typeface="Assistant ExtraLight"/>
              </a:rPr>
              <a:t>Source: </a:t>
            </a:r>
            <a:r>
              <a:rPr lang="en-US" sz="900" dirty="0" smtClean="0">
                <a:hlinkClick r:id="rId5"/>
              </a:rPr>
              <a:t>Quantum Fourier Transform (qiskit.org)</a:t>
            </a:r>
            <a:endParaRPr lang="en-US" sz="900" dirty="0" smtClean="0">
              <a:solidFill>
                <a:schemeClr val="dk1"/>
              </a:solidFill>
              <a:latin typeface="Assistant ExtraLight"/>
              <a:ea typeface="Assistant ExtraLight"/>
              <a:cs typeface="Assistant ExtraLigh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gnancy Breakthrough by Slidesgo">
  <a:themeElements>
    <a:clrScheme name="Simple Light">
      <a:dk1>
        <a:srgbClr val="434343"/>
      </a:dk1>
      <a:lt1>
        <a:srgbClr val="F2F2F2"/>
      </a:lt1>
      <a:dk2>
        <a:srgbClr val="595959"/>
      </a:dk2>
      <a:lt2>
        <a:srgbClr val="EE8C94"/>
      </a:lt2>
      <a:accent1>
        <a:srgbClr val="F2F2F2"/>
      </a:accent1>
      <a:accent2>
        <a:srgbClr val="EE8C94"/>
      </a:accent2>
      <a:accent3>
        <a:srgbClr val="AED7E8"/>
      </a:accent3>
      <a:accent4>
        <a:srgbClr val="F2D9CF"/>
      </a:accent4>
      <a:accent5>
        <a:srgbClr val="EE8C94"/>
      </a:accent5>
      <a:accent6>
        <a:srgbClr val="AED7E8"/>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TotalTime>
  <Words>494</Words>
  <Application>Microsoft Office PowerPoint</Application>
  <PresentationFormat>On-screen Show (16:9)</PresentationFormat>
  <Paragraphs>63</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Assistant ExtraLight</vt:lpstr>
      <vt:lpstr>PT Serif</vt:lpstr>
      <vt:lpstr>Marvel</vt:lpstr>
      <vt:lpstr>Assistant</vt:lpstr>
      <vt:lpstr>Nunito Light</vt:lpstr>
      <vt:lpstr>Thasadith</vt:lpstr>
      <vt:lpstr>Pregnancy Breakthrough by Slidesgo</vt:lpstr>
      <vt:lpstr>Quantum Computing</vt:lpstr>
      <vt:lpstr>INTERESTS</vt:lpstr>
      <vt:lpstr>QUANTUM IMAGE PROCESSING</vt:lpstr>
      <vt:lpstr>USEFULNESS</vt:lpstr>
      <vt:lpstr>PROCEDURE</vt:lpstr>
      <vt:lpstr>TRIAL PROGRAM</vt:lpstr>
      <vt:lpstr>CIRCUIT DIAGRAM</vt:lpstr>
      <vt:lpstr>EXPLANATION</vt:lpstr>
      <vt:lpstr>EXPLANATION</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Computing</dc:title>
  <dc:creator>Siddhant</dc:creator>
  <cp:lastModifiedBy>ASUS</cp:lastModifiedBy>
  <cp:revision>42</cp:revision>
  <dcterms:modified xsi:type="dcterms:W3CDTF">2021-06-13T18:51:53Z</dcterms:modified>
</cp:coreProperties>
</file>