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3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9C575-FE99-4FBE-9EF0-D79C78B8E15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2DFB-475C-4723-B004-A9A9D1E5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1706"/>
            <a:ext cx="9144000" cy="91114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XEdit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Мобильное приложение для работы с изображениями на </a:t>
            </a:r>
            <a:r>
              <a:rPr lang="ru-RU" dirty="0" err="1"/>
              <a:t>Xamarin.Forms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9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Реализованная базовая функциональность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фото из галереи</a:t>
            </a:r>
          </a:p>
          <a:p>
            <a:r>
              <a:rPr lang="ru-RU" dirty="0" smtClean="0"/>
              <a:t>Снимок на камеру</a:t>
            </a:r>
          </a:p>
          <a:p>
            <a:r>
              <a:rPr lang="ru-RU" dirty="0" smtClean="0"/>
              <a:t>Сохранение изображения </a:t>
            </a:r>
          </a:p>
          <a:p>
            <a:r>
              <a:rPr lang="ru-RU" dirty="0" smtClean="0"/>
              <a:t>Отмена изменений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0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Функциональность по обработке фотографий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Применение цветовых фильтров</a:t>
            </a:r>
          </a:p>
          <a:p>
            <a:r>
              <a:rPr lang="ru-RU" dirty="0" smtClean="0"/>
              <a:t>Обрезка фото</a:t>
            </a:r>
          </a:p>
          <a:p>
            <a:r>
              <a:rPr lang="ru-RU" dirty="0" smtClean="0"/>
              <a:t>Поворот</a:t>
            </a:r>
          </a:p>
          <a:p>
            <a:r>
              <a:rPr lang="ru-RU" dirty="0" smtClean="0"/>
              <a:t>Отражение </a:t>
            </a:r>
          </a:p>
          <a:p>
            <a:r>
              <a:rPr lang="ru-RU" dirty="0" smtClean="0"/>
              <a:t>Наложение изображений-фильтров</a:t>
            </a:r>
          </a:p>
          <a:p>
            <a:r>
              <a:rPr lang="ru-RU" dirty="0" smtClean="0"/>
              <a:t>Размещение на фотографии базовых картинок и перемещение их</a:t>
            </a:r>
          </a:p>
          <a:p>
            <a:r>
              <a:rPr lang="ru-RU" dirty="0" smtClean="0"/>
              <a:t>Рисование на фотографии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цветовые фильтры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Grayscale</a:t>
            </a:r>
            <a:endParaRPr lang="ru-RU" dirty="0" smtClean="0"/>
          </a:p>
          <a:p>
            <a:r>
              <a:rPr lang="en-US" dirty="0" smtClean="0"/>
              <a:t>Pastel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6" b="38945"/>
          <a:stretch/>
        </p:blipFill>
        <p:spPr>
          <a:xfrm>
            <a:off x="838200" y="3834816"/>
            <a:ext cx="4115099" cy="23421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70" r="577" b="39411"/>
          <a:stretch/>
        </p:blipFill>
        <p:spPr>
          <a:xfrm>
            <a:off x="5903494" y="3834816"/>
            <a:ext cx="4090737" cy="227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Обрезка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34" y="793562"/>
            <a:ext cx="3247699" cy="5412832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27" y="793562"/>
            <a:ext cx="3269594" cy="54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8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Поворот и отражение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3" r="-2" b="28405"/>
          <a:stretch/>
        </p:blipFill>
        <p:spPr>
          <a:xfrm>
            <a:off x="838200" y="2249897"/>
            <a:ext cx="3894221" cy="356521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r="142" b="24059"/>
          <a:stretch/>
        </p:blipFill>
        <p:spPr>
          <a:xfrm>
            <a:off x="6284494" y="2253899"/>
            <a:ext cx="3324727" cy="35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изображения-фильтра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986" r="229" b="39097"/>
          <a:stretch/>
        </p:blipFill>
        <p:spPr>
          <a:xfrm>
            <a:off x="838200" y="3064043"/>
            <a:ext cx="4275289" cy="242235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5" r="97" b="39807"/>
          <a:stretch/>
        </p:blipFill>
        <p:spPr>
          <a:xfrm>
            <a:off x="5915526" y="3064043"/>
            <a:ext cx="4433780" cy="24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13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58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XEdit</vt:lpstr>
      <vt:lpstr>Реализованная базовая функциональность</vt:lpstr>
      <vt:lpstr>Функциональность по обработке фотографий</vt:lpstr>
      <vt:lpstr>Реализованные цветовые фильтры</vt:lpstr>
      <vt:lpstr>Обрезка</vt:lpstr>
      <vt:lpstr>Поворот и отражение</vt:lpstr>
      <vt:lpstr>Наложение изображения-фильтра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Foxx</dc:creator>
  <cp:lastModifiedBy>Foxx</cp:lastModifiedBy>
  <cp:revision>5</cp:revision>
  <dcterms:created xsi:type="dcterms:W3CDTF">2019-05-10T06:44:43Z</dcterms:created>
  <dcterms:modified xsi:type="dcterms:W3CDTF">2019-05-10T07:13:52Z</dcterms:modified>
</cp:coreProperties>
</file>