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4E1E3-9D26-4589-A68C-9D3391C0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F3B82A-6FB4-482D-8391-6092A3F28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99353-1740-4840-B896-AD52171D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FBA30-0DBD-44A5-A722-214F8BDF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D8BEA-0FFD-44C3-8D3C-DA133928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72DD-7505-48C2-8CE1-09DE045E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8E0A0B-69AD-4245-8CBB-7392F7F04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EA0B9-3F2E-4310-8D20-9BE0CB8C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760BB-09A7-437B-8604-F68DC408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2E6D5-85BA-482C-B4ED-92FFEF17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5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27E9EF-C1F6-4B54-8CDF-AED579185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7B506-08A3-424C-B1A0-B2D36165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2596F-104B-4483-B094-7C9BF57F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1657E-A86C-437F-B06F-9466F00F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DD6AF-7DAD-4522-A634-6681C626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5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EBB15-B9E8-408C-9A15-8084CE68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E4A3D-3916-4EDB-8E69-5DCAB255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7BAC8-3AB4-416A-95F3-BC9483B7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C162D-E78B-4855-877F-12D32C43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6F751-DF51-4AE7-8D62-3995DF5A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7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C5E11-7364-40D8-927B-03E3DA16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71401C-447A-4461-8705-2AEEBC61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55A30-C337-48E4-BE1F-2368233F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98DFC-C2EF-44DD-9F07-E4F6B181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6E56-A78E-4BBA-88CE-F0172F2A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5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58513-19DF-4CC6-B49F-D9A2C47A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94C6A-F14D-4165-96D5-BFEE87567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5A6DD0-C4F9-45E0-9A7B-FE81E10F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772FE-9450-4A49-B6D8-DA356B5F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A0AB5-160E-485D-8963-07581289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D7088-583A-4B1C-9B07-9BE89D9D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64DFB-3992-4D2D-B654-015A1C9E3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3090C-522B-4788-B47B-F0497058F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174B72-2BFA-430F-B9E6-F6916A1C9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B60E68-EC18-4BF4-BB5E-466B0BFF0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0F1491-B716-46D3-893F-831BE1EF7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44FFF-BF81-414D-991A-2526E73C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BC914F-157B-43EF-B892-D40A5407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0B2A54-D8B7-4C9C-B995-CB83E906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82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6EAFD-C7AA-4CEC-A5A5-3E040E41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B95179-1584-4722-8B64-E4431226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3EE14D-D100-451D-AC5A-BE7EF1E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E24FB8-0723-48C5-B76F-0A14E634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0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25A4D0-286B-4C61-80B9-2EEE0994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1B2F9-9215-455C-801D-F204114E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BEE9FD-CC4D-4BF3-8A23-C4E34698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DEFC6-E1B7-4D5B-AB40-C077E74A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27CFC-C793-46B7-944A-6A546933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B7C30-A2BD-408E-930F-92C763C16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56076-A7CF-4E9A-810D-B0326561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135FA-EA84-4EAC-83EC-ACFA6CAB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B521BD-3552-43D8-ADDF-CA362576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8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F388D-0565-411F-BB17-1AA7A2B7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D0145E-5608-44AA-A50F-58EF8CFA8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449BB-A1A9-4A74-BD9C-863C1C899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63605-1C9C-41BE-8D48-E13DA2F0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2DD0C-A81B-44CF-8628-02DE8D40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174DC-6A09-4432-B730-31DA1FA6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8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8E678A-D9E5-4A5E-B89C-D2DB4E32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CD3B9-7C57-41B5-BFAB-E07FC79A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E4E35-C6D3-4D8E-98EA-52A175E72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FCB4-4456-4314-A148-6B91BEB3C00F}" type="datetimeFigureOut">
              <a:rPr lang="zh-CN" altLang="en-US" smtClean="0"/>
              <a:t>2018/9/22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A4184-8F29-4CB3-9990-E623D0640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092F5-7970-4372-9126-ADCA37C50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63E4-D52F-4063-AEC5-0B62AF282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9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4C52F-1952-43BD-86D5-08DD53017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6258"/>
            <a:ext cx="9144000" cy="1301335"/>
          </a:xfrm>
        </p:spPr>
        <p:txBody>
          <a:bodyPr/>
          <a:lstStyle/>
          <a:p>
            <a:r>
              <a:rPr lang="zh-CN" altLang="en-US" b="1" dirty="0"/>
              <a:t>文献阅读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E746F1-5A87-42D4-AAA3-AA0813352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474" y="4221016"/>
            <a:ext cx="9144000" cy="1655762"/>
          </a:xfrm>
        </p:spPr>
        <p:txBody>
          <a:bodyPr/>
          <a:lstStyle/>
          <a:p>
            <a:r>
              <a:rPr lang="en-US" altLang="zh-CN" dirty="0"/>
              <a:t>PB14011062 </a:t>
            </a:r>
            <a:r>
              <a:rPr lang="zh-CN" altLang="en-US" dirty="0"/>
              <a:t>陈蔚林</a:t>
            </a:r>
          </a:p>
        </p:txBody>
      </p:sp>
    </p:spTree>
    <p:extLst>
      <p:ext uri="{BB962C8B-B14F-4D97-AF65-F5344CB8AC3E}">
        <p14:creationId xmlns:p14="http://schemas.microsoft.com/office/powerpoint/2010/main" val="299668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98C44-9A63-4BDB-8751-5E9B3BF6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DHash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 Cache-Friendly TCP Lookup Algorithm for Fast Network Processing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D7BBD-DF1E-4199-B566-00F3BF4E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做了什么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为什么做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怎么做的</a:t>
            </a:r>
          </a:p>
        </p:txBody>
      </p:sp>
    </p:spTree>
    <p:extLst>
      <p:ext uri="{BB962C8B-B14F-4D97-AF65-F5344CB8AC3E}">
        <p14:creationId xmlns:p14="http://schemas.microsoft.com/office/powerpoint/2010/main" val="374294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79FF-1DB6-4364-90E5-21014ABD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1.</a:t>
            </a:r>
            <a:r>
              <a:rPr lang="zh-CN" altLang="en-US" sz="2800" b="1" dirty="0"/>
              <a:t>做了什么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68991-5181-4B6C-BA85-7DA65DCE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展示了</a:t>
            </a:r>
            <a:r>
              <a:rPr lang="en-US" altLang="zh-CN" dirty="0" err="1"/>
              <a:t>Dhash</a:t>
            </a:r>
            <a:r>
              <a:rPr lang="zh-CN" altLang="en-US" dirty="0"/>
              <a:t>，一种旨在支持高速网络上的大规模会话的高效</a:t>
            </a:r>
            <a:r>
              <a:rPr lang="en-US" altLang="zh-CN" dirty="0"/>
              <a:t>TCP</a:t>
            </a:r>
            <a:r>
              <a:rPr lang="zh-CN" altLang="en-US" dirty="0"/>
              <a:t>查找算法，并使用开源</a:t>
            </a:r>
            <a:r>
              <a:rPr lang="en-US" altLang="zh-CN" dirty="0"/>
              <a:t>TCP/IP</a:t>
            </a:r>
            <a:r>
              <a:rPr lang="zh-CN" altLang="en-US" dirty="0"/>
              <a:t>协议栈在一个八核的服务器上进行了并行，验证了其具有显著的性能提升（可以</a:t>
            </a:r>
            <a:r>
              <a:rPr lang="en-US" altLang="zh-CN" dirty="0"/>
              <a:t>16.3Mpps</a:t>
            </a:r>
            <a:r>
              <a:rPr lang="zh-CN" altLang="en-US" dirty="0"/>
              <a:t>的速度处理一百万个</a:t>
            </a:r>
            <a:r>
              <a:rPr lang="en-US" altLang="zh-CN" dirty="0"/>
              <a:t>TCP</a:t>
            </a:r>
            <a:r>
              <a:rPr lang="zh-CN" altLang="en-US" dirty="0"/>
              <a:t>会话远高于当前</a:t>
            </a:r>
            <a:r>
              <a:rPr lang="en-US" altLang="zh-CN" dirty="0"/>
              <a:t>14.8Mpps</a:t>
            </a:r>
            <a:r>
              <a:rPr lang="zh-CN" altLang="en-US" dirty="0"/>
              <a:t>的水平）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2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38C16-EC23-421B-8D36-4E169F98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2.</a:t>
            </a:r>
            <a:r>
              <a:rPr lang="zh-CN" altLang="en-US" sz="2800" b="1" dirty="0"/>
              <a:t>为什么做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DC0D9-B42E-4912-956A-4BDF88DC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TCB</a:t>
            </a:r>
            <a:r>
              <a:rPr lang="zh-CN" altLang="en-US" dirty="0"/>
              <a:t>的数据结构和庞大的数据量使得</a:t>
            </a:r>
            <a:r>
              <a:rPr lang="en-US" altLang="zh-CN" dirty="0"/>
              <a:t>TCP</a:t>
            </a:r>
            <a:r>
              <a:rPr lang="zh-CN" altLang="en-US" dirty="0"/>
              <a:t>层上的网络设备经常出现</a:t>
            </a:r>
            <a:r>
              <a:rPr lang="en-US" altLang="zh-CN" dirty="0"/>
              <a:t>cache</a:t>
            </a:r>
            <a:r>
              <a:rPr lang="zh-CN" altLang="en-US" dirty="0"/>
              <a:t>失效的情况，而主存存取又会极大地耗费时间，在今日的网络规模下（即使最小的包也需要在</a:t>
            </a:r>
            <a:r>
              <a:rPr lang="en-US" altLang="zh-CN" dirty="0"/>
              <a:t>DRAM</a:t>
            </a:r>
            <a:r>
              <a:rPr lang="zh-CN" altLang="en-US" dirty="0"/>
              <a:t>存取的时间级内完成），这是亟待消除的性能瓶颈。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）基于典型的哈希算法的</a:t>
            </a:r>
            <a:r>
              <a:rPr lang="en-US" altLang="zh-CN" dirty="0"/>
              <a:t>TCP</a:t>
            </a:r>
            <a:r>
              <a:rPr lang="zh-CN" altLang="en-US" dirty="0"/>
              <a:t>查找算法难以实现时间复杂度和空间复杂度的平衡</a:t>
            </a:r>
            <a:r>
              <a:rPr lang="en-US" altLang="zh-CN" dirty="0"/>
              <a:t>——</a:t>
            </a:r>
            <a:r>
              <a:rPr lang="zh-CN" altLang="en-US" dirty="0"/>
              <a:t>传统哈希算法能在装载因子较小时取得良好性能，但在面对大规模网络时却陷入了是否要增加</a:t>
            </a:r>
            <a:r>
              <a:rPr lang="en-US" altLang="zh-CN" dirty="0"/>
              <a:t>hash</a:t>
            </a:r>
            <a:r>
              <a:rPr lang="zh-CN" altLang="en-US" dirty="0"/>
              <a:t>表规模以保持较低装载因子的两难境地。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）现有的一些处理方法都是基于硬件实现，实现成本较高且只针对较小规模的会话。</a:t>
            </a:r>
          </a:p>
        </p:txBody>
      </p:sp>
    </p:spTree>
    <p:extLst>
      <p:ext uri="{BB962C8B-B14F-4D97-AF65-F5344CB8AC3E}">
        <p14:creationId xmlns:p14="http://schemas.microsoft.com/office/powerpoint/2010/main" val="21515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9C394-807D-4A6B-A58D-31AE734B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3.</a:t>
            </a:r>
            <a:r>
              <a:rPr lang="zh-CN" altLang="en-US" sz="2800" b="1" dirty="0"/>
              <a:t>怎么做的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E3DE5-C4B4-45BF-A19B-965BDEB9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通过设计一个精简的、</a:t>
            </a:r>
            <a:r>
              <a:rPr lang="en-US" altLang="zh-CN" dirty="0"/>
              <a:t>cache</a:t>
            </a:r>
            <a:r>
              <a:rPr lang="zh-CN" altLang="en-US" dirty="0"/>
              <a:t>友好的查找数据结构来实现：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）数据结构：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）设计一个新的数据结构来分离</a:t>
            </a:r>
            <a:r>
              <a:rPr lang="en-US" altLang="zh-CN" dirty="0"/>
              <a:t>TCB</a:t>
            </a:r>
            <a:r>
              <a:rPr lang="zh-CN" altLang="en-US" dirty="0"/>
              <a:t>的查找和存取（旨在解决</a:t>
            </a:r>
            <a:r>
              <a:rPr lang="en-US" altLang="zh-CN" dirty="0"/>
              <a:t>TCB</a:t>
            </a:r>
            <a:r>
              <a:rPr lang="zh-CN" altLang="en-US" dirty="0"/>
              <a:t>表的线性增长带来的问题）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）使用连续的地址空间代替</a:t>
            </a:r>
            <a:r>
              <a:rPr lang="en-US" altLang="zh-CN" dirty="0"/>
              <a:t>hash</a:t>
            </a:r>
            <a:r>
              <a:rPr lang="zh-CN" altLang="en-US" dirty="0"/>
              <a:t>表中的链表以加强其空间局部性，将</a:t>
            </a:r>
            <a:r>
              <a:rPr lang="en-US" altLang="zh-CN" dirty="0"/>
              <a:t>hash bucket</a:t>
            </a:r>
            <a:r>
              <a:rPr lang="zh-CN" altLang="en-US" dirty="0"/>
              <a:t>按固定大小划分并使之与</a:t>
            </a:r>
            <a:r>
              <a:rPr lang="en-US" altLang="zh-CN" dirty="0"/>
              <a:t>cache</a:t>
            </a:r>
            <a:r>
              <a:rPr lang="zh-CN" altLang="en-US" dirty="0"/>
              <a:t>行边界对齐。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）使用</a:t>
            </a:r>
            <a:r>
              <a:rPr lang="en-US" altLang="zh-CN" dirty="0"/>
              <a:t>32bit</a:t>
            </a:r>
            <a:r>
              <a:rPr lang="zh-CN" altLang="en-US" dirty="0"/>
              <a:t>的签名（</a:t>
            </a:r>
            <a:r>
              <a:rPr lang="en-US" altLang="zh-CN" dirty="0"/>
              <a:t>signature</a:t>
            </a:r>
            <a:r>
              <a:rPr lang="zh-CN" altLang="en-US" dirty="0"/>
              <a:t>）代替</a:t>
            </a:r>
            <a:r>
              <a:rPr lang="en-US" altLang="zh-CN" dirty="0"/>
              <a:t>96bit</a:t>
            </a:r>
            <a:r>
              <a:rPr lang="zh-CN" altLang="en-US" dirty="0"/>
              <a:t>的</a:t>
            </a:r>
            <a:r>
              <a:rPr lang="en-US" altLang="zh-CN" dirty="0" err="1"/>
              <a:t>sessionID</a:t>
            </a:r>
            <a:r>
              <a:rPr lang="zh-CN" altLang="en-US" dirty="0"/>
              <a:t>，尽可能地压缩数据量，并且不将</a:t>
            </a:r>
            <a:r>
              <a:rPr lang="en-US" altLang="zh-CN" dirty="0"/>
              <a:t>TCB</a:t>
            </a:r>
            <a:r>
              <a:rPr lang="zh-CN" altLang="en-US" dirty="0"/>
              <a:t>的地址直接存放在</a:t>
            </a:r>
            <a:r>
              <a:rPr lang="en-US" altLang="zh-CN" dirty="0"/>
              <a:t>TCP</a:t>
            </a:r>
            <a:r>
              <a:rPr lang="zh-CN" altLang="en-US" dirty="0"/>
              <a:t>查找表中，而是通过计算给出，即</a:t>
            </a:r>
            <a:r>
              <a:rPr lang="en-US" altLang="zh-CN" dirty="0" err="1"/>
              <a:t>TCBIndex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zh-CN" altLang="en-US" dirty="0"/>
              <a:t>*</a:t>
            </a:r>
            <a:r>
              <a:rPr lang="en-US" altLang="zh-CN" dirty="0" err="1"/>
              <a:t>ElemPerBucket+j</a:t>
            </a:r>
            <a:r>
              <a:rPr lang="zh-CN" altLang="en-US" dirty="0"/>
              <a:t>（第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en-US" altLang="zh-CN" dirty="0"/>
              <a:t>hash bucket</a:t>
            </a:r>
            <a:r>
              <a:rPr lang="zh-CN" altLang="en-US" dirty="0"/>
              <a:t>中的第</a:t>
            </a:r>
            <a:r>
              <a:rPr lang="en-US" altLang="zh-CN" dirty="0"/>
              <a:t>j</a:t>
            </a:r>
            <a:r>
              <a:rPr lang="zh-CN" altLang="en-US" dirty="0"/>
              <a:t>个槽所指的</a:t>
            </a:r>
            <a:r>
              <a:rPr lang="en-US" altLang="zh-CN" dirty="0"/>
              <a:t>TCB</a:t>
            </a:r>
            <a:r>
              <a:rPr lang="zh-CN" altLang="en-US" dirty="0"/>
              <a:t>的索引），部分</a:t>
            </a:r>
            <a:r>
              <a:rPr lang="en-US" altLang="zh-CN" dirty="0"/>
              <a:t>TCB</a:t>
            </a:r>
            <a:r>
              <a:rPr lang="zh-CN" altLang="en-US" dirty="0"/>
              <a:t>预先存放于数组，如未命中，则从</a:t>
            </a:r>
            <a:r>
              <a:rPr lang="en-US" altLang="zh-CN" dirty="0"/>
              <a:t>TCB</a:t>
            </a:r>
            <a:r>
              <a:rPr lang="zh-CN" altLang="en-US" dirty="0"/>
              <a:t>池中调入。</a:t>
            </a:r>
          </a:p>
        </p:txBody>
      </p:sp>
    </p:spTree>
    <p:extLst>
      <p:ext uri="{BB962C8B-B14F-4D97-AF65-F5344CB8AC3E}">
        <p14:creationId xmlns:p14="http://schemas.microsoft.com/office/powerpoint/2010/main" val="201522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3A71B-983B-4D5B-A7DA-EF897C2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3.</a:t>
            </a:r>
            <a:r>
              <a:rPr lang="zh-CN" altLang="en-US" sz="2800" b="1" dirty="0"/>
              <a:t>怎么做的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DC539-A12C-49C7-8836-D9D8B30E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signature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即如何利用</a:t>
            </a:r>
            <a:r>
              <a:rPr lang="en-US" altLang="zh-CN" dirty="0" err="1"/>
              <a:t>sessionID</a:t>
            </a:r>
            <a:r>
              <a:rPr lang="zh-CN" altLang="en-US" dirty="0"/>
              <a:t>（包括</a:t>
            </a:r>
            <a:r>
              <a:rPr lang="en-US" altLang="zh-CN" dirty="0"/>
              <a:t>SIP</a:t>
            </a:r>
            <a:r>
              <a:rPr lang="zh-CN" altLang="en-US" dirty="0"/>
              <a:t>、</a:t>
            </a:r>
            <a:r>
              <a:rPr lang="en-US" altLang="zh-CN" dirty="0"/>
              <a:t>Dip</a:t>
            </a:r>
            <a:r>
              <a:rPr lang="zh-CN" altLang="en-US" dirty="0"/>
              <a:t>、</a:t>
            </a:r>
            <a:r>
              <a:rPr lang="en-US" altLang="zh-CN" dirty="0"/>
              <a:t>Sport</a:t>
            </a:r>
            <a:r>
              <a:rPr lang="zh-CN" altLang="en-US" dirty="0"/>
              <a:t>、</a:t>
            </a:r>
            <a:r>
              <a:rPr lang="en-US" altLang="zh-CN" dirty="0" err="1"/>
              <a:t>DPort</a:t>
            </a:r>
            <a:r>
              <a:rPr lang="zh-CN" altLang="en-US" dirty="0"/>
              <a:t>）计算出</a:t>
            </a:r>
            <a:r>
              <a:rPr lang="en-US" altLang="zh-CN" dirty="0"/>
              <a:t>signature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）直接异或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）先分别异或</a:t>
            </a:r>
            <a:r>
              <a:rPr lang="en-US" altLang="zh-CN" dirty="0">
                <a:sym typeface="Wingdings" panose="05000000000000000000" pitchFamily="2" charset="2"/>
              </a:rPr>
              <a:t>SIP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DIP</a:t>
            </a:r>
            <a:r>
              <a:rPr lang="zh-CN" altLang="en-US" dirty="0">
                <a:sym typeface="Wingdings" panose="05000000000000000000" pitchFamily="2" charset="2"/>
              </a:rPr>
              <a:t>和</a:t>
            </a:r>
            <a:r>
              <a:rPr lang="en-US" altLang="zh-CN" dirty="0">
                <a:sym typeface="Wingdings" panose="05000000000000000000" pitchFamily="2" charset="2"/>
              </a:rPr>
              <a:t>Sport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 err="1">
                <a:sym typeface="Wingdings" panose="05000000000000000000" pitchFamily="2" charset="2"/>
              </a:rPr>
              <a:t>Dport</a:t>
            </a:r>
            <a:r>
              <a:rPr lang="zh-CN" altLang="en-US" dirty="0">
                <a:sym typeface="Wingdings" panose="05000000000000000000" pitchFamily="2" charset="2"/>
              </a:rPr>
              <a:t>，再合并异或值进行</a:t>
            </a:r>
            <a:r>
              <a:rPr lang="en-US" altLang="zh-CN" dirty="0">
                <a:sym typeface="Wingdings" panose="05000000000000000000" pitchFamily="2" charset="2"/>
              </a:rPr>
              <a:t>CRC</a:t>
            </a:r>
            <a:r>
              <a:rPr lang="zh-CN" altLang="en-US" dirty="0">
                <a:sym typeface="Wingdings" panose="05000000000000000000" pitchFamily="2" charset="2"/>
              </a:rPr>
              <a:t>运算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）先计算</a:t>
            </a:r>
            <a:r>
              <a:rPr lang="en-US" altLang="zh-CN" dirty="0">
                <a:sym typeface="Wingdings" panose="05000000000000000000" pitchFamily="2" charset="2"/>
              </a:rPr>
              <a:t>CRC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 err="1">
                <a:sym typeface="Wingdings" panose="05000000000000000000" pitchFamily="2" charset="2"/>
              </a:rPr>
              <a:t>SIP|DIP|SPort⊕DPort</a:t>
            </a:r>
            <a:r>
              <a:rPr lang="zh-CN" altLang="en-US" dirty="0">
                <a:sym typeface="Wingdings" panose="05000000000000000000" pitchFamily="2" charset="2"/>
              </a:rPr>
              <a:t>）和（</a:t>
            </a:r>
            <a:r>
              <a:rPr lang="en-US" altLang="zh-CN" dirty="0" err="1">
                <a:sym typeface="Wingdings" panose="05000000000000000000" pitchFamily="2" charset="2"/>
              </a:rPr>
              <a:t>DIP|SIP|SPort⊕DPort</a:t>
            </a:r>
            <a:r>
              <a:rPr lang="zh-CN" altLang="en-US" dirty="0">
                <a:sym typeface="Wingdings" panose="05000000000000000000" pitchFamily="2" charset="2"/>
              </a:rPr>
              <a:t>）再计算二者的异或值。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）先计算</a:t>
            </a:r>
            <a:r>
              <a:rPr lang="en-US" altLang="zh-CN" dirty="0">
                <a:sym typeface="Wingdings" panose="05000000000000000000" pitchFamily="2" charset="2"/>
              </a:rPr>
              <a:t>CRC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 err="1">
                <a:sym typeface="Wingdings" panose="05000000000000000000" pitchFamily="2" charset="2"/>
              </a:rPr>
              <a:t>SIP|DIP|SPort⊕DPort</a:t>
            </a:r>
            <a:r>
              <a:rPr lang="zh-CN" altLang="en-US" dirty="0">
                <a:sym typeface="Wingdings" panose="05000000000000000000" pitchFamily="2" charset="2"/>
              </a:rPr>
              <a:t>）和（</a:t>
            </a:r>
            <a:r>
              <a:rPr lang="en-US" altLang="zh-CN" dirty="0" err="1">
                <a:sym typeface="Wingdings" panose="05000000000000000000" pitchFamily="2" charset="2"/>
              </a:rPr>
              <a:t>DIP|SIP|SPort⊕DPort</a:t>
            </a:r>
            <a:r>
              <a:rPr lang="zh-CN" altLang="en-US" dirty="0">
                <a:sym typeface="Wingdings" panose="05000000000000000000" pitchFamily="2" charset="2"/>
              </a:rPr>
              <a:t>）再各取二者最显著的</a:t>
            </a:r>
            <a:r>
              <a:rPr lang="en-US" altLang="zh-CN" dirty="0">
                <a:sym typeface="Wingdings" panose="05000000000000000000" pitchFamily="2" charset="2"/>
              </a:rPr>
              <a:t>16</a:t>
            </a:r>
            <a:r>
              <a:rPr lang="zh-CN" altLang="en-US" dirty="0">
                <a:sym typeface="Wingdings" panose="05000000000000000000" pitchFamily="2" charset="2"/>
              </a:rPr>
              <a:t>位拼成</a:t>
            </a:r>
            <a:r>
              <a:rPr lang="en-US" altLang="zh-CN" dirty="0">
                <a:sym typeface="Wingdings" panose="05000000000000000000" pitchFamily="2" charset="2"/>
              </a:rPr>
              <a:t>32</a:t>
            </a:r>
            <a:r>
              <a:rPr lang="zh-CN" altLang="en-US" dirty="0">
                <a:sym typeface="Wingdings" panose="05000000000000000000" pitchFamily="2" charset="2"/>
              </a:rPr>
              <a:t>位</a:t>
            </a:r>
            <a:r>
              <a:rPr lang="en-US" altLang="zh-CN" dirty="0">
                <a:sym typeface="Wingdings" panose="05000000000000000000" pitchFamily="2" charset="2"/>
              </a:rPr>
              <a:t>signature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72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3A71B-983B-4D5B-A7DA-EF897C2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3.</a:t>
            </a:r>
            <a:r>
              <a:rPr lang="zh-CN" altLang="en-US" sz="2800" b="1" dirty="0"/>
              <a:t>怎么做的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DC539-A12C-49C7-8836-D9D8B30E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）利用</a:t>
            </a:r>
            <a:r>
              <a:rPr lang="en-US" altLang="zh-CN" dirty="0"/>
              <a:t>Major Locating</a:t>
            </a:r>
            <a:r>
              <a:rPr lang="zh-CN" altLang="en-US" dirty="0"/>
              <a:t>减少比较时间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bucket</a:t>
            </a:r>
            <a:r>
              <a:rPr lang="zh-CN" altLang="en-US" dirty="0"/>
              <a:t>内部的寻找，不从</a:t>
            </a:r>
            <a:r>
              <a:rPr lang="en-US" altLang="zh-CN" dirty="0"/>
              <a:t>bucket</a:t>
            </a:r>
            <a:r>
              <a:rPr lang="zh-CN" altLang="en-US" dirty="0"/>
              <a:t>的第一个槽开始，而是从</a:t>
            </a:r>
            <a:r>
              <a:rPr lang="en-US" altLang="zh-CN" dirty="0"/>
              <a:t>session</a:t>
            </a:r>
            <a:r>
              <a:rPr lang="zh-CN" altLang="en-US" dirty="0"/>
              <a:t>对应的</a:t>
            </a:r>
            <a:r>
              <a:rPr lang="en-US" altLang="zh-CN" dirty="0"/>
              <a:t>Major Location</a:t>
            </a:r>
            <a:r>
              <a:rPr lang="zh-CN" altLang="en-US" dirty="0"/>
              <a:t>开始向后寻找，如果知道尾部仍未找到，再从第一个槽开始向后寻找直到开始位置。</a:t>
            </a:r>
            <a:r>
              <a:rPr lang="en-US" altLang="zh-CN" dirty="0"/>
              <a:t>Major Location</a:t>
            </a:r>
            <a:r>
              <a:rPr lang="zh-CN" altLang="en-US" dirty="0"/>
              <a:t>即为哈希算法下</a:t>
            </a:r>
            <a:r>
              <a:rPr lang="en-US" altLang="zh-CN" dirty="0"/>
              <a:t>session</a:t>
            </a:r>
            <a:r>
              <a:rPr lang="zh-CN" altLang="en-US" dirty="0"/>
              <a:t>定址时无冲突的情况下的位置。</a:t>
            </a:r>
          </a:p>
        </p:txBody>
      </p:sp>
    </p:spTree>
    <p:extLst>
      <p:ext uri="{BB962C8B-B14F-4D97-AF65-F5344CB8AC3E}">
        <p14:creationId xmlns:p14="http://schemas.microsoft.com/office/powerpoint/2010/main" val="322015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98C44-9A63-4BDB-8751-5E9B3BF6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PacketShader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 a GPU-Accelerated Software Router</a:t>
            </a:r>
            <a:b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			section 4.1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D7BBD-DF1E-4199-B566-00F3BF4E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频繁的缓存定位和分配加重了存储子系统的负担。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因为要维护所有协议所需的信息，</a:t>
            </a:r>
            <a:r>
              <a:rPr lang="en-US" altLang="zh-CN" dirty="0" err="1"/>
              <a:t>skb</a:t>
            </a:r>
            <a:r>
              <a:rPr lang="zh-CN" altLang="en-US" dirty="0"/>
              <a:t>中的元数据往往能够过大。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42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673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Wingdings</vt:lpstr>
      <vt:lpstr>Office 主题​​</vt:lpstr>
      <vt:lpstr>文献阅读</vt:lpstr>
      <vt:lpstr>一、DHash：a Cache-Friendly TCP Lookup Algorithm for Fast Network Processing</vt:lpstr>
      <vt:lpstr>1.做了什么</vt:lpstr>
      <vt:lpstr>2.为什么做</vt:lpstr>
      <vt:lpstr>3.怎么做的</vt:lpstr>
      <vt:lpstr>3.怎么做的</vt:lpstr>
      <vt:lpstr>3.怎么做的</vt:lpstr>
      <vt:lpstr>二、PacketShader: a GPU-Accelerated Software Router     section 4.1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文献阅读</dc:title>
  <dc:creator>陈 蔚林</dc:creator>
  <cp:lastModifiedBy>陈 蔚林</cp:lastModifiedBy>
  <cp:revision>8</cp:revision>
  <dcterms:created xsi:type="dcterms:W3CDTF">2018-09-15T01:53:35Z</dcterms:created>
  <dcterms:modified xsi:type="dcterms:W3CDTF">2018-09-22T10:50:54Z</dcterms:modified>
</cp:coreProperties>
</file>