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1" r:id="rId3"/>
    <p:sldId id="265" r:id="rId4"/>
    <p:sldId id="263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8"/>
    <p:restoredTop sz="94726"/>
  </p:normalViewPr>
  <p:slideViewPr>
    <p:cSldViewPr snapToGrid="0">
      <p:cViewPr>
        <p:scale>
          <a:sx n="127" d="100"/>
          <a:sy n="127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DF564-CD93-0EB8-5772-6A40ED883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35CF63-25CB-9116-C14B-8F5005679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B3DC6-41BD-44E8-9A98-BFCD9190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92D-EE48-5148-ABF3-C32E7A175467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E8392-92E0-A920-5785-5C027856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E25FC-45DC-64CF-11A2-C0DC8EFD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4B3-4225-DF44-BCB7-DE98E1D561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405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1B3F-1812-2143-7A0D-FB508C0C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7D194D-340C-5F97-1FA0-FCDDB8BC2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7217B-8E6F-2C8D-BA37-DCFCA795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92D-EE48-5148-ABF3-C32E7A175467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EDAF9-B9F9-3817-27C1-4CC76CE1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54F77-9575-447F-3BCB-7DE6646D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4B3-4225-DF44-BCB7-DE98E1D561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764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E9A9AE-E48F-E65B-3B90-D9305E006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1BA293-6B73-17B5-CD7B-06F4C8B1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E3DDE-5022-6F7A-B0AF-C7C53988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92D-EE48-5148-ABF3-C32E7A175467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EA154-0434-2B92-3850-D4C5360A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DC297-1F0F-796C-47DE-67E11876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4B3-4225-DF44-BCB7-DE98E1D561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648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72913-79A6-95B5-BC4D-2ACE3983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3CDAB-E37C-4AEF-06B8-B06576D6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F6F42-7F4A-02DB-7C0A-9AE9EA12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92D-EE48-5148-ABF3-C32E7A175467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92BF4-EA70-8C52-04E9-2435DD8B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4382C-9887-6476-4B98-4E8C63A5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4B3-4225-DF44-BCB7-DE98E1D561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24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CD3FA-A2A9-1345-97F1-D687A649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9CE4E-7823-9EAD-11F3-68E93F00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794C7-E1C4-8CC0-D21A-058912A0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92D-EE48-5148-ABF3-C32E7A175467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0FFF5-C41C-025D-CEC2-4B1926C5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AD7A3-AC4C-FB13-69EC-4B35E587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4B3-4225-DF44-BCB7-DE98E1D561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461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E3176-D01C-E741-5FE4-CCDD7503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4904B-8FB6-B47D-9854-E1ED62976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9E8ABF-4009-73B8-99E4-F864EE4BC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52CD4-708C-A7F9-37CB-4EB4BDA2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92D-EE48-5148-ABF3-C32E7A175467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383BD-900C-7650-5843-7EE464AB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17122-37EC-0111-0015-EDFAADC6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4B3-4225-DF44-BCB7-DE98E1D561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578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9D269-4CB5-676B-5E92-4B51AEC6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DC2E9-A74F-86A0-DA57-BD6CD9C0B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73FE8-C61C-7958-DA75-964D5929A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D51AFB-ECE8-7834-ADF6-DEF035F30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4FBC6E-9304-A9B3-4D44-0FAC50344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AA787-E0DA-97D5-945B-C9A61B70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92D-EE48-5148-ABF3-C32E7A175467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B097A7-F498-F538-C35F-CDFDA76E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307440-1A80-4349-3A19-3B3CABCC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4B3-4225-DF44-BCB7-DE98E1D561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567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D789A-75CF-87D4-D0C2-934460A1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8A0F21-2003-17A5-5A1A-0795798D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92D-EE48-5148-ABF3-C32E7A175467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93584F-38B9-A1EA-3341-04BD3557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35BCA4-667E-0E35-48F9-92321A39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4B3-4225-DF44-BCB7-DE98E1D561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251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26B127-A051-9618-1F4F-FD825784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92D-EE48-5148-ABF3-C32E7A175467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9E3AF4-F9F8-3B2B-6708-B1FE39F4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B1D05-4888-FDBD-3703-5EF21EEA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4B3-4225-DF44-BCB7-DE98E1D561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89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C3A1-C2ED-89DA-E828-C26560BF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53500-DA7D-2EBC-2396-B7DD7EE86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AA065-7093-2645-B44F-D5CD5F8D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14130A-248A-F931-A710-C1EFB4B0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92D-EE48-5148-ABF3-C32E7A175467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499CF-083E-6910-8608-6E9D0330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B1202-5068-B3C4-41B0-2321BDB4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4B3-4225-DF44-BCB7-DE98E1D561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258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4DFEB-F08C-B4DF-84ED-FDE3BBAF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80BF9F-52C7-0A19-ECE6-7E173275B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4B447B-36C4-DBF6-6907-32DCA214E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B4845-0334-DCFB-5804-0FD04EB6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92D-EE48-5148-ABF3-C32E7A175467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DE946-E7A6-2540-9BDD-C89C1DCA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CE6CD-69AE-C952-A19A-8FBB75A1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4B3-4225-DF44-BCB7-DE98E1D561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331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CF6827-8E1C-D926-9191-991ED66B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B0E72-7347-DA22-CF6C-06625954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2524A-D06D-3231-EE7E-863099837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E692D-EE48-5148-ABF3-C32E7A175467}" type="datetimeFigureOut">
              <a:rPr kumimoji="1" lang="ko-Kore-KR" altLang="en-US" smtClean="0"/>
              <a:t>2023. 10. 9.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919E6-3317-FCAE-5427-7DD47345E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1C5FD-8BEA-4F74-3E9D-813C02F6A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E4B3-4225-DF44-BCB7-DE98E1D561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311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폰트, 스크린샷, 로고이(가) 표시된 사진&#10;&#10;자동 생성된 설명">
            <a:extLst>
              <a:ext uri="{FF2B5EF4-FFF2-40B4-BE49-F238E27FC236}">
                <a16:creationId xmlns:a16="http://schemas.microsoft.com/office/drawing/2014/main" id="{4E89401E-BD4B-D563-3C07-BB9B2C6B0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156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B410FFB-B66B-F43B-0313-CBA568EC7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1746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E5ECE69-D520-FD3B-21FF-A62F05E0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176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A2304643-8964-98E3-FCF7-3C2B5E390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1692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최예지</dc:creator>
  <cp:lastModifiedBy>최예지</cp:lastModifiedBy>
  <cp:revision>2</cp:revision>
  <dcterms:created xsi:type="dcterms:W3CDTF">2023-10-09T14:37:52Z</dcterms:created>
  <dcterms:modified xsi:type="dcterms:W3CDTF">2023-10-09T15:00:06Z</dcterms:modified>
</cp:coreProperties>
</file>