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374" r:id="rId3"/>
    <p:sldId id="375" r:id="rId4"/>
    <p:sldId id="377" r:id="rId5"/>
    <p:sldId id="397" r:id="rId6"/>
    <p:sldId id="403" r:id="rId7"/>
    <p:sldId id="400" r:id="rId8"/>
    <p:sldId id="399" r:id="rId9"/>
    <p:sldId id="422" r:id="rId10"/>
    <p:sldId id="425" r:id="rId11"/>
    <p:sldId id="396" r:id="rId12"/>
    <p:sldId id="426" r:id="rId13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 snapToObjects="1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Tampungan Tanggal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ADD35-F344-2A43-BC4E-9D7592BF0BBA}" type="datetimeFigureOut">
              <a:rPr lang="id-ID" smtClean="0"/>
              <a:t>05/12/22</a:t>
            </a:fld>
            <a:endParaRPr lang="id-ID"/>
          </a:p>
        </p:txBody>
      </p:sp>
      <p:sp>
        <p:nvSpPr>
          <p:cNvPr id="4" name="Tampungan Gambar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Tampungan Catatan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6EB7D-F36A-7E4C-B3D0-E7ABEC2F369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7314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we saw previously as a</a:t>
            </a:r>
            <a:r>
              <a:rPr lang="en-US" baseline="0" dirty="0"/>
              <a:t> single stack application now become standalone, </a:t>
            </a:r>
            <a:r>
              <a:rPr lang="en-US" baseline="0" dirty="0" err="1"/>
              <a:t>composable</a:t>
            </a:r>
            <a:r>
              <a:rPr lang="en-US" baseline="0" dirty="0"/>
              <a:t>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091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Compose is a tool for defining and running multi-container Docker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193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4E69B40-18B1-A14D-8052-EB6FF7E0D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9902715A-11C7-4441-8331-100A61C75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E9150F2A-AD13-3142-B787-ECF66672B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DCC6-73A4-894E-A7B2-115F7DA21157}" type="datetimeFigureOut">
              <a:rPr lang="id-ID" smtClean="0"/>
              <a:t>05/12/22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88048BDF-C766-2949-BFD2-7A99693C0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E137CE3C-ABB5-2D48-A258-D1910EFB1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2080-CA11-CF49-A28A-E82A01B3371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99747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5B6D644-F3AE-C84C-9BA6-A177FE660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4C0DF61E-5C04-C94A-9416-D4B3F18C1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7972A95C-680A-1E48-96A4-5DD7002A4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DCC6-73A4-894E-A7B2-115F7DA21157}" type="datetimeFigureOut">
              <a:rPr lang="id-ID" smtClean="0"/>
              <a:t>05/12/22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7F31CE95-8C29-F84B-902A-322CB26D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6C11A5F0-03DA-FE4B-AE06-82459F167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2080-CA11-CF49-A28A-E82A01B3371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310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Vertikal 1">
            <a:extLst>
              <a:ext uri="{FF2B5EF4-FFF2-40B4-BE49-F238E27FC236}">
                <a16:creationId xmlns:a16="http://schemas.microsoft.com/office/drawing/2014/main" id="{745A39D5-1CF5-844F-8EF0-0DC49ECF96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40F9639D-E2D3-C247-8E63-CFB4A5541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B6CF811B-E330-5C45-B245-2DE3FB94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DCC6-73A4-894E-A7B2-115F7DA21157}" type="datetimeFigureOut">
              <a:rPr lang="id-ID" smtClean="0"/>
              <a:t>05/12/22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F344866E-304B-E241-A9C9-14AFFCF84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A9317E0F-1ECC-0F47-8CF4-2B43E2CDC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2080-CA11-CF49-A28A-E82A01B3371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6208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ver slide copy@2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00" y="16239"/>
            <a:ext cx="12202400" cy="6868617"/>
          </a:xfrm>
          <a:prstGeom prst="rect">
            <a:avLst/>
          </a:prstGeom>
        </p:spPr>
      </p:pic>
      <p:pic>
        <p:nvPicPr>
          <p:cNvPr id="12" name="Picture 11" descr="DCEU18_stacked - blue &amp; yellow@2x.png"/>
          <p:cNvPicPr>
            <a:picLocks noChangeAspect="1"/>
          </p:cNvPicPr>
          <p:nvPr userDrawn="1"/>
        </p:nvPicPr>
        <p:blipFill rotWithShape="1"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232" b="18764"/>
          <a:stretch/>
        </p:blipFill>
        <p:spPr>
          <a:xfrm>
            <a:off x="10342969" y="5890407"/>
            <a:ext cx="1849031" cy="981704"/>
          </a:xfrm>
          <a:prstGeom prst="rect">
            <a:avLst/>
          </a:prstGeom>
        </p:spPr>
      </p:pic>
      <p:sp>
        <p:nvSpPr>
          <p:cNvPr id="82" name="Subtitle here"/>
          <p:cNvSpPr txBox="1">
            <a:spLocks noGrp="1"/>
          </p:cNvSpPr>
          <p:nvPr>
            <p:ph type="body" sz="quarter" idx="13"/>
          </p:nvPr>
        </p:nvSpPr>
        <p:spPr>
          <a:xfrm>
            <a:off x="840017" y="1483946"/>
            <a:ext cx="7709546" cy="515889"/>
          </a:xfrm>
          <a:prstGeom prst="rect">
            <a:avLst/>
          </a:prstGeom>
        </p:spPr>
        <p:txBody>
          <a:bodyPr anchor="t"/>
          <a:lstStyle>
            <a:lvl1pPr marL="0" indent="0" defTabSz="283428">
              <a:spcBef>
                <a:spcPts val="0"/>
              </a:spcBef>
              <a:buSzTx/>
              <a:buNone/>
              <a:defRPr sz="2933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Subtitle here</a:t>
            </a:r>
          </a:p>
        </p:txBody>
      </p:sp>
      <p:sp>
        <p:nvSpPr>
          <p:cNvPr id="83" name="Agenda"/>
          <p:cNvSpPr txBox="1">
            <a:spLocks noGrp="1"/>
          </p:cNvSpPr>
          <p:nvPr>
            <p:ph type="body" sz="quarter" idx="14"/>
          </p:nvPr>
        </p:nvSpPr>
        <p:spPr>
          <a:xfrm>
            <a:off x="865417" y="636408"/>
            <a:ext cx="10124877" cy="93221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5250" spc="158">
                <a:solidFill>
                  <a:srgbClr val="0075BC"/>
                </a:solidFill>
                <a:latin typeface="+mn-lt"/>
                <a:ea typeface="+mn-ea"/>
                <a:cs typeface="+mn-cs"/>
                <a:sym typeface="Impact"/>
              </a:defRPr>
            </a:lvl1pPr>
          </a:lstStyle>
          <a:p>
            <a:r>
              <a:rPr dirty="0"/>
              <a:t>Agenda</a:t>
            </a:r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155029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A4FFE99-A0B7-EA44-A667-569B764C0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628D8C52-B1E6-9542-9F60-9508C06B7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9AA0582A-222F-F941-950F-1E26DC581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DCC6-73A4-894E-A7B2-115F7DA21157}" type="datetimeFigureOut">
              <a:rPr lang="id-ID" smtClean="0"/>
              <a:t>05/12/22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00864EC8-EB80-734B-83C3-C59DF50CE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415CCC72-1870-9345-A9FA-C681B63CF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2080-CA11-CF49-A28A-E82A01B3371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96381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47AAEF6-F218-314A-A822-A0D5B0207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420419C6-D611-0843-9E77-49EAC3324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3B42DC55-9E49-8248-BAF8-6DEAB3898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DCC6-73A4-894E-A7B2-115F7DA21157}" type="datetimeFigureOut">
              <a:rPr lang="id-ID" smtClean="0"/>
              <a:t>05/12/22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1A285486-53F0-4F4B-BDE8-35296B5DE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91BB023A-67D9-9040-BD60-B237413B2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2080-CA11-CF49-A28A-E82A01B3371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2718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FDA22D6-32C8-5848-B8D8-63A2D0AF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43EF8D1B-1A35-D943-AB15-3693AF22D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94DF5B8E-C40F-0641-9AEC-8892AD89D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F8C31460-1E7F-4440-8917-41E37A9DC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DCC6-73A4-894E-A7B2-115F7DA21157}" type="datetimeFigureOut">
              <a:rPr lang="id-ID" smtClean="0"/>
              <a:t>05/12/22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F021D01C-2753-554F-9C5F-DD358863F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E964B859-834E-2A49-8794-E39B99741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2080-CA11-CF49-A28A-E82A01B3371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5296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00379C7-9F95-6947-97FC-AAB2B71C2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48E3D9ED-CF76-7A44-B42A-6B16497F3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0BEB6EDC-1C22-694C-A335-C7CCA1608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43390FAE-3468-E74F-895A-4E676FC55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id="{6D5F4B03-BFE1-0448-9893-14447D14B7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7" name="Tampungan Tanggal 6">
            <a:extLst>
              <a:ext uri="{FF2B5EF4-FFF2-40B4-BE49-F238E27FC236}">
                <a16:creationId xmlns:a16="http://schemas.microsoft.com/office/drawing/2014/main" id="{C1CF9DAC-C72E-E344-B5F8-10D477F91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DCC6-73A4-894E-A7B2-115F7DA21157}" type="datetimeFigureOut">
              <a:rPr lang="id-ID" smtClean="0"/>
              <a:t>05/12/22</a:t>
            </a:fld>
            <a:endParaRPr lang="id-ID"/>
          </a:p>
        </p:txBody>
      </p:sp>
      <p:sp>
        <p:nvSpPr>
          <p:cNvPr id="8" name="Tampungan Kaki 7">
            <a:extLst>
              <a:ext uri="{FF2B5EF4-FFF2-40B4-BE49-F238E27FC236}">
                <a16:creationId xmlns:a16="http://schemas.microsoft.com/office/drawing/2014/main" id="{DD9BC800-74C1-8A4D-9D5F-7334EBCC2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Tampungan Nomor Slide 8">
            <a:extLst>
              <a:ext uri="{FF2B5EF4-FFF2-40B4-BE49-F238E27FC236}">
                <a16:creationId xmlns:a16="http://schemas.microsoft.com/office/drawing/2014/main" id="{01CB5D4F-8362-004F-A09C-80E8045A8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2080-CA11-CF49-A28A-E82A01B3371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20839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8D0660C-A9A2-474C-BFF6-5AB13A69D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79FDC145-9403-DD4B-89F7-D600484F7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DCC6-73A4-894E-A7B2-115F7DA21157}" type="datetimeFigureOut">
              <a:rPr lang="id-ID" smtClean="0"/>
              <a:t>05/12/22</a:t>
            </a:fld>
            <a:endParaRPr lang="id-ID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4BC2E608-F48B-084F-80C6-6D9246529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3C0E448E-BE61-EA46-BB52-BD8CE1633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2080-CA11-CF49-A28A-E82A01B3371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6711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anggal 1">
            <a:extLst>
              <a:ext uri="{FF2B5EF4-FFF2-40B4-BE49-F238E27FC236}">
                <a16:creationId xmlns:a16="http://schemas.microsoft.com/office/drawing/2014/main" id="{B819FF11-429B-EF48-8592-A5D7E050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DCC6-73A4-894E-A7B2-115F7DA21157}" type="datetimeFigureOut">
              <a:rPr lang="id-ID" smtClean="0"/>
              <a:t>05/12/22</a:t>
            </a:fld>
            <a:endParaRPr lang="id-ID"/>
          </a:p>
        </p:txBody>
      </p:sp>
      <p:sp>
        <p:nvSpPr>
          <p:cNvPr id="3" name="Tampungan Kaki 2">
            <a:extLst>
              <a:ext uri="{FF2B5EF4-FFF2-40B4-BE49-F238E27FC236}">
                <a16:creationId xmlns:a16="http://schemas.microsoft.com/office/drawing/2014/main" id="{C8357421-A618-0A45-92BF-5557015F6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2D53FCE1-580A-F749-B995-EA30BA494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2080-CA11-CF49-A28A-E82A01B3371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49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03D6E0F-75D1-604F-84D8-8931AC4DC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88E9588C-DDC3-0744-ABAB-79E10CC79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8C458E42-37A5-A940-B0F8-2D2B692EC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64CDAB7E-CE05-8544-A1AB-C444CDDE3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DCC6-73A4-894E-A7B2-115F7DA21157}" type="datetimeFigureOut">
              <a:rPr lang="id-ID" smtClean="0"/>
              <a:t>05/12/22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687045B4-91CC-5D49-B9C4-02DEE272E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2F323ECA-1382-3548-9EA9-ABD77155E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2080-CA11-CF49-A28A-E82A01B3371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94320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38EE68E-6783-544B-A686-9FD1C9038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Gambar 2">
            <a:extLst>
              <a:ext uri="{FF2B5EF4-FFF2-40B4-BE49-F238E27FC236}">
                <a16:creationId xmlns:a16="http://schemas.microsoft.com/office/drawing/2014/main" id="{02378A74-7348-2143-85C1-CF1A24ECB6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0BE185BD-F1C2-9F4F-9CC7-43F328C24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C42AF7AD-4DB1-1048-A2B9-CFBE522C9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DCC6-73A4-894E-A7B2-115F7DA21157}" type="datetimeFigureOut">
              <a:rPr lang="id-ID" smtClean="0"/>
              <a:t>05/12/22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C16AE3FA-E4B8-164C-BE4A-75D1D7DD5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579E4186-D642-3249-8442-89E2AD188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2080-CA11-CF49-A28A-E82A01B3371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7840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Judul 1">
            <a:extLst>
              <a:ext uri="{FF2B5EF4-FFF2-40B4-BE49-F238E27FC236}">
                <a16:creationId xmlns:a16="http://schemas.microsoft.com/office/drawing/2014/main" id="{C8C87D9F-C2C1-8946-8551-983FB07E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AACEC959-C858-4547-B81C-987ED9FBD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E119DD3C-BBD3-8548-8DFF-4B83B3F517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DDCC6-73A4-894E-A7B2-115F7DA21157}" type="datetimeFigureOut">
              <a:rPr lang="id-ID" smtClean="0"/>
              <a:t>05/12/22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D0828C49-B39F-334C-A95C-D2C27EEBAA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BD040E65-B63D-C14A-8AEA-5DF4F0E1B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B2080-CA11-CF49-A28A-E82A01B3371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88259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C30CEE5-DF3D-2B49-9C35-594A4A78E8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Microservice</a:t>
            </a:r>
            <a:endParaRPr lang="id-ID" dirty="0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4FD5814F-4953-F240-90AC-4BEE8CCA5B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err="1"/>
              <a:t>Implementing</a:t>
            </a:r>
            <a:r>
              <a:rPr lang="id-ID" dirty="0"/>
              <a:t> </a:t>
            </a:r>
            <a:r>
              <a:rPr lang="id-ID" dirty="0" err="1"/>
              <a:t>Microservice</a:t>
            </a:r>
            <a:r>
              <a:rPr lang="id-ID" dirty="0"/>
              <a:t> </a:t>
            </a:r>
            <a:r>
              <a:rPr lang="id-ID" dirty="0" err="1"/>
              <a:t>using</a:t>
            </a:r>
            <a:r>
              <a:rPr lang="id-ID" dirty="0"/>
              <a:t> </a:t>
            </a:r>
            <a:r>
              <a:rPr lang="id-ID" dirty="0" err="1"/>
              <a:t>Docker</a:t>
            </a:r>
            <a:endParaRPr lang="id-ID" dirty="0"/>
          </a:p>
          <a:p>
            <a:r>
              <a:rPr lang="id-ID" dirty="0"/>
              <a:t>By Adi Setyono (</a:t>
            </a:r>
            <a:r>
              <a:rPr lang="id-ID" dirty="0" err="1"/>
              <a:t>adi.setyono@gmail.com</a:t>
            </a:r>
            <a:r>
              <a:rPr lang="id-ID" dirty="0"/>
              <a:t>)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72059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Dockerfile – Example</a:t>
            </a:r>
          </a:p>
        </p:txBody>
      </p:sp>
      <p:pic>
        <p:nvPicPr>
          <p:cNvPr id="4" name="Shape 1038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2280079" y="1801317"/>
            <a:ext cx="6565746" cy="38441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289103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06391" y="1235021"/>
            <a:ext cx="11275783" cy="444245"/>
          </a:xfrm>
        </p:spPr>
        <p:txBody>
          <a:bodyPr>
            <a:normAutofit fontScale="70000" lnSpcReduction="20000"/>
          </a:bodyPr>
          <a:lstStyle/>
          <a:p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Compose is a tool for defining and running multi-container Docker applications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706391" y="394494"/>
            <a:ext cx="10124877" cy="932210"/>
          </a:xfrm>
        </p:spPr>
        <p:txBody>
          <a:bodyPr>
            <a:normAutofit/>
          </a:bodyPr>
          <a:lstStyle/>
          <a:p>
            <a:r>
              <a:rPr lang="en-US" dirty="0"/>
              <a:t>Docker Compose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67" y="1736745"/>
            <a:ext cx="9432235" cy="512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98291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A5F8171-F8CB-7441-8C7E-DD6815126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Let’s</a:t>
            </a:r>
            <a:r>
              <a:rPr lang="id-ID" dirty="0"/>
              <a:t> Go!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61A15946-8816-C84B-A6B9-BBFEFEF15D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57782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Microservice Architecture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5937650" y="2046565"/>
            <a:ext cx="1883664" cy="5328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Catalog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Service</a:t>
            </a:r>
          </a:p>
        </p:txBody>
      </p:sp>
      <p:sp>
        <p:nvSpPr>
          <p:cNvPr id="5" name="Rectangle 4"/>
          <p:cNvSpPr/>
          <p:nvPr/>
        </p:nvSpPr>
        <p:spPr>
          <a:xfrm>
            <a:off x="5937650" y="2838040"/>
            <a:ext cx="1883664" cy="5328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Reviews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Service</a:t>
            </a:r>
          </a:p>
        </p:txBody>
      </p:sp>
      <p:sp>
        <p:nvSpPr>
          <p:cNvPr id="6" name="Rectangle 5"/>
          <p:cNvSpPr/>
          <p:nvPr/>
        </p:nvSpPr>
        <p:spPr>
          <a:xfrm>
            <a:off x="5937650" y="3625177"/>
            <a:ext cx="1883664" cy="5328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Order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Service</a:t>
            </a:r>
          </a:p>
        </p:txBody>
      </p:sp>
      <p:sp>
        <p:nvSpPr>
          <p:cNvPr id="7" name="Rectangle 6"/>
          <p:cNvSpPr/>
          <p:nvPr/>
        </p:nvSpPr>
        <p:spPr>
          <a:xfrm>
            <a:off x="5937650" y="4357451"/>
            <a:ext cx="1883664" cy="5328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…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Service</a:t>
            </a:r>
          </a:p>
        </p:txBody>
      </p:sp>
      <p:sp>
        <p:nvSpPr>
          <p:cNvPr id="8" name="Rectangle 7"/>
          <p:cNvSpPr/>
          <p:nvPr/>
        </p:nvSpPr>
        <p:spPr>
          <a:xfrm>
            <a:off x="8376050" y="2046565"/>
            <a:ext cx="1883664" cy="5328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Catalog Database</a:t>
            </a:r>
          </a:p>
        </p:txBody>
      </p:sp>
      <p:sp>
        <p:nvSpPr>
          <p:cNvPr id="9" name="Rectangle 8"/>
          <p:cNvSpPr/>
          <p:nvPr/>
        </p:nvSpPr>
        <p:spPr>
          <a:xfrm>
            <a:off x="8376050" y="2838040"/>
            <a:ext cx="1883664" cy="5328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Reviews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Database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76050" y="3625177"/>
            <a:ext cx="1883664" cy="5328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Order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Database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76050" y="4360470"/>
            <a:ext cx="1883664" cy="5328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…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Database</a:t>
            </a:r>
          </a:p>
        </p:txBody>
      </p:sp>
      <p:cxnSp>
        <p:nvCxnSpPr>
          <p:cNvPr id="13" name="Straight Connector 12"/>
          <p:cNvCxnSpPr>
            <a:stCxn id="4" idx="3"/>
            <a:endCxn id="8" idx="1"/>
          </p:cNvCxnSpPr>
          <p:nvPr/>
        </p:nvCxnSpPr>
        <p:spPr>
          <a:xfrm>
            <a:off x="7821314" y="2313014"/>
            <a:ext cx="554736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Connector 14"/>
          <p:cNvCxnSpPr>
            <a:stCxn id="5" idx="3"/>
            <a:endCxn id="9" idx="1"/>
          </p:cNvCxnSpPr>
          <p:nvPr/>
        </p:nvCxnSpPr>
        <p:spPr>
          <a:xfrm>
            <a:off x="7821314" y="3104489"/>
            <a:ext cx="554736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Connector 16"/>
          <p:cNvCxnSpPr>
            <a:stCxn id="6" idx="3"/>
            <a:endCxn id="10" idx="1"/>
          </p:cNvCxnSpPr>
          <p:nvPr/>
        </p:nvCxnSpPr>
        <p:spPr>
          <a:xfrm>
            <a:off x="7821314" y="3891626"/>
            <a:ext cx="554736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Connector 18"/>
          <p:cNvCxnSpPr>
            <a:stCxn id="7" idx="3"/>
            <a:endCxn id="11" idx="1"/>
          </p:cNvCxnSpPr>
          <p:nvPr/>
        </p:nvCxnSpPr>
        <p:spPr>
          <a:xfrm>
            <a:off x="7821314" y="4623900"/>
            <a:ext cx="554736" cy="3019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Rectangle 21"/>
          <p:cNvSpPr/>
          <p:nvPr/>
        </p:nvSpPr>
        <p:spPr>
          <a:xfrm>
            <a:off x="3711902" y="2665350"/>
            <a:ext cx="1083382" cy="15031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API Gateway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294766" y="1936880"/>
            <a:ext cx="1469699" cy="5328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Storefront UI 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752061" y="2402837"/>
            <a:ext cx="959841" cy="70165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Rectangle 26"/>
          <p:cNvSpPr/>
          <p:nvPr/>
        </p:nvSpPr>
        <p:spPr>
          <a:xfrm>
            <a:off x="524541" y="2961149"/>
            <a:ext cx="1469699" cy="5328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Browser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59916" y="4353680"/>
            <a:ext cx="1469699" cy="5328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Mobile Device</a:t>
            </a:r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 flipV="1">
            <a:off x="2029615" y="3625177"/>
            <a:ext cx="1682287" cy="99495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Arrow Connector 31"/>
          <p:cNvCxnSpPr>
            <a:stCxn id="27" idx="3"/>
            <a:endCxn id="22" idx="1"/>
          </p:cNvCxnSpPr>
          <p:nvPr/>
        </p:nvCxnSpPr>
        <p:spPr>
          <a:xfrm>
            <a:off x="1994240" y="3227598"/>
            <a:ext cx="1717662" cy="18932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Arrow Connector 33"/>
          <p:cNvCxnSpPr>
            <a:stCxn id="22" idx="3"/>
            <a:endCxn id="4" idx="1"/>
          </p:cNvCxnSpPr>
          <p:nvPr/>
        </p:nvCxnSpPr>
        <p:spPr>
          <a:xfrm flipV="1">
            <a:off x="4795284" y="2313014"/>
            <a:ext cx="1142366" cy="1103906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Straight Arrow Connector 35"/>
          <p:cNvCxnSpPr>
            <a:stCxn id="22" idx="3"/>
            <a:endCxn id="5" idx="1"/>
          </p:cNvCxnSpPr>
          <p:nvPr/>
        </p:nvCxnSpPr>
        <p:spPr>
          <a:xfrm flipV="1">
            <a:off x="4795284" y="3104489"/>
            <a:ext cx="1142366" cy="312431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Straight Arrow Connector 37"/>
          <p:cNvCxnSpPr>
            <a:stCxn id="22" idx="3"/>
            <a:endCxn id="6" idx="1"/>
          </p:cNvCxnSpPr>
          <p:nvPr/>
        </p:nvCxnSpPr>
        <p:spPr>
          <a:xfrm>
            <a:off x="4795284" y="3416920"/>
            <a:ext cx="1142366" cy="474706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39"/>
          <p:cNvCxnSpPr>
            <a:stCxn id="22" idx="3"/>
            <a:endCxn id="7" idx="1"/>
          </p:cNvCxnSpPr>
          <p:nvPr/>
        </p:nvCxnSpPr>
        <p:spPr>
          <a:xfrm>
            <a:off x="4795284" y="3416920"/>
            <a:ext cx="1142366" cy="120698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Straight Arrow Connector 41"/>
          <p:cNvCxnSpPr/>
          <p:nvPr/>
        </p:nvCxnSpPr>
        <p:spPr>
          <a:xfrm flipV="1">
            <a:off x="1222565" y="2515211"/>
            <a:ext cx="336872" cy="41048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TextBox 42"/>
          <p:cNvSpPr txBox="1"/>
          <p:nvPr/>
        </p:nvSpPr>
        <p:spPr>
          <a:xfrm>
            <a:off x="2175561" y="2942330"/>
            <a:ext cx="1604313" cy="3597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REST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658396" y="3832992"/>
            <a:ext cx="1604313" cy="3597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REST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83177" y="2485493"/>
            <a:ext cx="1161422" cy="3597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HTML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658703" y="2298632"/>
            <a:ext cx="1604313" cy="3597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16076213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865417" y="1839433"/>
            <a:ext cx="8480602" cy="3710762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sz="2100" dirty="0"/>
              <a:t>Can scale independent </a:t>
            </a:r>
            <a:r>
              <a:rPr lang="en-US" sz="2100" dirty="0" err="1"/>
              <a:t>microservices</a:t>
            </a:r>
            <a:r>
              <a:rPr lang="en-US" sz="2100" dirty="0"/>
              <a:t> separately. No need to scale the whole the system</a:t>
            </a:r>
          </a:p>
          <a:p>
            <a:pPr marL="342900" indent="-342900">
              <a:buFontTx/>
              <a:buChar char="-"/>
            </a:pPr>
            <a:endParaRPr lang="en-US" sz="2100" dirty="0"/>
          </a:p>
          <a:p>
            <a:pPr marL="342900" indent="-342900">
              <a:buFontTx/>
              <a:buChar char="-"/>
            </a:pPr>
            <a:r>
              <a:rPr lang="en-US" sz="2100" dirty="0"/>
              <a:t>Can use the latest technologies to develop the </a:t>
            </a:r>
            <a:r>
              <a:rPr lang="en-US" sz="2100" dirty="0" err="1"/>
              <a:t>microservices</a:t>
            </a:r>
            <a:r>
              <a:rPr lang="en-US" sz="2100" dirty="0"/>
              <a:t>.</a:t>
            </a:r>
          </a:p>
          <a:p>
            <a:pPr marL="342900" indent="-342900">
              <a:buFontTx/>
              <a:buChar char="-"/>
            </a:pPr>
            <a:endParaRPr lang="en-US" sz="2100" dirty="0"/>
          </a:p>
          <a:p>
            <a:pPr marL="342900" indent="-342900">
              <a:buFontTx/>
              <a:buChar char="-"/>
            </a:pPr>
            <a:r>
              <a:rPr lang="en-US" sz="2100" dirty="0"/>
              <a:t>One component failure will not cause entire system downtimes.</a:t>
            </a:r>
          </a:p>
          <a:p>
            <a:pPr marL="342900" indent="-342900">
              <a:buFontTx/>
              <a:buChar char="-"/>
            </a:pPr>
            <a:endParaRPr lang="en-US" sz="2100" dirty="0"/>
          </a:p>
          <a:p>
            <a:pPr marL="342900" indent="-342900">
              <a:buFontTx/>
              <a:buChar char="-"/>
            </a:pPr>
            <a:r>
              <a:rPr lang="en-US" sz="2100" dirty="0"/>
              <a:t>When developing an overall solution we can parallel the </a:t>
            </a:r>
            <a:r>
              <a:rPr lang="en-US" sz="2100" dirty="0" err="1"/>
              <a:t>microservices</a:t>
            </a:r>
            <a:r>
              <a:rPr lang="en-US" sz="2100" dirty="0"/>
              <a:t> development task with the small teams. So it helps to decrease the development time.</a:t>
            </a:r>
          </a:p>
          <a:p>
            <a:pPr marL="342900" indent="-342900">
              <a:buFontTx/>
              <a:buChar char="-"/>
            </a:pPr>
            <a:endParaRPr lang="en-US" sz="2100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 of Microservices</a:t>
            </a:r>
          </a:p>
        </p:txBody>
      </p:sp>
    </p:spTree>
    <p:extLst>
      <p:ext uri="{BB962C8B-B14F-4D97-AF65-F5344CB8AC3E}">
        <p14:creationId xmlns:p14="http://schemas.microsoft.com/office/powerpoint/2010/main" val="271147054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163" y="582325"/>
            <a:ext cx="8940460" cy="460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153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089" y="489098"/>
            <a:ext cx="9681185" cy="48235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281" y="4922122"/>
            <a:ext cx="1201147" cy="5660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541" y="680806"/>
            <a:ext cx="2232506" cy="105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92047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186" y="909493"/>
            <a:ext cx="9235267" cy="45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13304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004" y="1137684"/>
            <a:ext cx="8212925" cy="409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48101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642" y="902071"/>
            <a:ext cx="9229060" cy="440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9912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 Placeholder 144"/>
          <p:cNvSpPr>
            <a:spLocks noGrp="1"/>
          </p:cNvSpPr>
          <p:nvPr>
            <p:ph type="body" sz="quarter" idx="14"/>
          </p:nvPr>
        </p:nvSpPr>
        <p:spPr>
          <a:xfrm>
            <a:off x="716330" y="348173"/>
            <a:ext cx="10124877" cy="932210"/>
          </a:xfrm>
        </p:spPr>
        <p:txBody>
          <a:bodyPr>
            <a:normAutofit/>
          </a:bodyPr>
          <a:lstStyle/>
          <a:p>
            <a:r>
              <a:rPr lang="en-US" dirty="0"/>
              <a:t>Build. Ship. Run.</a:t>
            </a:r>
          </a:p>
        </p:txBody>
      </p:sp>
      <p:pic>
        <p:nvPicPr>
          <p:cNvPr id="146" name="Picture 1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318" y="1280383"/>
            <a:ext cx="8316360" cy="447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58805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160</Words>
  <Application>Microsoft Macintosh PowerPoint</Application>
  <PresentationFormat>Layar Lebar</PresentationFormat>
  <Paragraphs>42</Paragraphs>
  <Slides>12</Slides>
  <Notes>2</Notes>
  <HiddenSlides>0</HiddenSlides>
  <MMClips>0</MMClips>
  <ScaleCrop>false</ScaleCrop>
  <HeadingPairs>
    <vt:vector size="6" baseType="variant">
      <vt:variant>
        <vt:lpstr>Font Dipakai</vt:lpstr>
      </vt:variant>
      <vt:variant>
        <vt:i4>5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Helvetica</vt:lpstr>
      <vt:lpstr>Helvetica Neue</vt:lpstr>
      <vt:lpstr>Tema Office</vt:lpstr>
      <vt:lpstr>Microservice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Let’s Go!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</dc:title>
  <dc:creator>Adi Setyono</dc:creator>
  <cp:lastModifiedBy>Adi Setyono</cp:lastModifiedBy>
  <cp:revision>2</cp:revision>
  <dcterms:created xsi:type="dcterms:W3CDTF">2022-12-05T13:42:06Z</dcterms:created>
  <dcterms:modified xsi:type="dcterms:W3CDTF">2022-12-05T14:36:37Z</dcterms:modified>
</cp:coreProperties>
</file>