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90" d="100"/>
          <a:sy n="90" d="100"/>
        </p:scale>
        <p:origin x="23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BB58E21-493A-1749-B319-908665162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Agenda Pelatihan </a:t>
            </a:r>
            <a:br>
              <a:rPr lang="id-ID" dirty="0"/>
            </a:br>
            <a:r>
              <a:rPr lang="id-ID" dirty="0" err="1"/>
              <a:t>Docker</a:t>
            </a:r>
            <a:r>
              <a:rPr lang="id-ID" dirty="0"/>
              <a:t> &amp; CI/CD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6E33D45C-CC73-F240-B21C-AFFAD7EC1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Pelatihan </a:t>
            </a:r>
            <a:r>
              <a:rPr lang="id-ID" dirty="0" err="1"/>
              <a:t>Docker</a:t>
            </a:r>
            <a:r>
              <a:rPr lang="id-ID" dirty="0"/>
              <a:t> </a:t>
            </a:r>
            <a:r>
              <a:rPr lang="id-ID" dirty="0" err="1"/>
              <a:t>for</a:t>
            </a:r>
            <a:r>
              <a:rPr lang="id-ID" dirty="0"/>
              <a:t> </a:t>
            </a:r>
            <a:r>
              <a:rPr lang="id-ID" dirty="0" err="1"/>
              <a:t>DevOps</a:t>
            </a:r>
            <a:r>
              <a:rPr lang="id-ID" dirty="0"/>
              <a:t> di lingkungan </a:t>
            </a:r>
            <a:r>
              <a:rPr lang="id-ID" sz="1800" dirty="0">
                <a:effectLst/>
                <a:latin typeface="Calibri" panose="020F0502020204030204" pitchFamily="34" charset="0"/>
              </a:rPr>
              <a:t>Dinas Komunikasi, Komunikasi, Informatika dan Statistik Provinsi DKI Jakarta</a:t>
            </a:r>
          </a:p>
          <a:p>
            <a:r>
              <a:rPr lang="id-ID" sz="1800" dirty="0">
                <a:latin typeface="Calibri" panose="020F0502020204030204" pitchFamily="34" charset="0"/>
              </a:rPr>
              <a:t>Oleh Adi Setyono (</a:t>
            </a:r>
            <a:r>
              <a:rPr lang="id-ID" sz="1800" dirty="0" err="1">
                <a:latin typeface="Calibri" panose="020F0502020204030204" pitchFamily="34" charset="0"/>
              </a:rPr>
              <a:t>adi.setyono@gmail.com</a:t>
            </a:r>
            <a:r>
              <a:rPr lang="id-ID" sz="1800" dirty="0">
                <a:latin typeface="Calibri" panose="020F0502020204030204" pitchFamily="34" charset="0"/>
              </a:rPr>
              <a:t>)</a:t>
            </a:r>
            <a:r>
              <a:rPr lang="id-ID" sz="1800" dirty="0">
                <a:effectLst/>
                <a:latin typeface="Calibri" panose="020F0502020204030204" pitchFamily="34" charset="0"/>
              </a:rPr>
              <a:t> 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964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2F13DDA-C79E-3F4A-9273-38638FBC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Agenda Hari 1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F0EACF1-A691-5149-B74E-9B5FC3E11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Sessi</a:t>
            </a:r>
            <a:r>
              <a:rPr lang="id-ID" dirty="0"/>
              <a:t> Pagi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FC142C48-35AC-5949-B3F9-C2D172E3F7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err="1"/>
              <a:t>Docker</a:t>
            </a:r>
            <a:r>
              <a:rPr lang="id-ID" dirty="0"/>
              <a:t> </a:t>
            </a:r>
            <a:r>
              <a:rPr lang="id-ID" dirty="0" err="1"/>
              <a:t>for</a:t>
            </a:r>
            <a:r>
              <a:rPr lang="id-ID" dirty="0"/>
              <a:t> System Administrator</a:t>
            </a:r>
          </a:p>
          <a:p>
            <a:pPr lvl="1"/>
            <a:r>
              <a:rPr lang="id-ID" dirty="0" err="1"/>
              <a:t>Docker</a:t>
            </a:r>
            <a:r>
              <a:rPr lang="id-ID" dirty="0"/>
              <a:t> Primer</a:t>
            </a:r>
          </a:p>
          <a:p>
            <a:pPr lvl="1"/>
            <a:r>
              <a:rPr lang="id-ID" dirty="0" err="1"/>
              <a:t>Docker</a:t>
            </a:r>
            <a:r>
              <a:rPr lang="id-ID" dirty="0"/>
              <a:t> </a:t>
            </a:r>
            <a:r>
              <a:rPr lang="id-ID" dirty="0" err="1"/>
              <a:t>Swarm</a:t>
            </a:r>
            <a:endParaRPr lang="id-ID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FDF55A7F-8524-0943-BEAA-44B87DAEF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 err="1"/>
              <a:t>Sessi</a:t>
            </a:r>
            <a:r>
              <a:rPr lang="id-ID" dirty="0"/>
              <a:t> Siang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7C0F8CBC-0E86-8440-B361-7FCCC439A4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d-ID" dirty="0" err="1"/>
              <a:t>Docker</a:t>
            </a:r>
            <a:r>
              <a:rPr lang="id-ID" dirty="0"/>
              <a:t> </a:t>
            </a:r>
            <a:r>
              <a:rPr lang="id-ID" dirty="0" err="1"/>
              <a:t>for</a:t>
            </a:r>
            <a:r>
              <a:rPr lang="id-ID" dirty="0"/>
              <a:t> Developer</a:t>
            </a:r>
          </a:p>
          <a:p>
            <a:pPr lvl="1"/>
            <a:r>
              <a:rPr lang="id-ID" dirty="0" err="1"/>
              <a:t>Docker</a:t>
            </a:r>
            <a:r>
              <a:rPr lang="id-ID" dirty="0"/>
              <a:t> Basic</a:t>
            </a:r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309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454279C-0BB5-0541-AAD3-8DB1213D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Agenda Hari 2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5D9C216-994F-244A-A580-7C3B60320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Sesi Pagi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26EC0DC1-7E99-0849-9FFB-57B787E22A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/>
              <a:t>API Development Best </a:t>
            </a:r>
            <a:r>
              <a:rPr lang="id-ID" dirty="0" err="1"/>
              <a:t>Practice</a:t>
            </a:r>
            <a:endParaRPr lang="id-ID" dirty="0"/>
          </a:p>
          <a:p>
            <a:r>
              <a:rPr lang="id-ID" dirty="0" err="1"/>
              <a:t>Microservice</a:t>
            </a:r>
            <a:r>
              <a:rPr lang="id-ID" dirty="0"/>
              <a:t> </a:t>
            </a:r>
            <a:r>
              <a:rPr lang="id-ID" dirty="0" err="1"/>
              <a:t>Implementation</a:t>
            </a:r>
            <a:r>
              <a:rPr lang="id-ID" dirty="0"/>
              <a:t> </a:t>
            </a:r>
            <a:r>
              <a:rPr lang="id-ID" dirty="0" err="1"/>
              <a:t>with</a:t>
            </a:r>
            <a:r>
              <a:rPr lang="id-ID" dirty="0"/>
              <a:t> </a:t>
            </a:r>
            <a:r>
              <a:rPr lang="id-ID" dirty="0" err="1"/>
              <a:t>Docker</a:t>
            </a:r>
            <a:endParaRPr lang="id-ID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544DF2F1-9012-C74A-B1B8-D9C1BF23A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/>
              <a:t>Sesi Siang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64B235D9-C475-B043-9E3A-516CD7C9CE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d-ID" dirty="0"/>
              <a:t>CI/CD Primer</a:t>
            </a:r>
          </a:p>
          <a:p>
            <a:r>
              <a:rPr lang="id-ID" dirty="0" err="1"/>
              <a:t>Install</a:t>
            </a:r>
            <a:r>
              <a:rPr lang="id-ID" dirty="0"/>
              <a:t> CI/CD </a:t>
            </a:r>
            <a:r>
              <a:rPr lang="id-ID" dirty="0" err="1"/>
              <a:t>Stack</a:t>
            </a:r>
            <a:endParaRPr lang="id-ID" dirty="0"/>
          </a:p>
          <a:p>
            <a:r>
              <a:rPr lang="id-ID" dirty="0"/>
              <a:t>Run </a:t>
            </a:r>
            <a:r>
              <a:rPr lang="id-ID" dirty="0" err="1"/>
              <a:t>Pipeline</a:t>
            </a:r>
            <a:r>
              <a:rPr lang="id-ID" dirty="0"/>
              <a:t> </a:t>
            </a:r>
            <a:r>
              <a:rPr lang="id-ID" dirty="0" err="1"/>
              <a:t>for</a:t>
            </a:r>
            <a:r>
              <a:rPr lang="id-ID" dirty="0"/>
              <a:t> CI/CD</a:t>
            </a:r>
          </a:p>
        </p:txBody>
      </p:sp>
    </p:spTree>
    <p:extLst>
      <p:ext uri="{BB962C8B-B14F-4D97-AF65-F5344CB8AC3E}">
        <p14:creationId xmlns:p14="http://schemas.microsoft.com/office/powerpoint/2010/main" val="183522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2072925-E249-7A4C-B4BE-202195F2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8CEF54BE-0FBF-BF4D-B7FE-D743AE8B9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 descr="Graduating from Docker to Docker Swarm">
            <a:extLst>
              <a:ext uri="{FF2B5EF4-FFF2-40B4-BE49-F238E27FC236}">
                <a16:creationId xmlns:a16="http://schemas.microsoft.com/office/drawing/2014/main" id="{EBB10214-508A-0146-B11B-8F525B4524A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75385" y="171784"/>
            <a:ext cx="6831735" cy="39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vops – IIoTSBOM – Security and Software Bill of Materials for IoT">
            <a:extLst>
              <a:ext uri="{FF2B5EF4-FFF2-40B4-BE49-F238E27FC236}">
                <a16:creationId xmlns:a16="http://schemas.microsoft.com/office/drawing/2014/main" id="{426009CF-4B11-534E-9E12-398A8568F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56" y="800184"/>
            <a:ext cx="56642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8886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441</TotalTime>
  <Words>87</Words>
  <Application>Microsoft Macintosh PowerPoint</Application>
  <PresentationFormat>Layar Lebar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4</vt:i4>
      </vt:variant>
    </vt:vector>
  </HeadingPairs>
  <TitlesOfParts>
    <vt:vector size="8" baseType="lpstr">
      <vt:lpstr>Arial</vt:lpstr>
      <vt:lpstr>Calibri</vt:lpstr>
      <vt:lpstr>Trebuchet MS</vt:lpstr>
      <vt:lpstr>Berlin</vt:lpstr>
      <vt:lpstr>Agenda Pelatihan  Docker &amp; CI/CD</vt:lpstr>
      <vt:lpstr>Agenda Hari 1</vt:lpstr>
      <vt:lpstr>Agenda Hari 2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Pelatihan  Docker &amp; CI/CD</dc:title>
  <dc:creator>Adi Setyono</dc:creator>
  <cp:lastModifiedBy>Adi Setyono</cp:lastModifiedBy>
  <cp:revision>3</cp:revision>
  <dcterms:created xsi:type="dcterms:W3CDTF">2022-12-03T03:47:54Z</dcterms:created>
  <dcterms:modified xsi:type="dcterms:W3CDTF">2022-12-05T14:37:12Z</dcterms:modified>
</cp:coreProperties>
</file>