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1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8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6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6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8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9AF3D-95FA-48C9-9801-BC417B156E1F}" type="datetimeFigureOut">
              <a:rPr lang="en-US" smtClean="0"/>
              <a:t>6/24/2016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5C64C-9D61-41EA-B4BF-480AE2D5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ВКР НА ТЕМУ:</a:t>
            </a:r>
            <a:br>
              <a:rPr lang="ru-RU"/>
            </a:br>
            <a:r>
              <a:rPr lang="ru-RU"/>
              <a:t>ИСС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ВКР НА ТЕМУ: ИСС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ВКР НА ТЕМУ: ИСС</dc:title>
  <dc:creator>petr</dc:creator>
  <cp:lastModifiedBy>petr</cp:lastModifiedBy>
  <cp:revision>1</cp:revision>
  <dcterms:created xsi:type="dcterms:W3CDTF">2016-06-24T00:51:59Z</dcterms:created>
  <dcterms:modified xsi:type="dcterms:W3CDTF">2016-06-24T01:00:42Z</dcterms:modified>
</cp:coreProperties>
</file>