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</p:sldIdLst>
  <p:sldSz cx="13004800" cy="73152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Questrial" charset="1" panose="02000000000000000000"/>
      <p:regular r:id="rId12"/>
    </p:embeddedFont>
    <p:embeddedFont>
      <p:font typeface="Montserrat Semi-Bold" charset="1" panose="00000700000000000000"/>
      <p:regular r:id="rId13"/>
    </p:embeddedFont>
    <p:embeddedFont>
      <p:font typeface="Montserrat Semi-Bold Bold" charset="1" panose="00000800000000000000"/>
      <p:regular r:id="rId14"/>
    </p:embeddedFont>
    <p:embeddedFont>
      <p:font typeface="Montserrat Semi-Bold Italics" charset="1" panose="00000700000000000000"/>
      <p:regular r:id="rId15"/>
    </p:embeddedFont>
    <p:embeddedFont>
      <p:font typeface="Montserrat Semi-Bold Bold Italics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Montserrat Bold" charset="1" panose="00000600000000000000"/>
      <p:regular r:id="rId18"/>
    </p:embeddedFont>
    <p:embeddedFont>
      <p:font typeface="Montserrat Italics" charset="1" panose="00000500000000000000"/>
      <p:regular r:id="rId19"/>
    </p:embeddedFont>
    <p:embeddedFont>
      <p:font typeface="Montserrat Bold Italics" charset="1" panose="000006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1520" y="176722"/>
            <a:ext cx="556823" cy="55479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94785" y="1092570"/>
            <a:ext cx="5004562" cy="2807619"/>
            <a:chOff x="0" y="0"/>
            <a:chExt cx="6672749" cy="374349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2921130"/>
              <a:ext cx="3576036" cy="822362"/>
              <a:chOff x="0" y="0"/>
              <a:chExt cx="3029208" cy="69661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3029208" cy="696611"/>
              </a:xfrm>
              <a:custGeom>
                <a:avLst/>
                <a:gdLst/>
                <a:ahLst/>
                <a:cxnLst/>
                <a:rect r="r" b="b" t="t" l="l"/>
                <a:pathLst>
                  <a:path h="696611" w="3029208">
                    <a:moveTo>
                      <a:pt x="2904748" y="696611"/>
                    </a:moveTo>
                    <a:lnTo>
                      <a:pt x="124460" y="696611"/>
                    </a:lnTo>
                    <a:cubicBezTo>
                      <a:pt x="55880" y="696611"/>
                      <a:pt x="0" y="640731"/>
                      <a:pt x="0" y="5721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04748" y="0"/>
                    </a:lnTo>
                    <a:cubicBezTo>
                      <a:pt x="2973328" y="0"/>
                      <a:pt x="3029208" y="55880"/>
                      <a:pt x="3029208" y="124460"/>
                    </a:cubicBezTo>
                    <a:lnTo>
                      <a:pt x="3029208" y="572151"/>
                    </a:lnTo>
                    <a:cubicBezTo>
                      <a:pt x="3029208" y="640731"/>
                      <a:pt x="2973328" y="696611"/>
                      <a:pt x="2904748" y="696611"/>
                    </a:cubicBezTo>
                    <a:close/>
                  </a:path>
                </a:pathLst>
              </a:custGeom>
              <a:solidFill>
                <a:srgbClr val="51B6B6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19964" y="3182696"/>
              <a:ext cx="3336108" cy="30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29"/>
                </a:lnSpc>
              </a:pPr>
              <a:r>
                <a:rPr lang="en-US" sz="1503">
                  <a:solidFill>
                    <a:srgbClr val="FFFFFF"/>
                  </a:solidFill>
                  <a:latin typeface="Montserrat Bold"/>
                </a:rPr>
                <a:t>New here!?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502897"/>
              <a:ext cx="6672749" cy="898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07"/>
                </a:lnSpc>
                <a:spcBef>
                  <a:spcPct val="0"/>
                </a:spcBef>
              </a:pPr>
              <a:r>
                <a:rPr lang="en-US" sz="1933">
                  <a:solidFill>
                    <a:srgbClr val="132540"/>
                  </a:solidFill>
                  <a:latin typeface="Montserrat"/>
                </a:rPr>
                <a:t>AI Powered Brain Tumour Detection System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3825"/>
              <a:ext cx="6672749" cy="1294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82"/>
                </a:lnSpc>
                <a:spcBef>
                  <a:spcPct val="0"/>
                </a:spcBef>
              </a:pPr>
              <a:r>
                <a:rPr lang="en-US" sz="6982">
                  <a:solidFill>
                    <a:srgbClr val="132540"/>
                  </a:solidFill>
                  <a:latin typeface="Questrial"/>
                </a:rPr>
                <a:t>AI-BTDS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4785" y="4222552"/>
            <a:ext cx="2682027" cy="616771"/>
            <a:chOff x="0" y="0"/>
            <a:chExt cx="3576036" cy="82236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576036" cy="822362"/>
              <a:chOff x="0" y="0"/>
              <a:chExt cx="3029208" cy="696611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3029208" cy="696611"/>
              </a:xfrm>
              <a:custGeom>
                <a:avLst/>
                <a:gdLst/>
                <a:ahLst/>
                <a:cxnLst/>
                <a:rect r="r" b="b" t="t" l="l"/>
                <a:pathLst>
                  <a:path h="696611" w="3029208">
                    <a:moveTo>
                      <a:pt x="2904748" y="696611"/>
                    </a:moveTo>
                    <a:lnTo>
                      <a:pt x="124460" y="696611"/>
                    </a:lnTo>
                    <a:cubicBezTo>
                      <a:pt x="55880" y="696611"/>
                      <a:pt x="0" y="640731"/>
                      <a:pt x="0" y="5721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04748" y="0"/>
                    </a:lnTo>
                    <a:cubicBezTo>
                      <a:pt x="2973328" y="0"/>
                      <a:pt x="3029208" y="55880"/>
                      <a:pt x="3029208" y="124460"/>
                    </a:cubicBezTo>
                    <a:lnTo>
                      <a:pt x="3029208" y="572151"/>
                    </a:lnTo>
                    <a:cubicBezTo>
                      <a:pt x="3029208" y="640731"/>
                      <a:pt x="2973328" y="696611"/>
                      <a:pt x="2904748" y="696611"/>
                    </a:cubicBezTo>
                    <a:close/>
                  </a:path>
                </a:pathLst>
              </a:custGeom>
              <a:solidFill>
                <a:srgbClr val="51B6B6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19964" y="261566"/>
              <a:ext cx="3336108" cy="30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29"/>
                </a:lnSpc>
              </a:pPr>
              <a:r>
                <a:rPr lang="en-US" sz="1503">
                  <a:solidFill>
                    <a:srgbClr val="FFFFFF"/>
                  </a:solidFill>
                  <a:latin typeface="Montserrat Bold"/>
                </a:rPr>
                <a:t>USERNAME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94785" y="4839324"/>
            <a:ext cx="2682027" cy="616771"/>
            <a:chOff x="0" y="0"/>
            <a:chExt cx="3576036" cy="822362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76036" cy="822362"/>
              <a:chOff x="0" y="0"/>
              <a:chExt cx="3029208" cy="696611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3029208" cy="696611"/>
              </a:xfrm>
              <a:custGeom>
                <a:avLst/>
                <a:gdLst/>
                <a:ahLst/>
                <a:cxnLst/>
                <a:rect r="r" b="b" t="t" l="l"/>
                <a:pathLst>
                  <a:path h="696611" w="3029208">
                    <a:moveTo>
                      <a:pt x="2904748" y="696611"/>
                    </a:moveTo>
                    <a:lnTo>
                      <a:pt x="124460" y="696611"/>
                    </a:lnTo>
                    <a:cubicBezTo>
                      <a:pt x="55880" y="696611"/>
                      <a:pt x="0" y="640731"/>
                      <a:pt x="0" y="5721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04748" y="0"/>
                    </a:lnTo>
                    <a:cubicBezTo>
                      <a:pt x="2973328" y="0"/>
                      <a:pt x="3029208" y="55880"/>
                      <a:pt x="3029208" y="124460"/>
                    </a:cubicBezTo>
                    <a:lnTo>
                      <a:pt x="3029208" y="572151"/>
                    </a:lnTo>
                    <a:cubicBezTo>
                      <a:pt x="3029208" y="640731"/>
                      <a:pt x="2973328" y="696611"/>
                      <a:pt x="2904748" y="696611"/>
                    </a:cubicBezTo>
                    <a:close/>
                  </a:path>
                </a:pathLst>
              </a:custGeom>
              <a:solidFill>
                <a:srgbClr val="51B6B6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19964" y="261566"/>
              <a:ext cx="3336108" cy="30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29"/>
                </a:lnSpc>
              </a:pPr>
              <a:r>
                <a:rPr lang="en-US" sz="1503">
                  <a:solidFill>
                    <a:srgbClr val="FFFFFF"/>
                  </a:solidFill>
                  <a:latin typeface="Montserrat Bold"/>
                </a:rPr>
                <a:t>PASSWORD</a:t>
              </a: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27394" t="0" r="13317" b="0"/>
          <a:stretch>
            <a:fillRect/>
          </a:stretch>
        </p:blipFill>
        <p:spPr>
          <a:xfrm flipH="false" flipV="false" rot="0">
            <a:off x="6505575" y="0"/>
            <a:ext cx="6505575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</a:blip>
          <a:srcRect l="0" t="7833" r="73" b="7833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284715" y="1521956"/>
            <a:ext cx="8441719" cy="4654787"/>
            <a:chOff x="0" y="0"/>
            <a:chExt cx="11255626" cy="620638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78360"/>
              <a:ext cx="11255626" cy="1197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99"/>
                </a:lnSpc>
                <a:spcBef>
                  <a:spcPct val="0"/>
                </a:spcBef>
              </a:pPr>
              <a:r>
                <a:rPr lang="en-US" sz="6499">
                  <a:solidFill>
                    <a:srgbClr val="99D9D9"/>
                  </a:solidFill>
                  <a:latin typeface="Questrial"/>
                </a:rPr>
                <a:t>Fact of the Day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14602"/>
              <a:ext cx="11255626" cy="1248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60"/>
                </a:lnSpc>
              </a:pPr>
              <a:r>
                <a:rPr lang="en-US" sz="1599">
                  <a:solidFill>
                    <a:srgbClr val="132540"/>
                  </a:solidFill>
                  <a:latin typeface="Montserrat"/>
                </a:rPr>
                <a:t>Brain tumours are the worst thing for patients but for technology geeks wejust love them for new problems and thus enables us to develop more solutions effectivey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4420545" y="5414599"/>
              <a:ext cx="2414535" cy="791784"/>
              <a:chOff x="0" y="0"/>
              <a:chExt cx="2197137" cy="720494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2197138" cy="720494"/>
              </a:xfrm>
              <a:custGeom>
                <a:avLst/>
                <a:gdLst/>
                <a:ahLst/>
                <a:cxnLst/>
                <a:rect r="r" b="b" t="t" l="l"/>
                <a:pathLst>
                  <a:path h="720494" w="2197138">
                    <a:moveTo>
                      <a:pt x="2072677" y="720494"/>
                    </a:moveTo>
                    <a:lnTo>
                      <a:pt x="124460" y="720494"/>
                    </a:lnTo>
                    <a:cubicBezTo>
                      <a:pt x="55880" y="720494"/>
                      <a:pt x="0" y="664614"/>
                      <a:pt x="0" y="59603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72678" y="0"/>
                    </a:lnTo>
                    <a:cubicBezTo>
                      <a:pt x="2141258" y="0"/>
                      <a:pt x="2197138" y="55880"/>
                      <a:pt x="2197138" y="124460"/>
                    </a:cubicBezTo>
                    <a:lnTo>
                      <a:pt x="2197138" y="596034"/>
                    </a:lnTo>
                    <a:cubicBezTo>
                      <a:pt x="2197138" y="664614"/>
                      <a:pt x="2141258" y="720494"/>
                      <a:pt x="2072678" y="720494"/>
                    </a:cubicBezTo>
                    <a:close/>
                  </a:path>
                </a:pathLst>
              </a:custGeom>
              <a:solidFill>
                <a:srgbClr val="51B6B6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4501545" y="5658091"/>
              <a:ext cx="2252536" cy="304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25"/>
                </a:lnSpc>
              </a:pPr>
              <a:r>
                <a:rPr lang="en-US" sz="1500">
                  <a:solidFill>
                    <a:srgbClr val="FFFFFF"/>
                  </a:solidFill>
                  <a:latin typeface="Montserrat Classic Bold"/>
                </a:rPr>
                <a:t>Learn More</a:t>
              </a:r>
            </a:p>
          </p:txBody>
        </p:sp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075460" y="0"/>
              <a:ext cx="1104706" cy="10323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634258"/>
            <a:ext cx="3265889" cy="3058056"/>
            <a:chOff x="0" y="0"/>
            <a:chExt cx="4354518" cy="407740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354518" cy="4077408"/>
              <a:chOff x="0" y="0"/>
              <a:chExt cx="1566248" cy="1466576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1566248" cy="1466576"/>
              </a:xfrm>
              <a:custGeom>
                <a:avLst/>
                <a:gdLst/>
                <a:ahLst/>
                <a:cxnLst/>
                <a:rect r="r" b="b" t="t" l="l"/>
                <a:pathLst>
                  <a:path h="1466576" w="1566248">
                    <a:moveTo>
                      <a:pt x="1441788" y="1466576"/>
                    </a:moveTo>
                    <a:lnTo>
                      <a:pt x="124460" y="1466576"/>
                    </a:lnTo>
                    <a:cubicBezTo>
                      <a:pt x="55880" y="1466576"/>
                      <a:pt x="0" y="1410696"/>
                      <a:pt x="0" y="134211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41788" y="0"/>
                    </a:lnTo>
                    <a:cubicBezTo>
                      <a:pt x="1510368" y="0"/>
                      <a:pt x="1566248" y="55880"/>
                      <a:pt x="1566248" y="124460"/>
                    </a:cubicBezTo>
                    <a:lnTo>
                      <a:pt x="1566248" y="1342116"/>
                    </a:lnTo>
                    <a:cubicBezTo>
                      <a:pt x="1566248" y="1410696"/>
                      <a:pt x="1510368" y="1466576"/>
                      <a:pt x="1441788" y="146657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025547" y="3318611"/>
              <a:ext cx="303424" cy="303424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576284" y="2101063"/>
              <a:ext cx="3201950" cy="7807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132540"/>
                  </a:solidFill>
                  <a:latin typeface="Montserrat Semi-Bold"/>
                </a:rPr>
                <a:t>Early Stage Detection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72631" y="2634258"/>
            <a:ext cx="3265889" cy="3058315"/>
            <a:chOff x="0" y="0"/>
            <a:chExt cx="4354518" cy="407775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354518" cy="4077753"/>
              <a:chOff x="0" y="0"/>
              <a:chExt cx="1566248" cy="14667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566248" cy="1466700"/>
              </a:xfrm>
              <a:custGeom>
                <a:avLst/>
                <a:gdLst/>
                <a:ahLst/>
                <a:cxnLst/>
                <a:rect r="r" b="b" t="t" l="l"/>
                <a:pathLst>
                  <a:path h="1466700" w="1566248">
                    <a:moveTo>
                      <a:pt x="1441788" y="1466700"/>
                    </a:moveTo>
                    <a:lnTo>
                      <a:pt x="124460" y="1466700"/>
                    </a:lnTo>
                    <a:cubicBezTo>
                      <a:pt x="55880" y="1466700"/>
                      <a:pt x="0" y="1410820"/>
                      <a:pt x="0" y="13422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41788" y="0"/>
                    </a:lnTo>
                    <a:cubicBezTo>
                      <a:pt x="1510368" y="0"/>
                      <a:pt x="1566248" y="55880"/>
                      <a:pt x="1566248" y="124460"/>
                    </a:cubicBezTo>
                    <a:lnTo>
                      <a:pt x="1566248" y="1342240"/>
                    </a:lnTo>
                    <a:cubicBezTo>
                      <a:pt x="1566248" y="1410820"/>
                      <a:pt x="1510368" y="1466700"/>
                      <a:pt x="1441788" y="14667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025547" y="3313849"/>
              <a:ext cx="303424" cy="303424"/>
            </a:xfrm>
            <a:prstGeom prst="rect">
              <a:avLst/>
            </a:prstGeom>
          </p:spPr>
        </p:pic>
        <p:sp>
          <p:nvSpPr>
            <p:cNvPr name="TextBox 11" id="11"/>
            <p:cNvSpPr txBox="true"/>
            <p:nvPr/>
          </p:nvSpPr>
          <p:spPr>
            <a:xfrm rot="0">
              <a:off x="563155" y="2101063"/>
              <a:ext cx="3228208" cy="780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132540"/>
                  </a:solidFill>
                  <a:latin typeface="Montserrat Semi-Bold"/>
                </a:rPr>
                <a:t>Traditional</a:t>
              </a:r>
            </a:p>
            <a:p>
              <a:pPr algn="ctr" marL="0" indent="0" lvl="0">
                <a:lnSpc>
                  <a:spcPts val="2340"/>
                </a:lnSpc>
                <a:spcBef>
                  <a:spcPct val="0"/>
                </a:spcBef>
              </a:pPr>
              <a:r>
                <a:rPr lang="en-US" sz="1800" u="none">
                  <a:solidFill>
                    <a:srgbClr val="132540"/>
                  </a:solidFill>
                  <a:latin typeface="Montserrat Semi-Bold"/>
                </a:rPr>
                <a:t>Procedures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13741" y="2634258"/>
            <a:ext cx="3617272" cy="3058056"/>
            <a:chOff x="0" y="0"/>
            <a:chExt cx="4823030" cy="407740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823030" cy="4077408"/>
              <a:chOff x="0" y="0"/>
              <a:chExt cx="1566248" cy="1324112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1566248" cy="1324112"/>
              </a:xfrm>
              <a:custGeom>
                <a:avLst/>
                <a:gdLst/>
                <a:ahLst/>
                <a:cxnLst/>
                <a:rect r="r" b="b" t="t" l="l"/>
                <a:pathLst>
                  <a:path h="1324112" w="1566248">
                    <a:moveTo>
                      <a:pt x="1441788" y="1324112"/>
                    </a:moveTo>
                    <a:lnTo>
                      <a:pt x="124460" y="1324112"/>
                    </a:lnTo>
                    <a:cubicBezTo>
                      <a:pt x="55880" y="1324112"/>
                      <a:pt x="0" y="1268232"/>
                      <a:pt x="0" y="119965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41788" y="0"/>
                    </a:lnTo>
                    <a:cubicBezTo>
                      <a:pt x="1510368" y="0"/>
                      <a:pt x="1566248" y="55880"/>
                      <a:pt x="1566248" y="124460"/>
                    </a:cubicBezTo>
                    <a:lnTo>
                      <a:pt x="1566248" y="1199652"/>
                    </a:lnTo>
                    <a:cubicBezTo>
                      <a:pt x="1566248" y="1268232"/>
                      <a:pt x="1510368" y="1324112"/>
                      <a:pt x="1441788" y="132411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243480" y="3236971"/>
              <a:ext cx="336070" cy="336070"/>
            </a:xfrm>
            <a:prstGeom prst="rect">
              <a:avLst/>
            </a:prstGeom>
          </p:spPr>
        </p:pic>
        <p:sp>
          <p:nvSpPr>
            <p:cNvPr name="TextBox 16" id="16"/>
            <p:cNvSpPr txBox="true"/>
            <p:nvPr/>
          </p:nvSpPr>
          <p:spPr>
            <a:xfrm rot="0">
              <a:off x="618431" y="2338696"/>
              <a:ext cx="3586167" cy="414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91"/>
                </a:lnSpc>
                <a:spcBef>
                  <a:spcPct val="0"/>
                </a:spcBef>
              </a:pPr>
              <a:r>
                <a:rPr lang="en-US" sz="1993">
                  <a:solidFill>
                    <a:srgbClr val="132540"/>
                  </a:solidFill>
                  <a:latin typeface="Montserrat Semi-Bold"/>
                </a:rPr>
                <a:t>Access History</a:t>
              </a: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01206" y="3156126"/>
            <a:ext cx="726516" cy="67632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66820" y="3114051"/>
            <a:ext cx="677509" cy="76047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06101" y="2923551"/>
            <a:ext cx="481170" cy="76047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731520" y="731520"/>
            <a:ext cx="11548110" cy="909448"/>
            <a:chOff x="0" y="0"/>
            <a:chExt cx="15397480" cy="121259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28575"/>
              <a:ext cx="15397480" cy="337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799"/>
                </a:lnSpc>
                <a:spcBef>
                  <a:spcPct val="0"/>
                </a:spcBef>
              </a:pPr>
              <a:r>
                <a:rPr lang="en-US" sz="1799" spc="143" u="none">
                  <a:solidFill>
                    <a:srgbClr val="132540"/>
                  </a:solidFill>
                  <a:latin typeface="Questrial"/>
                </a:rPr>
                <a:t>OUR SERVICES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771908"/>
              <a:ext cx="15397480" cy="440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32540"/>
                  </a:solidFill>
                  <a:latin typeface="Montserrat Semi-Bold"/>
                </a:rPr>
                <a:t>IJI Systems Provides Easy and Smart Health related services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1520" y="731520"/>
            <a:ext cx="556823" cy="55479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26418" y="1545659"/>
            <a:ext cx="3478256" cy="742719"/>
            <a:chOff x="0" y="0"/>
            <a:chExt cx="4637674" cy="99029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637674" cy="990292"/>
              <a:chOff x="0" y="0"/>
              <a:chExt cx="3287694" cy="702028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3287694" cy="702028"/>
              </a:xfrm>
              <a:custGeom>
                <a:avLst/>
                <a:gdLst/>
                <a:ahLst/>
                <a:cxnLst/>
                <a:rect r="r" b="b" t="t" l="l"/>
                <a:pathLst>
                  <a:path h="702028" w="3287694">
                    <a:moveTo>
                      <a:pt x="3163234" y="702028"/>
                    </a:moveTo>
                    <a:lnTo>
                      <a:pt x="124460" y="702028"/>
                    </a:lnTo>
                    <a:cubicBezTo>
                      <a:pt x="55880" y="702028"/>
                      <a:pt x="0" y="646148"/>
                      <a:pt x="0" y="57756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3234" y="0"/>
                    </a:lnTo>
                    <a:cubicBezTo>
                      <a:pt x="3231814" y="0"/>
                      <a:pt x="3287694" y="55880"/>
                      <a:pt x="3287694" y="124460"/>
                    </a:cubicBezTo>
                    <a:lnTo>
                      <a:pt x="3287694" y="577568"/>
                    </a:lnTo>
                    <a:cubicBezTo>
                      <a:pt x="3287694" y="646148"/>
                      <a:pt x="3231814" y="702028"/>
                      <a:pt x="3163234" y="702028"/>
                    </a:cubicBezTo>
                    <a:close/>
                  </a:path>
                </a:pathLst>
              </a:custGeom>
              <a:solidFill>
                <a:srgbClr val="13254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55578" y="322073"/>
              <a:ext cx="4326517" cy="355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066"/>
                </a:lnSpc>
              </a:pPr>
              <a:r>
                <a:rPr lang="en-US" sz="1797">
                  <a:solidFill>
                    <a:srgbClr val="FFFFFF"/>
                  </a:solidFill>
                  <a:latin typeface="Montserrat Bold"/>
                </a:rPr>
                <a:t>Enter the Scanned IMAGE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0" y="2608278"/>
            <a:ext cx="6505619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6505619" y="2608278"/>
            <a:ext cx="6505619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400000">
            <a:off x="2922241" y="3684197"/>
            <a:ext cx="721438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2296" t="0" r="1275" b="3025"/>
          <a:stretch>
            <a:fillRect/>
          </a:stretch>
        </p:blipFill>
        <p:spPr>
          <a:xfrm flipH="false" flipV="false" rot="0">
            <a:off x="7383639" y="3014910"/>
            <a:ext cx="4800378" cy="356877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73203" y="2873469"/>
            <a:ext cx="3019344" cy="371021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041064" y="224645"/>
            <a:ext cx="4658751" cy="169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132540"/>
                </a:solidFill>
                <a:latin typeface="Questrial"/>
              </a:rPr>
              <a:t>IJI SYSTEMS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B6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51042" y="2174153"/>
            <a:ext cx="1791286" cy="179128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68821" y="2174153"/>
            <a:ext cx="1791286" cy="179128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31520" y="3260521"/>
            <a:ext cx="3265889" cy="2956525"/>
            <a:chOff x="0" y="0"/>
            <a:chExt cx="4354518" cy="394203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354518" cy="3942033"/>
              <a:chOff x="0" y="0"/>
              <a:chExt cx="1566248" cy="1417884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1566248" cy="1417884"/>
              </a:xfrm>
              <a:custGeom>
                <a:avLst/>
                <a:gdLst/>
                <a:ahLst/>
                <a:cxnLst/>
                <a:rect r="r" b="b" t="t" l="l"/>
                <a:pathLst>
                  <a:path h="1417884" w="1566248">
                    <a:moveTo>
                      <a:pt x="1441788" y="1417884"/>
                    </a:moveTo>
                    <a:lnTo>
                      <a:pt x="124460" y="1417884"/>
                    </a:lnTo>
                    <a:cubicBezTo>
                      <a:pt x="55880" y="1417884"/>
                      <a:pt x="0" y="1362004"/>
                      <a:pt x="0" y="12934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41788" y="0"/>
                    </a:lnTo>
                    <a:cubicBezTo>
                      <a:pt x="1510368" y="0"/>
                      <a:pt x="1566248" y="55880"/>
                      <a:pt x="1566248" y="124460"/>
                    </a:cubicBezTo>
                    <a:lnTo>
                      <a:pt x="1566248" y="1293424"/>
                    </a:lnTo>
                    <a:cubicBezTo>
                      <a:pt x="1566248" y="1362004"/>
                      <a:pt x="1510368" y="1417884"/>
                      <a:pt x="1441788" y="141788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00610" y="1035142"/>
              <a:ext cx="3753299" cy="384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132540"/>
                  </a:solidFill>
                  <a:latin typeface="Montserrat Semi-Bold"/>
                </a:rPr>
                <a:t>Ishan Modi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00610" y="1559951"/>
              <a:ext cx="3753299" cy="23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200"/>
                </a:lnSpc>
                <a:spcBef>
                  <a:spcPct val="0"/>
                </a:spcBef>
              </a:pPr>
              <a:r>
                <a:rPr lang="en-US" sz="1200" spc="60">
                  <a:solidFill>
                    <a:srgbClr val="132540"/>
                  </a:solidFill>
                  <a:latin typeface="Questrial"/>
                </a:rPr>
                <a:t>AI - ENGINEER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00610" y="2128455"/>
              <a:ext cx="3753299" cy="831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132540"/>
                  </a:solidFill>
                  <a:latin typeface="Montserrat Bold"/>
                </a:rPr>
                <a:t>The enthusiast team lead with good tech stack in his brains powering the system</a:t>
              </a:r>
            </a:p>
          </p:txBody>
        </p: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025547" y="3279430"/>
              <a:ext cx="303424" cy="303424"/>
            </a:xfrm>
            <a:prstGeom prst="rect">
              <a:avLst/>
            </a:prstGeom>
          </p:spPr>
        </p:pic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628113" y="2333448"/>
            <a:ext cx="1472703" cy="1472697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9013741" y="3260521"/>
            <a:ext cx="3265889" cy="2950586"/>
            <a:chOff x="0" y="0"/>
            <a:chExt cx="4354518" cy="393411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4354518" cy="3934115"/>
              <a:chOff x="0" y="0"/>
              <a:chExt cx="1566248" cy="1415036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1566248" cy="1415036"/>
              </a:xfrm>
              <a:custGeom>
                <a:avLst/>
                <a:gdLst/>
                <a:ahLst/>
                <a:cxnLst/>
                <a:rect r="r" b="b" t="t" l="l"/>
                <a:pathLst>
                  <a:path h="1415036" w="1566248">
                    <a:moveTo>
                      <a:pt x="1441788" y="1415036"/>
                    </a:moveTo>
                    <a:lnTo>
                      <a:pt x="124460" y="1415036"/>
                    </a:lnTo>
                    <a:cubicBezTo>
                      <a:pt x="55880" y="1415036"/>
                      <a:pt x="0" y="1359156"/>
                      <a:pt x="0" y="12905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41788" y="0"/>
                    </a:lnTo>
                    <a:cubicBezTo>
                      <a:pt x="1510368" y="0"/>
                      <a:pt x="1566248" y="55880"/>
                      <a:pt x="1566248" y="124460"/>
                    </a:cubicBezTo>
                    <a:lnTo>
                      <a:pt x="1566248" y="1290576"/>
                    </a:lnTo>
                    <a:cubicBezTo>
                      <a:pt x="1566248" y="1359156"/>
                      <a:pt x="1510368" y="1415036"/>
                      <a:pt x="1441788" y="141503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416812" y="1035142"/>
              <a:ext cx="3520895" cy="384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132540"/>
                  </a:solidFill>
                  <a:latin typeface="Montserrat Semi-Bold"/>
                </a:rPr>
                <a:t>Janhavi Panambor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16812" y="1565912"/>
              <a:ext cx="3520895" cy="23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200"/>
                </a:lnSpc>
                <a:spcBef>
                  <a:spcPct val="0"/>
                </a:spcBef>
              </a:pPr>
              <a:r>
                <a:rPr lang="en-US" sz="1200" spc="60">
                  <a:solidFill>
                    <a:srgbClr val="132540"/>
                  </a:solidFill>
                  <a:latin typeface="Questrial"/>
                </a:rPr>
                <a:t>DOCUMENTATION LEAD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16812" y="2128455"/>
              <a:ext cx="3520895" cy="547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132540"/>
                  </a:solidFill>
                  <a:latin typeface="Montserrat Bold"/>
                </a:rPr>
                <a:t>Excellent Tech Documentator with ideas putting on paper</a:t>
              </a:r>
            </a:p>
          </p:txBody>
        </p:sp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025547" y="3271512"/>
              <a:ext cx="303424" cy="303424"/>
            </a:xfrm>
            <a:prstGeom prst="rect">
              <a:avLst/>
            </a:prstGeom>
          </p:spPr>
        </p:pic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9910334" y="2333448"/>
            <a:ext cx="1472703" cy="1472697"/>
            <a:chOff x="0" y="0"/>
            <a:chExt cx="6350000" cy="6349975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5515660" y="2174153"/>
            <a:ext cx="1791286" cy="1791286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4778359" y="3260521"/>
            <a:ext cx="3265889" cy="2965491"/>
            <a:chOff x="0" y="0"/>
            <a:chExt cx="4354518" cy="3953988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4354518" cy="3953988"/>
              <a:chOff x="0" y="0"/>
              <a:chExt cx="1566248" cy="1422184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1566248" cy="1422184"/>
              </a:xfrm>
              <a:custGeom>
                <a:avLst/>
                <a:gdLst/>
                <a:ahLst/>
                <a:cxnLst/>
                <a:rect r="r" b="b" t="t" l="l"/>
                <a:pathLst>
                  <a:path h="1422184" w="1566248">
                    <a:moveTo>
                      <a:pt x="1441788" y="1422184"/>
                    </a:moveTo>
                    <a:lnTo>
                      <a:pt x="124460" y="1422184"/>
                    </a:lnTo>
                    <a:cubicBezTo>
                      <a:pt x="55880" y="1422184"/>
                      <a:pt x="0" y="1366304"/>
                      <a:pt x="0" y="1297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41788" y="0"/>
                    </a:lnTo>
                    <a:cubicBezTo>
                      <a:pt x="1510368" y="0"/>
                      <a:pt x="1566248" y="55880"/>
                      <a:pt x="1566248" y="124460"/>
                    </a:cubicBezTo>
                    <a:lnTo>
                      <a:pt x="1566248" y="1297724"/>
                    </a:lnTo>
                    <a:cubicBezTo>
                      <a:pt x="1566248" y="1366304"/>
                      <a:pt x="1510368" y="1422184"/>
                      <a:pt x="1441788" y="142218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412009" y="1035142"/>
              <a:ext cx="3530500" cy="384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132540"/>
                  </a:solidFill>
                  <a:latin typeface="Montserrat Semi-Bold"/>
                </a:rPr>
                <a:t>Ishan Srivastava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12009" y="1571872"/>
              <a:ext cx="3530500" cy="2343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200"/>
                </a:lnSpc>
                <a:spcBef>
                  <a:spcPct val="0"/>
                </a:spcBef>
              </a:pPr>
              <a:r>
                <a:rPr lang="en-US" sz="1200" spc="60">
                  <a:solidFill>
                    <a:srgbClr val="132540"/>
                  </a:solidFill>
                  <a:latin typeface="Questrial"/>
                </a:rPr>
                <a:t>ALL ROUNDER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12009" y="2140410"/>
              <a:ext cx="3530500" cy="831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132540"/>
                  </a:solidFill>
                  <a:latin typeface="Montserrat Bold"/>
                </a:rPr>
                <a:t>The Experienced Guy handling comprehensive perspects for the system</a:t>
              </a:r>
            </a:p>
          </p:txBody>
        </p:sp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51243" y="3291385"/>
              <a:ext cx="303424" cy="303424"/>
            </a:xfrm>
            <a:prstGeom prst="rect">
              <a:avLst/>
            </a:prstGeom>
          </p:spPr>
        </p:pic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5674952" y="2333448"/>
            <a:ext cx="1472703" cy="1472697"/>
            <a:chOff x="0" y="0"/>
            <a:chExt cx="6350000" cy="6349975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74952" y="2333448"/>
            <a:ext cx="1489563" cy="1631992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1631" y="2333448"/>
            <a:ext cx="1525666" cy="1674883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10334" y="2333448"/>
            <a:ext cx="1486596" cy="1631992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731520" y="852145"/>
            <a:ext cx="11548110" cy="86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FFFFFF"/>
                </a:solidFill>
                <a:latin typeface="Questrial"/>
              </a:rPr>
              <a:t>Meet our Team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</a:blip>
          <a:srcRect l="0" t="7833" r="73" b="7833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1520" y="731520"/>
            <a:ext cx="556823" cy="554798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731520" y="5375729"/>
            <a:ext cx="3204786" cy="736988"/>
            <a:chOff x="0" y="0"/>
            <a:chExt cx="4273049" cy="98265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4273049" cy="982650"/>
              <a:chOff x="0" y="0"/>
              <a:chExt cx="3029208" cy="696611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3029208" cy="696611"/>
              </a:xfrm>
              <a:custGeom>
                <a:avLst/>
                <a:gdLst/>
                <a:ahLst/>
                <a:cxnLst/>
                <a:rect r="r" b="b" t="t" l="l"/>
                <a:pathLst>
                  <a:path h="696611" w="3029208">
                    <a:moveTo>
                      <a:pt x="2904748" y="696611"/>
                    </a:moveTo>
                    <a:lnTo>
                      <a:pt x="124460" y="696611"/>
                    </a:lnTo>
                    <a:cubicBezTo>
                      <a:pt x="55880" y="696611"/>
                      <a:pt x="0" y="640731"/>
                      <a:pt x="0" y="5721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04748" y="0"/>
                    </a:lnTo>
                    <a:cubicBezTo>
                      <a:pt x="2973328" y="0"/>
                      <a:pt x="3029208" y="55880"/>
                      <a:pt x="3029208" y="124460"/>
                    </a:cubicBezTo>
                    <a:lnTo>
                      <a:pt x="3029208" y="572151"/>
                    </a:lnTo>
                    <a:cubicBezTo>
                      <a:pt x="3029208" y="640731"/>
                      <a:pt x="2973328" y="696611"/>
                      <a:pt x="2904748" y="696611"/>
                    </a:cubicBezTo>
                    <a:close/>
                  </a:path>
                </a:pathLst>
              </a:custGeom>
              <a:solidFill>
                <a:srgbClr val="51B6B6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43347" y="322073"/>
              <a:ext cx="3986356" cy="3480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066"/>
                </a:lnSpc>
              </a:pPr>
              <a:r>
                <a:rPr lang="en-US" sz="1797">
                  <a:solidFill>
                    <a:srgbClr val="FFFFFF"/>
                  </a:solidFill>
                  <a:latin typeface="Montserrat Bold"/>
                </a:rPr>
                <a:t>Book a consultation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31520" y="2588764"/>
            <a:ext cx="4658751" cy="169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132540"/>
                </a:solidFill>
                <a:latin typeface="Questrial"/>
              </a:rPr>
              <a:t>IJI SYSTEMS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05575" y="2724184"/>
            <a:ext cx="5774055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99"/>
              </a:lnSpc>
              <a:spcBef>
                <a:spcPct val="0"/>
              </a:spcBef>
            </a:pPr>
            <a:r>
              <a:rPr lang="en-US" sz="1799" spc="143" u="none">
                <a:solidFill>
                  <a:srgbClr val="132540"/>
                </a:solidFill>
                <a:latin typeface="Questrial"/>
              </a:rPr>
              <a:t>GET IN TOUCH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505575" y="3460401"/>
            <a:ext cx="5774055" cy="562916"/>
            <a:chOff x="0" y="0"/>
            <a:chExt cx="7698740" cy="75055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487784"/>
              <a:ext cx="7698740" cy="262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132540"/>
                  </a:solidFill>
                  <a:latin typeface="Montserrat Bold"/>
                </a:rPr>
                <a:t>IJI SYSTEMS, International Institute of Information Technology, Hinjewadi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7698740" cy="440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132540"/>
                  </a:solidFill>
                  <a:latin typeface="Montserrat Semi-Bold"/>
                </a:rPr>
                <a:t>Mailing Address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505575" y="4506961"/>
            <a:ext cx="5774055" cy="562916"/>
            <a:chOff x="0" y="0"/>
            <a:chExt cx="7698740" cy="75055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487784"/>
              <a:ext cx="7698740" cy="262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132540"/>
                  </a:solidFill>
                  <a:latin typeface="Montserrat Bold"/>
                </a:rPr>
                <a:t>iji@beentcprojects.com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19050"/>
              <a:ext cx="7698740" cy="440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132540"/>
                  </a:solidFill>
                  <a:latin typeface="Montserrat Semi-Bold"/>
                </a:rPr>
                <a:t>Email Address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05575" y="5553521"/>
            <a:ext cx="5774055" cy="559195"/>
            <a:chOff x="0" y="0"/>
            <a:chExt cx="7698740" cy="74559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487784"/>
              <a:ext cx="7698740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679"/>
                </a:lnSpc>
                <a:spcBef>
                  <a:spcPct val="0"/>
                </a:spcBef>
              </a:pPr>
              <a:r>
                <a:rPr lang="en-US" sz="1200" u="none">
                  <a:solidFill>
                    <a:srgbClr val="132540"/>
                  </a:solidFill>
                  <a:latin typeface="Montserrat Bold"/>
                </a:rPr>
                <a:t>(123) 456-7890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19050"/>
              <a:ext cx="7698740" cy="440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132540"/>
                  </a:solidFill>
                  <a:latin typeface="Montserrat Semi-Bold"/>
                </a:rPr>
                <a:t>Phone Number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DAEy3l_jqwo</dc:identifier>
  <dcterms:modified xsi:type="dcterms:W3CDTF">2011-08-01T06:04:30Z</dcterms:modified>
  <cp:revision>1</cp:revision>
  <dc:title>Light Blue and White Simple Light Health &amp; Wellness Service Website</dc:title>
</cp:coreProperties>
</file>