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6" r:id="rId4"/>
    <p:sldId id="265" r:id="rId5"/>
    <p:sldId id="264" r:id="rId6"/>
    <p:sldId id="259" r:id="rId7"/>
    <p:sldId id="263" r:id="rId8"/>
    <p:sldId id="261" r:id="rId9"/>
    <p:sldId id="258" r:id="rId10"/>
    <p:sldId id="260" r:id="rId11"/>
    <p:sldId id="272" r:id="rId12"/>
    <p:sldId id="271" r:id="rId13"/>
    <p:sldId id="274"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FF"/>
    <a:srgbClr val="12CC85"/>
    <a:srgbClr val="008250"/>
    <a:srgbClr val="62F89F"/>
    <a:srgbClr val="29B7F7"/>
    <a:srgbClr val="00C077"/>
    <a:srgbClr val="01FF9E"/>
    <a:srgbClr val="CCFFFF"/>
    <a:srgbClr val="9966FF"/>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882" autoAdjust="0"/>
    <p:restoredTop sz="94660"/>
  </p:normalViewPr>
  <p:slideViewPr>
    <p:cSldViewPr snapToGrid="0">
      <p:cViewPr varScale="1">
        <p:scale>
          <a:sx n="72" d="100"/>
          <a:sy n="72" d="100"/>
        </p:scale>
        <p:origin x="42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077288-7B55-4F51-9B86-A54CF3717737}" type="doc">
      <dgm:prSet loTypeId="urn:diagrams.loki3.com/BracketList" loCatId="list" qsTypeId="urn:microsoft.com/office/officeart/2005/8/quickstyle/simple1" qsCatId="simple" csTypeId="urn:microsoft.com/office/officeart/2005/8/colors/colorful3" csCatId="colorful" phldr="1"/>
      <dgm:spPr/>
      <dgm:t>
        <a:bodyPr/>
        <a:lstStyle/>
        <a:p>
          <a:endParaRPr lang="en-US"/>
        </a:p>
      </dgm:t>
    </dgm:pt>
    <dgm:pt modelId="{1B50A508-BC82-4695-902C-156B9EB8EF77}">
      <dgm:prSet phldrT="[Text]"/>
      <dgm:spPr/>
      <dgm:t>
        <a:bodyPr/>
        <a:lstStyle/>
        <a:p>
          <a:r>
            <a:rPr lang="en-US" dirty="0"/>
            <a:t>Comes under Ai</a:t>
          </a:r>
        </a:p>
      </dgm:t>
    </dgm:pt>
    <dgm:pt modelId="{E9CEE0A9-96E2-4698-B3C7-D48623AC7852}" type="parTrans" cxnId="{697F6B4B-57C4-4F7C-B487-E20AA29B95D4}">
      <dgm:prSet/>
      <dgm:spPr/>
      <dgm:t>
        <a:bodyPr/>
        <a:lstStyle/>
        <a:p>
          <a:endParaRPr lang="en-US"/>
        </a:p>
      </dgm:t>
    </dgm:pt>
    <dgm:pt modelId="{E141D2E0-446A-4633-985D-9497E6F4BEF4}" type="sibTrans" cxnId="{697F6B4B-57C4-4F7C-B487-E20AA29B95D4}">
      <dgm:prSet/>
      <dgm:spPr/>
      <dgm:t>
        <a:bodyPr/>
        <a:lstStyle/>
        <a:p>
          <a:endParaRPr lang="en-US"/>
        </a:p>
      </dgm:t>
    </dgm:pt>
    <dgm:pt modelId="{780007AA-444C-4011-8E67-DBAF9D400BE1}">
      <dgm:prSet phldrT="[Text]"/>
      <dgm:spPr>
        <a:scene3d>
          <a:camera prst="orthographicFront"/>
          <a:lightRig rig="threePt" dir="t"/>
        </a:scene3d>
        <a:sp3d prstMaterial="matte">
          <a:bevelT w="254000" h="254000"/>
          <a:bevelB w="25400" h="254000"/>
        </a:sp3d>
      </dgm:spPr>
      <dgm:t>
        <a:bodyPr/>
        <a:lstStyle/>
        <a:p>
          <a:pPr>
            <a:buFont typeface="Arial" panose="020B0604020202020204" pitchFamily="34" charset="0"/>
            <a:buChar char="•"/>
          </a:pPr>
          <a:r>
            <a:rPr lang="en-US" sz="3000" kern="1200" dirty="0"/>
            <a:t>Subset of Machine Learning</a:t>
          </a:r>
        </a:p>
      </dgm:t>
    </dgm:pt>
    <dgm:pt modelId="{C3260340-F121-4F2B-B171-2B6031A799F6}" type="parTrans" cxnId="{208F1BB1-59B5-4AD7-AB34-25ADDB8EE680}">
      <dgm:prSet/>
      <dgm:spPr/>
      <dgm:t>
        <a:bodyPr/>
        <a:lstStyle/>
        <a:p>
          <a:endParaRPr lang="en-US"/>
        </a:p>
      </dgm:t>
    </dgm:pt>
    <dgm:pt modelId="{E9FD221B-5FB9-4F2D-85BF-2EB6F175D08F}" type="sibTrans" cxnId="{208F1BB1-59B5-4AD7-AB34-25ADDB8EE680}">
      <dgm:prSet/>
      <dgm:spPr/>
      <dgm:t>
        <a:bodyPr/>
        <a:lstStyle/>
        <a:p>
          <a:endParaRPr lang="en-US"/>
        </a:p>
      </dgm:t>
    </dgm:pt>
    <dgm:pt modelId="{07AA7633-27F7-4C5E-B5D7-BDAF78D7CEF1}">
      <dgm:prSet phldrT="[Text]"/>
      <dgm:spPr/>
      <dgm:t>
        <a:bodyPr/>
        <a:lstStyle/>
        <a:p>
          <a:r>
            <a:rPr lang="en-US" dirty="0"/>
            <a:t>How it works</a:t>
          </a:r>
        </a:p>
      </dgm:t>
    </dgm:pt>
    <dgm:pt modelId="{83B98018-9342-4532-91BD-33A616EF78E6}" type="parTrans" cxnId="{E910F99F-93CE-4F54-B3ED-C227D00E3A1B}">
      <dgm:prSet/>
      <dgm:spPr/>
      <dgm:t>
        <a:bodyPr/>
        <a:lstStyle/>
        <a:p>
          <a:endParaRPr lang="en-US"/>
        </a:p>
      </dgm:t>
    </dgm:pt>
    <dgm:pt modelId="{F7637AE9-0FC3-4070-B3D3-6157F865E5F8}" type="sibTrans" cxnId="{E910F99F-93CE-4F54-B3ED-C227D00E3A1B}">
      <dgm:prSet/>
      <dgm:spPr/>
      <dgm:t>
        <a:bodyPr/>
        <a:lstStyle/>
        <a:p>
          <a:endParaRPr lang="en-US"/>
        </a:p>
      </dgm:t>
    </dgm:pt>
    <dgm:pt modelId="{F9E421EC-0F02-4BA0-9943-9FEB54AB9A0A}">
      <dgm:prSet phldrT="[Text]"/>
      <dgm:spPr>
        <a:scene3d>
          <a:camera prst="orthographicFront"/>
          <a:lightRig rig="soft" dir="t"/>
        </a:scene3d>
        <a:sp3d prstMaterial="matte">
          <a:bevelT w="254000" h="254000"/>
          <a:bevelB w="254000" h="254000"/>
        </a:sp3d>
      </dgm:spPr>
      <dgm:t>
        <a:bodyPr/>
        <a:lstStyle/>
        <a:p>
          <a:pPr>
            <a:buFont typeface="Arial" panose="020B0604020202020204" pitchFamily="34" charset="0"/>
            <a:buChar char="•"/>
          </a:pPr>
          <a:r>
            <a:rPr lang="en-US" dirty="0"/>
            <a:t>Ease of accessing and processing the data</a:t>
          </a:r>
          <a:endParaRPr lang="en-US" b="1" dirty="0"/>
        </a:p>
      </dgm:t>
    </dgm:pt>
    <dgm:pt modelId="{64730902-4EA4-4182-85EB-E30252265CC6}" type="parTrans" cxnId="{5BEC0A08-B559-448F-AB5C-F6557556E703}">
      <dgm:prSet/>
      <dgm:spPr/>
      <dgm:t>
        <a:bodyPr/>
        <a:lstStyle/>
        <a:p>
          <a:endParaRPr lang="en-US"/>
        </a:p>
      </dgm:t>
    </dgm:pt>
    <dgm:pt modelId="{B88F456F-CC8B-4D3B-86EB-663E402EDD93}" type="sibTrans" cxnId="{5BEC0A08-B559-448F-AB5C-F6557556E703}">
      <dgm:prSet/>
      <dgm:spPr/>
      <dgm:t>
        <a:bodyPr/>
        <a:lstStyle/>
        <a:p>
          <a:endParaRPr lang="en-US"/>
        </a:p>
      </dgm:t>
    </dgm:pt>
    <dgm:pt modelId="{4119F5B0-8543-45E3-8A24-CE777630E615}">
      <dgm:prSet custT="1"/>
      <dgm:spPr>
        <a:scene3d>
          <a:camera prst="orthographicFront"/>
          <a:lightRig rig="threePt" dir="t"/>
        </a:scene3d>
        <a:sp3d prstMaterial="matte">
          <a:bevelT w="254000" h="254000"/>
          <a:bevelB w="25400" h="254000"/>
        </a:sp3d>
      </dgm:spPr>
      <dgm:t>
        <a:bodyPr/>
        <a:lstStyle/>
        <a:p>
          <a:pPr>
            <a:buFont typeface="Arial" panose="020B0604020202020204" pitchFamily="34" charset="0"/>
            <a:buChar char="•"/>
          </a:pPr>
          <a:r>
            <a:rPr lang="en-US" sz="3000" kern="1200" dirty="0"/>
            <a:t>Decision Making using creating </a:t>
          </a:r>
          <a:r>
            <a:rPr lang="en-US" sz="3000" kern="1200" dirty="0">
              <a:latin typeface="Calibri" panose="020F0502020204030204"/>
              <a:ea typeface="+mn-ea"/>
              <a:cs typeface="+mn-cs"/>
            </a:rPr>
            <a:t>patterns</a:t>
          </a:r>
          <a:r>
            <a:rPr lang="en-US" sz="3000" kern="1200" dirty="0"/>
            <a:t> and processing data.</a:t>
          </a:r>
        </a:p>
      </dgm:t>
    </dgm:pt>
    <dgm:pt modelId="{D2C9468F-79E3-425A-BBAC-E2C24A1C3AE4}" type="parTrans" cxnId="{ABB92D28-CB9D-402D-922C-D82D12CA23CC}">
      <dgm:prSet/>
      <dgm:spPr/>
      <dgm:t>
        <a:bodyPr/>
        <a:lstStyle/>
        <a:p>
          <a:endParaRPr lang="en-US"/>
        </a:p>
      </dgm:t>
    </dgm:pt>
    <dgm:pt modelId="{ED3F9C1C-591A-418F-B5AD-2B5A915BE889}" type="sibTrans" cxnId="{ABB92D28-CB9D-402D-922C-D82D12CA23CC}">
      <dgm:prSet/>
      <dgm:spPr/>
      <dgm:t>
        <a:bodyPr/>
        <a:lstStyle/>
        <a:p>
          <a:endParaRPr lang="en-US"/>
        </a:p>
      </dgm:t>
    </dgm:pt>
    <dgm:pt modelId="{EFB9902A-16B2-45A7-BEE6-5ECBCF6D99AB}">
      <dgm:prSet/>
      <dgm:spPr>
        <a:scene3d>
          <a:camera prst="orthographicFront"/>
          <a:lightRig rig="threePt" dir="t"/>
        </a:scene3d>
        <a:sp3d prstMaterial="matte">
          <a:bevelT w="254000" h="254000"/>
          <a:bevelB w="25400" h="254000"/>
        </a:sp3d>
      </dgm:spPr>
      <dgm:t>
        <a:bodyPr/>
        <a:lstStyle/>
        <a:p>
          <a:pPr>
            <a:buFont typeface="Arial" panose="020B0604020202020204" pitchFamily="34" charset="0"/>
            <a:buChar char="•"/>
          </a:pPr>
          <a:r>
            <a:rPr lang="en-US" sz="3000" kern="1200" dirty="0"/>
            <a:t>Studying unsupervised data</a:t>
          </a:r>
        </a:p>
      </dgm:t>
    </dgm:pt>
    <dgm:pt modelId="{1D05F1B4-4648-4B09-A639-B6DAE2BD4F60}" type="parTrans" cxnId="{E9A0D033-4988-47AC-8923-B0F32DB1D2A6}">
      <dgm:prSet/>
      <dgm:spPr/>
      <dgm:t>
        <a:bodyPr/>
        <a:lstStyle/>
        <a:p>
          <a:endParaRPr lang="en-US"/>
        </a:p>
      </dgm:t>
    </dgm:pt>
    <dgm:pt modelId="{724C1E4C-A5CC-4DC0-B0F5-6AB9F538FA55}" type="sibTrans" cxnId="{E9A0D033-4988-47AC-8923-B0F32DB1D2A6}">
      <dgm:prSet/>
      <dgm:spPr/>
      <dgm:t>
        <a:bodyPr/>
        <a:lstStyle/>
        <a:p>
          <a:endParaRPr lang="en-US"/>
        </a:p>
      </dgm:t>
    </dgm:pt>
    <dgm:pt modelId="{2D7AC803-2CE1-4EE5-87E3-F1DB2B6DAAA9}">
      <dgm:prSet/>
      <dgm:spPr>
        <a:scene3d>
          <a:camera prst="orthographicFront"/>
          <a:lightRig rig="soft" dir="t"/>
        </a:scene3d>
        <a:sp3d prstMaterial="matte">
          <a:bevelT w="254000" h="254000"/>
          <a:bevelB w="254000" h="254000"/>
        </a:sp3d>
      </dgm:spPr>
      <dgm:t>
        <a:bodyPr/>
        <a:lstStyle/>
        <a:p>
          <a:pPr>
            <a:buFont typeface="Arial" panose="020B0604020202020204" pitchFamily="34" charset="0"/>
            <a:buChar char="•"/>
          </a:pPr>
          <a:r>
            <a:rPr lang="en-US" dirty="0"/>
            <a:t>Cloud Data Storage</a:t>
          </a:r>
        </a:p>
      </dgm:t>
    </dgm:pt>
    <dgm:pt modelId="{21249167-2EED-46CB-8B16-BAD85B937619}" type="parTrans" cxnId="{87E1B5A3-D442-47A9-AA21-DC8CF4296CE5}">
      <dgm:prSet/>
      <dgm:spPr/>
      <dgm:t>
        <a:bodyPr/>
        <a:lstStyle/>
        <a:p>
          <a:endParaRPr lang="en-US"/>
        </a:p>
      </dgm:t>
    </dgm:pt>
    <dgm:pt modelId="{9EF94758-E066-4930-8F1D-DDEC5DED4712}" type="sibTrans" cxnId="{87E1B5A3-D442-47A9-AA21-DC8CF4296CE5}">
      <dgm:prSet/>
      <dgm:spPr/>
      <dgm:t>
        <a:bodyPr/>
        <a:lstStyle/>
        <a:p>
          <a:endParaRPr lang="en-US"/>
        </a:p>
      </dgm:t>
    </dgm:pt>
    <dgm:pt modelId="{025110E4-04A8-4980-85B5-29DB389E7F1E}">
      <dgm:prSet/>
      <dgm:spPr>
        <a:scene3d>
          <a:camera prst="orthographicFront"/>
          <a:lightRig rig="soft" dir="t"/>
        </a:scene3d>
        <a:sp3d prstMaterial="matte">
          <a:bevelT w="254000" h="254000"/>
          <a:bevelB w="254000" h="254000"/>
        </a:sp3d>
      </dgm:spPr>
      <dgm:t>
        <a:bodyPr/>
        <a:lstStyle/>
        <a:p>
          <a:pPr>
            <a:buFont typeface="Arial" panose="020B0604020202020204" pitchFamily="34" charset="0"/>
            <a:buChar char="•"/>
          </a:pPr>
          <a:r>
            <a:rPr lang="en-US" dirty="0"/>
            <a:t>Hierarchical neural networks for transferring data</a:t>
          </a:r>
        </a:p>
      </dgm:t>
    </dgm:pt>
    <dgm:pt modelId="{AF85DCCC-C4D9-4337-BE83-5BBDD847F260}" type="parTrans" cxnId="{B8D8A77E-7487-42B3-B6F4-4C03779BCC55}">
      <dgm:prSet/>
      <dgm:spPr/>
      <dgm:t>
        <a:bodyPr/>
        <a:lstStyle/>
        <a:p>
          <a:endParaRPr lang="en-US"/>
        </a:p>
      </dgm:t>
    </dgm:pt>
    <dgm:pt modelId="{EB785151-0D26-4242-BA43-1073E94F4C7A}" type="sibTrans" cxnId="{B8D8A77E-7487-42B3-B6F4-4C03779BCC55}">
      <dgm:prSet/>
      <dgm:spPr/>
      <dgm:t>
        <a:bodyPr/>
        <a:lstStyle/>
        <a:p>
          <a:endParaRPr lang="en-US"/>
        </a:p>
      </dgm:t>
    </dgm:pt>
    <dgm:pt modelId="{0C68595C-A58C-4C94-A808-035AF74524AB}" type="pres">
      <dgm:prSet presAssocID="{54077288-7B55-4F51-9B86-A54CF3717737}" presName="Name0" presStyleCnt="0">
        <dgm:presLayoutVars>
          <dgm:dir/>
          <dgm:animLvl val="lvl"/>
          <dgm:resizeHandles val="exact"/>
        </dgm:presLayoutVars>
      </dgm:prSet>
      <dgm:spPr/>
    </dgm:pt>
    <dgm:pt modelId="{E7350438-6CBA-4D1D-BC37-D2177A00AD27}" type="pres">
      <dgm:prSet presAssocID="{1B50A508-BC82-4695-902C-156B9EB8EF77}" presName="linNode" presStyleCnt="0"/>
      <dgm:spPr/>
    </dgm:pt>
    <dgm:pt modelId="{5D5F275E-C8D9-4DA0-8CD2-2F24036CB631}" type="pres">
      <dgm:prSet presAssocID="{1B50A508-BC82-4695-902C-156B9EB8EF77}" presName="parTx" presStyleLbl="revTx" presStyleIdx="0" presStyleCnt="2">
        <dgm:presLayoutVars>
          <dgm:chMax val="1"/>
          <dgm:bulletEnabled val="1"/>
        </dgm:presLayoutVars>
      </dgm:prSet>
      <dgm:spPr/>
    </dgm:pt>
    <dgm:pt modelId="{9C414586-2CF1-4ADC-ADF8-65CDDD34BA86}" type="pres">
      <dgm:prSet presAssocID="{1B50A508-BC82-4695-902C-156B9EB8EF77}" presName="bracket" presStyleLbl="parChTrans1D1" presStyleIdx="0" presStyleCnt="2"/>
      <dgm:spPr/>
    </dgm:pt>
    <dgm:pt modelId="{49F42D0B-D512-44C3-B9CC-D5C50D006D0B}" type="pres">
      <dgm:prSet presAssocID="{1B50A508-BC82-4695-902C-156B9EB8EF77}" presName="spH" presStyleCnt="0"/>
      <dgm:spPr/>
    </dgm:pt>
    <dgm:pt modelId="{AB86473A-63F4-4967-B3A9-E940BCBF6B91}" type="pres">
      <dgm:prSet presAssocID="{1B50A508-BC82-4695-902C-156B9EB8EF77}" presName="desTx" presStyleLbl="node1" presStyleIdx="0" presStyleCnt="2">
        <dgm:presLayoutVars>
          <dgm:bulletEnabled val="1"/>
        </dgm:presLayoutVars>
      </dgm:prSet>
      <dgm:spPr/>
    </dgm:pt>
    <dgm:pt modelId="{4C4D859B-E914-4F8D-835D-C0E30C61702C}" type="pres">
      <dgm:prSet presAssocID="{E141D2E0-446A-4633-985D-9497E6F4BEF4}" presName="spV" presStyleCnt="0"/>
      <dgm:spPr/>
    </dgm:pt>
    <dgm:pt modelId="{08C58631-45B8-432D-9A57-989541CEE6E4}" type="pres">
      <dgm:prSet presAssocID="{07AA7633-27F7-4C5E-B5D7-BDAF78D7CEF1}" presName="linNode" presStyleCnt="0"/>
      <dgm:spPr/>
    </dgm:pt>
    <dgm:pt modelId="{B61F8CBA-96E3-47EA-8C5A-F4CE02243302}" type="pres">
      <dgm:prSet presAssocID="{07AA7633-27F7-4C5E-B5D7-BDAF78D7CEF1}" presName="parTx" presStyleLbl="revTx" presStyleIdx="1" presStyleCnt="2">
        <dgm:presLayoutVars>
          <dgm:chMax val="1"/>
          <dgm:bulletEnabled val="1"/>
        </dgm:presLayoutVars>
      </dgm:prSet>
      <dgm:spPr/>
    </dgm:pt>
    <dgm:pt modelId="{2970F2E6-064B-4AD8-B3E1-4234D23EFA78}" type="pres">
      <dgm:prSet presAssocID="{07AA7633-27F7-4C5E-B5D7-BDAF78D7CEF1}" presName="bracket" presStyleLbl="parChTrans1D1" presStyleIdx="1" presStyleCnt="2"/>
      <dgm:spPr/>
    </dgm:pt>
    <dgm:pt modelId="{9C6CAE4A-01BD-4C05-A7BB-5C4E655001B2}" type="pres">
      <dgm:prSet presAssocID="{07AA7633-27F7-4C5E-B5D7-BDAF78D7CEF1}" presName="spH" presStyleCnt="0"/>
      <dgm:spPr/>
    </dgm:pt>
    <dgm:pt modelId="{9E71C8CE-9E8E-43B9-A233-48D56933892C}" type="pres">
      <dgm:prSet presAssocID="{07AA7633-27F7-4C5E-B5D7-BDAF78D7CEF1}" presName="desTx" presStyleLbl="node1" presStyleIdx="1" presStyleCnt="2">
        <dgm:presLayoutVars>
          <dgm:bulletEnabled val="1"/>
        </dgm:presLayoutVars>
      </dgm:prSet>
      <dgm:spPr/>
    </dgm:pt>
  </dgm:ptLst>
  <dgm:cxnLst>
    <dgm:cxn modelId="{1EE97804-0A61-49F6-9E4E-CE2D93FED021}" type="presOf" srcId="{EFB9902A-16B2-45A7-BEE6-5ECBCF6D99AB}" destId="{AB86473A-63F4-4967-B3A9-E940BCBF6B91}" srcOrd="0" destOrd="2" presId="urn:diagrams.loki3.com/BracketList"/>
    <dgm:cxn modelId="{3713ED05-8F5C-49E6-BFD0-69AB5CC899F4}" type="presOf" srcId="{07AA7633-27F7-4C5E-B5D7-BDAF78D7CEF1}" destId="{B61F8CBA-96E3-47EA-8C5A-F4CE02243302}" srcOrd="0" destOrd="0" presId="urn:diagrams.loki3.com/BracketList"/>
    <dgm:cxn modelId="{5BEC0A08-B559-448F-AB5C-F6557556E703}" srcId="{07AA7633-27F7-4C5E-B5D7-BDAF78D7CEF1}" destId="{F9E421EC-0F02-4BA0-9943-9FEB54AB9A0A}" srcOrd="0" destOrd="0" parTransId="{64730902-4EA4-4182-85EB-E30252265CC6}" sibTransId="{B88F456F-CC8B-4D3B-86EB-663E402EDD93}"/>
    <dgm:cxn modelId="{A42C360B-A86E-4D96-9C0C-B6F6DCBC7345}" type="presOf" srcId="{4119F5B0-8543-45E3-8A24-CE777630E615}" destId="{AB86473A-63F4-4967-B3A9-E940BCBF6B91}" srcOrd="0" destOrd="1" presId="urn:diagrams.loki3.com/BracketList"/>
    <dgm:cxn modelId="{A16B7B1F-B541-4471-96A3-11A22A055A43}" type="presOf" srcId="{780007AA-444C-4011-8E67-DBAF9D400BE1}" destId="{AB86473A-63F4-4967-B3A9-E940BCBF6B91}" srcOrd="0" destOrd="0" presId="urn:diagrams.loki3.com/BracketList"/>
    <dgm:cxn modelId="{4B3BE225-5A7E-450B-BD97-475842F57F5A}" type="presOf" srcId="{54077288-7B55-4F51-9B86-A54CF3717737}" destId="{0C68595C-A58C-4C94-A808-035AF74524AB}" srcOrd="0" destOrd="0" presId="urn:diagrams.loki3.com/BracketList"/>
    <dgm:cxn modelId="{ABB92D28-CB9D-402D-922C-D82D12CA23CC}" srcId="{1B50A508-BC82-4695-902C-156B9EB8EF77}" destId="{4119F5B0-8543-45E3-8A24-CE777630E615}" srcOrd="1" destOrd="0" parTransId="{D2C9468F-79E3-425A-BBAC-E2C24A1C3AE4}" sibTransId="{ED3F9C1C-591A-418F-B5AD-2B5A915BE889}"/>
    <dgm:cxn modelId="{AE320731-EB0E-4246-BC18-8B022EAD8321}" type="presOf" srcId="{1B50A508-BC82-4695-902C-156B9EB8EF77}" destId="{5D5F275E-C8D9-4DA0-8CD2-2F24036CB631}" srcOrd="0" destOrd="0" presId="urn:diagrams.loki3.com/BracketList"/>
    <dgm:cxn modelId="{E9A0D033-4988-47AC-8923-B0F32DB1D2A6}" srcId="{1B50A508-BC82-4695-902C-156B9EB8EF77}" destId="{EFB9902A-16B2-45A7-BEE6-5ECBCF6D99AB}" srcOrd="2" destOrd="0" parTransId="{1D05F1B4-4648-4B09-A639-B6DAE2BD4F60}" sibTransId="{724C1E4C-A5CC-4DC0-B0F5-6AB9F538FA55}"/>
    <dgm:cxn modelId="{862A3043-3654-490A-986C-6F3307757C2D}" type="presOf" srcId="{2D7AC803-2CE1-4EE5-87E3-F1DB2B6DAAA9}" destId="{9E71C8CE-9E8E-43B9-A233-48D56933892C}" srcOrd="0" destOrd="1" presId="urn:diagrams.loki3.com/BracketList"/>
    <dgm:cxn modelId="{697F6B4B-57C4-4F7C-B487-E20AA29B95D4}" srcId="{54077288-7B55-4F51-9B86-A54CF3717737}" destId="{1B50A508-BC82-4695-902C-156B9EB8EF77}" srcOrd="0" destOrd="0" parTransId="{E9CEE0A9-96E2-4698-B3C7-D48623AC7852}" sibTransId="{E141D2E0-446A-4633-985D-9497E6F4BEF4}"/>
    <dgm:cxn modelId="{B8D8A77E-7487-42B3-B6F4-4C03779BCC55}" srcId="{07AA7633-27F7-4C5E-B5D7-BDAF78D7CEF1}" destId="{025110E4-04A8-4980-85B5-29DB389E7F1E}" srcOrd="2" destOrd="0" parTransId="{AF85DCCC-C4D9-4337-BE83-5BBDD847F260}" sibTransId="{EB785151-0D26-4242-BA43-1073E94F4C7A}"/>
    <dgm:cxn modelId="{D51A5A83-8C7D-4C80-AF58-DC0B195069FC}" type="presOf" srcId="{025110E4-04A8-4980-85B5-29DB389E7F1E}" destId="{9E71C8CE-9E8E-43B9-A233-48D56933892C}" srcOrd="0" destOrd="2" presId="urn:diagrams.loki3.com/BracketList"/>
    <dgm:cxn modelId="{E910F99F-93CE-4F54-B3ED-C227D00E3A1B}" srcId="{54077288-7B55-4F51-9B86-A54CF3717737}" destId="{07AA7633-27F7-4C5E-B5D7-BDAF78D7CEF1}" srcOrd="1" destOrd="0" parTransId="{83B98018-9342-4532-91BD-33A616EF78E6}" sibTransId="{F7637AE9-0FC3-4070-B3D3-6157F865E5F8}"/>
    <dgm:cxn modelId="{87E1B5A3-D442-47A9-AA21-DC8CF4296CE5}" srcId="{07AA7633-27F7-4C5E-B5D7-BDAF78D7CEF1}" destId="{2D7AC803-2CE1-4EE5-87E3-F1DB2B6DAAA9}" srcOrd="1" destOrd="0" parTransId="{21249167-2EED-46CB-8B16-BAD85B937619}" sibTransId="{9EF94758-E066-4930-8F1D-DDEC5DED4712}"/>
    <dgm:cxn modelId="{208F1BB1-59B5-4AD7-AB34-25ADDB8EE680}" srcId="{1B50A508-BC82-4695-902C-156B9EB8EF77}" destId="{780007AA-444C-4011-8E67-DBAF9D400BE1}" srcOrd="0" destOrd="0" parTransId="{C3260340-F121-4F2B-B171-2B6031A799F6}" sibTransId="{E9FD221B-5FB9-4F2D-85BF-2EB6F175D08F}"/>
    <dgm:cxn modelId="{4D2165E7-410C-4903-9A42-FDCFC9CAE505}" type="presOf" srcId="{F9E421EC-0F02-4BA0-9943-9FEB54AB9A0A}" destId="{9E71C8CE-9E8E-43B9-A233-48D56933892C}" srcOrd="0" destOrd="0" presId="urn:diagrams.loki3.com/BracketList"/>
    <dgm:cxn modelId="{41D66F7C-A9AD-44CA-B7F2-D50E0B4B24F3}" type="presParOf" srcId="{0C68595C-A58C-4C94-A808-035AF74524AB}" destId="{E7350438-6CBA-4D1D-BC37-D2177A00AD27}" srcOrd="0" destOrd="0" presId="urn:diagrams.loki3.com/BracketList"/>
    <dgm:cxn modelId="{AC439D7B-2576-4DD7-99E1-282EFD94DC91}" type="presParOf" srcId="{E7350438-6CBA-4D1D-BC37-D2177A00AD27}" destId="{5D5F275E-C8D9-4DA0-8CD2-2F24036CB631}" srcOrd="0" destOrd="0" presId="urn:diagrams.loki3.com/BracketList"/>
    <dgm:cxn modelId="{6C70D0B7-F331-4B77-95EA-EE9ECE3A8007}" type="presParOf" srcId="{E7350438-6CBA-4D1D-BC37-D2177A00AD27}" destId="{9C414586-2CF1-4ADC-ADF8-65CDDD34BA86}" srcOrd="1" destOrd="0" presId="urn:diagrams.loki3.com/BracketList"/>
    <dgm:cxn modelId="{C74986FF-E94D-4495-9489-03FD8FB86F97}" type="presParOf" srcId="{E7350438-6CBA-4D1D-BC37-D2177A00AD27}" destId="{49F42D0B-D512-44C3-B9CC-D5C50D006D0B}" srcOrd="2" destOrd="0" presId="urn:diagrams.loki3.com/BracketList"/>
    <dgm:cxn modelId="{33AF7215-CFC6-4905-B2A4-B8BE3FCFBCC4}" type="presParOf" srcId="{E7350438-6CBA-4D1D-BC37-D2177A00AD27}" destId="{AB86473A-63F4-4967-B3A9-E940BCBF6B91}" srcOrd="3" destOrd="0" presId="urn:diagrams.loki3.com/BracketList"/>
    <dgm:cxn modelId="{CFF9E2C9-F241-49CD-B8D7-9E3959A3DBDB}" type="presParOf" srcId="{0C68595C-A58C-4C94-A808-035AF74524AB}" destId="{4C4D859B-E914-4F8D-835D-C0E30C61702C}" srcOrd="1" destOrd="0" presId="urn:diagrams.loki3.com/BracketList"/>
    <dgm:cxn modelId="{FA45FCB3-1390-466C-9930-FFB2EEFC5A80}" type="presParOf" srcId="{0C68595C-A58C-4C94-A808-035AF74524AB}" destId="{08C58631-45B8-432D-9A57-989541CEE6E4}" srcOrd="2" destOrd="0" presId="urn:diagrams.loki3.com/BracketList"/>
    <dgm:cxn modelId="{C3C9996D-CDF9-45A0-A0AB-042436886855}" type="presParOf" srcId="{08C58631-45B8-432D-9A57-989541CEE6E4}" destId="{B61F8CBA-96E3-47EA-8C5A-F4CE02243302}" srcOrd="0" destOrd="0" presId="urn:diagrams.loki3.com/BracketList"/>
    <dgm:cxn modelId="{7CD8CB17-765D-45B7-A4ED-1142ACA361D5}" type="presParOf" srcId="{08C58631-45B8-432D-9A57-989541CEE6E4}" destId="{2970F2E6-064B-4AD8-B3E1-4234D23EFA78}" srcOrd="1" destOrd="0" presId="urn:diagrams.loki3.com/BracketList"/>
    <dgm:cxn modelId="{40736E56-8E3A-4C68-9605-DA0FC0687EBD}" type="presParOf" srcId="{08C58631-45B8-432D-9A57-989541CEE6E4}" destId="{9C6CAE4A-01BD-4C05-A7BB-5C4E655001B2}" srcOrd="2" destOrd="0" presId="urn:diagrams.loki3.com/BracketList"/>
    <dgm:cxn modelId="{F5668301-6598-45CB-8F78-0599B9D2772B}" type="presParOf" srcId="{08C58631-45B8-432D-9A57-989541CEE6E4}" destId="{9E71C8CE-9E8E-43B9-A233-48D56933892C}"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56B74B-FCE2-43BE-B864-6438E6C6E272}" type="doc">
      <dgm:prSet loTypeId="urn:microsoft.com/office/officeart/2005/8/layout/matrix3" loCatId="matrix" qsTypeId="urn:microsoft.com/office/officeart/2005/8/quickstyle/3d1" qsCatId="3D" csTypeId="urn:microsoft.com/office/officeart/2005/8/colors/colorful3" csCatId="colorful" phldr="1"/>
      <dgm:spPr/>
      <dgm:t>
        <a:bodyPr/>
        <a:lstStyle/>
        <a:p>
          <a:endParaRPr lang="en-US"/>
        </a:p>
      </dgm:t>
    </dgm:pt>
    <dgm:pt modelId="{A4435844-642A-4B03-A87A-73EA3CA3BCFE}">
      <dgm:prSet phldrT="[Text]"/>
      <dgm:spPr/>
      <dgm:t>
        <a:bodyPr/>
        <a:lstStyle/>
        <a:p>
          <a:r>
            <a:rPr lang="en-US" dirty="0"/>
            <a:t>Better Quality Images</a:t>
          </a:r>
        </a:p>
      </dgm:t>
    </dgm:pt>
    <dgm:pt modelId="{1BAC023A-7621-4696-B323-1C5DE1FE4D3F}" type="parTrans" cxnId="{824A553D-0313-499A-A543-CDF04D16799C}">
      <dgm:prSet/>
      <dgm:spPr/>
      <dgm:t>
        <a:bodyPr/>
        <a:lstStyle/>
        <a:p>
          <a:endParaRPr lang="en-US"/>
        </a:p>
      </dgm:t>
    </dgm:pt>
    <dgm:pt modelId="{170BB58D-165E-475F-A8CD-6A40115D2F91}" type="sibTrans" cxnId="{824A553D-0313-499A-A543-CDF04D16799C}">
      <dgm:prSet/>
      <dgm:spPr/>
      <dgm:t>
        <a:bodyPr/>
        <a:lstStyle/>
        <a:p>
          <a:endParaRPr lang="en-US"/>
        </a:p>
      </dgm:t>
    </dgm:pt>
    <dgm:pt modelId="{590B6F59-9870-46FC-91E7-895397E332B6}">
      <dgm:prSet phldrT="[Text]"/>
      <dgm:spPr/>
      <dgm:t>
        <a:bodyPr/>
        <a:lstStyle/>
        <a:p>
          <a:r>
            <a:rPr lang="en-US" dirty="0"/>
            <a:t>Less data consumed</a:t>
          </a:r>
        </a:p>
      </dgm:t>
    </dgm:pt>
    <dgm:pt modelId="{DB9A21E3-B840-43F6-BD8A-E4871A00CE62}" type="parTrans" cxnId="{1D744C98-3913-4F6A-AD2E-DED856659A95}">
      <dgm:prSet/>
      <dgm:spPr/>
      <dgm:t>
        <a:bodyPr/>
        <a:lstStyle/>
        <a:p>
          <a:endParaRPr lang="en-US"/>
        </a:p>
      </dgm:t>
    </dgm:pt>
    <dgm:pt modelId="{CCFFEEAD-118C-4E94-AA70-37BE02F0A25A}" type="sibTrans" cxnId="{1D744C98-3913-4F6A-AD2E-DED856659A95}">
      <dgm:prSet/>
      <dgm:spPr/>
      <dgm:t>
        <a:bodyPr/>
        <a:lstStyle/>
        <a:p>
          <a:endParaRPr lang="en-US"/>
        </a:p>
      </dgm:t>
    </dgm:pt>
    <dgm:pt modelId="{5B0DC324-1241-4E9E-B1E4-309147948419}">
      <dgm:prSet phldrT="[Text]"/>
      <dgm:spPr/>
      <dgm:t>
        <a:bodyPr/>
        <a:lstStyle/>
        <a:p>
          <a:r>
            <a:rPr lang="en-US" dirty="0"/>
            <a:t>Less</a:t>
          </a:r>
          <a:r>
            <a:rPr lang="en-US" baseline="0" dirty="0"/>
            <a:t> costly</a:t>
          </a:r>
          <a:endParaRPr lang="en-US" dirty="0"/>
        </a:p>
      </dgm:t>
    </dgm:pt>
    <dgm:pt modelId="{90D5D9D7-0BEB-4156-819B-3A7BB0ACA7E4}" type="parTrans" cxnId="{B887CB0A-86B2-4D56-990C-2E4C11CF178C}">
      <dgm:prSet/>
      <dgm:spPr/>
      <dgm:t>
        <a:bodyPr/>
        <a:lstStyle/>
        <a:p>
          <a:endParaRPr lang="en-US"/>
        </a:p>
      </dgm:t>
    </dgm:pt>
    <dgm:pt modelId="{C4411D59-B6F1-44C4-9CEF-41B9C659D927}" type="sibTrans" cxnId="{B887CB0A-86B2-4D56-990C-2E4C11CF178C}">
      <dgm:prSet/>
      <dgm:spPr/>
      <dgm:t>
        <a:bodyPr/>
        <a:lstStyle/>
        <a:p>
          <a:endParaRPr lang="en-US"/>
        </a:p>
      </dgm:t>
    </dgm:pt>
    <dgm:pt modelId="{F3C9C2FB-B5B8-4B76-B96F-0EB5981853FA}">
      <dgm:prSet phldrT="[Text]"/>
      <dgm:spPr/>
      <dgm:t>
        <a:bodyPr/>
        <a:lstStyle/>
        <a:p>
          <a:r>
            <a:rPr lang="en-US" b="0" i="0" dirty="0"/>
            <a:t>Fast Image storage and retrieval process</a:t>
          </a:r>
          <a:endParaRPr lang="en-US" dirty="0"/>
        </a:p>
      </dgm:t>
    </dgm:pt>
    <dgm:pt modelId="{A0273CFA-B818-41A4-8B66-235E9199FE5B}" type="parTrans" cxnId="{0118FBAD-5BD5-4814-9927-B12C75068BF8}">
      <dgm:prSet/>
      <dgm:spPr/>
      <dgm:t>
        <a:bodyPr/>
        <a:lstStyle/>
        <a:p>
          <a:endParaRPr lang="en-US"/>
        </a:p>
      </dgm:t>
    </dgm:pt>
    <dgm:pt modelId="{FB339FB8-B965-40DA-B9E6-9A3E9DAC6EA7}" type="sibTrans" cxnId="{0118FBAD-5BD5-4814-9927-B12C75068BF8}">
      <dgm:prSet/>
      <dgm:spPr/>
      <dgm:t>
        <a:bodyPr/>
        <a:lstStyle/>
        <a:p>
          <a:endParaRPr lang="en-US"/>
        </a:p>
      </dgm:t>
    </dgm:pt>
    <dgm:pt modelId="{2B3F793D-24CE-488C-9ABB-05B24052B0FC}" type="pres">
      <dgm:prSet presAssocID="{A156B74B-FCE2-43BE-B864-6438E6C6E272}" presName="matrix" presStyleCnt="0">
        <dgm:presLayoutVars>
          <dgm:chMax val="1"/>
          <dgm:dir/>
          <dgm:resizeHandles val="exact"/>
        </dgm:presLayoutVars>
      </dgm:prSet>
      <dgm:spPr/>
    </dgm:pt>
    <dgm:pt modelId="{B781C484-D22E-4F67-94A4-5045AFCBCE2B}" type="pres">
      <dgm:prSet presAssocID="{A156B74B-FCE2-43BE-B864-6438E6C6E272}" presName="diamond" presStyleLbl="bgShp" presStyleIdx="0" presStyleCnt="1"/>
      <dgm:spPr/>
    </dgm:pt>
    <dgm:pt modelId="{7372A448-2D88-41BC-9EEF-3F3237A6A059}" type="pres">
      <dgm:prSet presAssocID="{A156B74B-FCE2-43BE-B864-6438E6C6E272}" presName="quad1" presStyleLbl="node1" presStyleIdx="0" presStyleCnt="4">
        <dgm:presLayoutVars>
          <dgm:chMax val="0"/>
          <dgm:chPref val="0"/>
          <dgm:bulletEnabled val="1"/>
        </dgm:presLayoutVars>
      </dgm:prSet>
      <dgm:spPr/>
    </dgm:pt>
    <dgm:pt modelId="{594072D7-D337-4E76-9E6D-1485F2E5F35F}" type="pres">
      <dgm:prSet presAssocID="{A156B74B-FCE2-43BE-B864-6438E6C6E272}" presName="quad2" presStyleLbl="node1" presStyleIdx="1" presStyleCnt="4">
        <dgm:presLayoutVars>
          <dgm:chMax val="0"/>
          <dgm:chPref val="0"/>
          <dgm:bulletEnabled val="1"/>
        </dgm:presLayoutVars>
      </dgm:prSet>
      <dgm:spPr/>
    </dgm:pt>
    <dgm:pt modelId="{28AE9766-1A4E-4531-A4AC-ABD292D74CDA}" type="pres">
      <dgm:prSet presAssocID="{A156B74B-FCE2-43BE-B864-6438E6C6E272}" presName="quad3" presStyleLbl="node1" presStyleIdx="2" presStyleCnt="4">
        <dgm:presLayoutVars>
          <dgm:chMax val="0"/>
          <dgm:chPref val="0"/>
          <dgm:bulletEnabled val="1"/>
        </dgm:presLayoutVars>
      </dgm:prSet>
      <dgm:spPr/>
    </dgm:pt>
    <dgm:pt modelId="{767363EF-1DE7-45FB-A5E6-B679C47FE864}" type="pres">
      <dgm:prSet presAssocID="{A156B74B-FCE2-43BE-B864-6438E6C6E272}" presName="quad4" presStyleLbl="node1" presStyleIdx="3" presStyleCnt="4">
        <dgm:presLayoutVars>
          <dgm:chMax val="0"/>
          <dgm:chPref val="0"/>
          <dgm:bulletEnabled val="1"/>
        </dgm:presLayoutVars>
      </dgm:prSet>
      <dgm:spPr/>
    </dgm:pt>
  </dgm:ptLst>
  <dgm:cxnLst>
    <dgm:cxn modelId="{B887CB0A-86B2-4D56-990C-2E4C11CF178C}" srcId="{A156B74B-FCE2-43BE-B864-6438E6C6E272}" destId="{5B0DC324-1241-4E9E-B1E4-309147948419}" srcOrd="2" destOrd="0" parTransId="{90D5D9D7-0BEB-4156-819B-3A7BB0ACA7E4}" sibTransId="{C4411D59-B6F1-44C4-9CEF-41B9C659D927}"/>
    <dgm:cxn modelId="{175A9B15-CA4D-4BA4-89CB-8C68921D7C3C}" type="presOf" srcId="{A4435844-642A-4B03-A87A-73EA3CA3BCFE}" destId="{7372A448-2D88-41BC-9EEF-3F3237A6A059}" srcOrd="0" destOrd="0" presId="urn:microsoft.com/office/officeart/2005/8/layout/matrix3"/>
    <dgm:cxn modelId="{824A553D-0313-499A-A543-CDF04D16799C}" srcId="{A156B74B-FCE2-43BE-B864-6438E6C6E272}" destId="{A4435844-642A-4B03-A87A-73EA3CA3BCFE}" srcOrd="0" destOrd="0" parTransId="{1BAC023A-7621-4696-B323-1C5DE1FE4D3F}" sibTransId="{170BB58D-165E-475F-A8CD-6A40115D2F91}"/>
    <dgm:cxn modelId="{1D744C98-3913-4F6A-AD2E-DED856659A95}" srcId="{A156B74B-FCE2-43BE-B864-6438E6C6E272}" destId="{590B6F59-9870-46FC-91E7-895397E332B6}" srcOrd="1" destOrd="0" parTransId="{DB9A21E3-B840-43F6-BD8A-E4871A00CE62}" sibTransId="{CCFFEEAD-118C-4E94-AA70-37BE02F0A25A}"/>
    <dgm:cxn modelId="{DCC56EA4-BD79-4428-9914-4494D38CDE99}" type="presOf" srcId="{F3C9C2FB-B5B8-4B76-B96F-0EB5981853FA}" destId="{767363EF-1DE7-45FB-A5E6-B679C47FE864}" srcOrd="0" destOrd="0" presId="urn:microsoft.com/office/officeart/2005/8/layout/matrix3"/>
    <dgm:cxn modelId="{BAE724A8-3CFF-49CC-BA3A-1E638C95E3B6}" type="presOf" srcId="{A156B74B-FCE2-43BE-B864-6438E6C6E272}" destId="{2B3F793D-24CE-488C-9ABB-05B24052B0FC}" srcOrd="0" destOrd="0" presId="urn:microsoft.com/office/officeart/2005/8/layout/matrix3"/>
    <dgm:cxn modelId="{0118FBAD-5BD5-4814-9927-B12C75068BF8}" srcId="{A156B74B-FCE2-43BE-B864-6438E6C6E272}" destId="{F3C9C2FB-B5B8-4B76-B96F-0EB5981853FA}" srcOrd="3" destOrd="0" parTransId="{A0273CFA-B818-41A4-8B66-235E9199FE5B}" sibTransId="{FB339FB8-B965-40DA-B9E6-9A3E9DAC6EA7}"/>
    <dgm:cxn modelId="{6C4D04F5-EDE4-4CBC-9B6B-F991D35198A0}" type="presOf" srcId="{590B6F59-9870-46FC-91E7-895397E332B6}" destId="{594072D7-D337-4E76-9E6D-1485F2E5F35F}" srcOrd="0" destOrd="0" presId="urn:microsoft.com/office/officeart/2005/8/layout/matrix3"/>
    <dgm:cxn modelId="{B7DCC7F9-3B75-4B47-87D4-A668CBEC00E1}" type="presOf" srcId="{5B0DC324-1241-4E9E-B1E4-309147948419}" destId="{28AE9766-1A4E-4531-A4AC-ABD292D74CDA}" srcOrd="0" destOrd="0" presId="urn:microsoft.com/office/officeart/2005/8/layout/matrix3"/>
    <dgm:cxn modelId="{536C05A6-0D4D-4081-A09F-BA9D61FB2227}" type="presParOf" srcId="{2B3F793D-24CE-488C-9ABB-05B24052B0FC}" destId="{B781C484-D22E-4F67-94A4-5045AFCBCE2B}" srcOrd="0" destOrd="0" presId="urn:microsoft.com/office/officeart/2005/8/layout/matrix3"/>
    <dgm:cxn modelId="{6CADDFB1-F209-402F-8F8F-26B5157D170A}" type="presParOf" srcId="{2B3F793D-24CE-488C-9ABB-05B24052B0FC}" destId="{7372A448-2D88-41BC-9EEF-3F3237A6A059}" srcOrd="1" destOrd="0" presId="urn:microsoft.com/office/officeart/2005/8/layout/matrix3"/>
    <dgm:cxn modelId="{377DD8E1-1B27-4869-8D31-170A860E21BF}" type="presParOf" srcId="{2B3F793D-24CE-488C-9ABB-05B24052B0FC}" destId="{594072D7-D337-4E76-9E6D-1485F2E5F35F}" srcOrd="2" destOrd="0" presId="urn:microsoft.com/office/officeart/2005/8/layout/matrix3"/>
    <dgm:cxn modelId="{0409C0DB-A43A-4279-9862-0A3E080EC34F}" type="presParOf" srcId="{2B3F793D-24CE-488C-9ABB-05B24052B0FC}" destId="{28AE9766-1A4E-4531-A4AC-ABD292D74CDA}" srcOrd="3" destOrd="0" presId="urn:microsoft.com/office/officeart/2005/8/layout/matrix3"/>
    <dgm:cxn modelId="{A58AAA4B-C7A8-4D2F-85BD-918F4B517FE7}" type="presParOf" srcId="{2B3F793D-24CE-488C-9ABB-05B24052B0FC}" destId="{767363EF-1DE7-45FB-A5E6-B679C47FE864}"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D89A538-4C6D-4DC6-B734-64B2974D60FA}"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6CD617F4-A451-4448-8712-616194CCA0F8}">
      <dgm:prSet custT="1"/>
      <dgm:spPr/>
      <dgm:t>
        <a:bodyPr/>
        <a:lstStyle/>
        <a:p>
          <a:r>
            <a:rPr lang="en-US" sz="3300" dirty="0"/>
            <a:t>Positive Impact: The system will help us detect and segment objects. This particular system can be further classified for many applications including healthcare, security and automation. </a:t>
          </a:r>
        </a:p>
      </dgm:t>
    </dgm:pt>
    <dgm:pt modelId="{3BCC31DB-1862-4E69-8734-F64F8D030C2F}" type="parTrans" cxnId="{5B517730-C4EB-46E6-AA62-DC3BD8092DD7}">
      <dgm:prSet/>
      <dgm:spPr/>
      <dgm:t>
        <a:bodyPr/>
        <a:lstStyle/>
        <a:p>
          <a:endParaRPr lang="en-US"/>
        </a:p>
      </dgm:t>
    </dgm:pt>
    <dgm:pt modelId="{A505CE8D-F7F4-475E-A1EC-EB4F69575D80}" type="sibTrans" cxnId="{5B517730-C4EB-46E6-AA62-DC3BD8092DD7}">
      <dgm:prSet/>
      <dgm:spPr/>
      <dgm:t>
        <a:bodyPr/>
        <a:lstStyle/>
        <a:p>
          <a:endParaRPr lang="en-US"/>
        </a:p>
      </dgm:t>
    </dgm:pt>
    <dgm:pt modelId="{15B2112F-01B4-4D47-89AE-5B027D236119}">
      <dgm:prSet custT="1"/>
      <dgm:spPr/>
      <dgm:t>
        <a:bodyPr/>
        <a:lstStyle/>
        <a:p>
          <a:r>
            <a:rPr lang="en-US" sz="3300" dirty="0"/>
            <a:t>Negative Impact: The efficiency of the system might be reduced if the model is not trained enough. </a:t>
          </a:r>
        </a:p>
      </dgm:t>
    </dgm:pt>
    <dgm:pt modelId="{6886F21C-E6E8-4D81-9383-70FA0FDEA2A2}" type="parTrans" cxnId="{B6C220E2-0597-43F1-B56E-A74D0DC6DFBF}">
      <dgm:prSet/>
      <dgm:spPr/>
      <dgm:t>
        <a:bodyPr/>
        <a:lstStyle/>
        <a:p>
          <a:endParaRPr lang="en-US"/>
        </a:p>
      </dgm:t>
    </dgm:pt>
    <dgm:pt modelId="{AD08E51C-6853-4AF7-ABD8-20CB24C2EC4D}" type="sibTrans" cxnId="{B6C220E2-0597-43F1-B56E-A74D0DC6DFBF}">
      <dgm:prSet/>
      <dgm:spPr/>
      <dgm:t>
        <a:bodyPr/>
        <a:lstStyle/>
        <a:p>
          <a:endParaRPr lang="en-US"/>
        </a:p>
      </dgm:t>
    </dgm:pt>
    <dgm:pt modelId="{EB831C77-0CC6-4938-B717-DA89E04190F5}" type="pres">
      <dgm:prSet presAssocID="{8D89A538-4C6D-4DC6-B734-64B2974D60FA}" presName="vert0" presStyleCnt="0">
        <dgm:presLayoutVars>
          <dgm:dir/>
          <dgm:animOne val="branch"/>
          <dgm:animLvl val="lvl"/>
        </dgm:presLayoutVars>
      </dgm:prSet>
      <dgm:spPr/>
    </dgm:pt>
    <dgm:pt modelId="{B02DD558-082E-436D-9204-C19BFEA3EBB1}" type="pres">
      <dgm:prSet presAssocID="{6CD617F4-A451-4448-8712-616194CCA0F8}" presName="thickLine" presStyleLbl="alignNode1" presStyleIdx="0" presStyleCnt="2"/>
      <dgm:spPr/>
    </dgm:pt>
    <dgm:pt modelId="{F1ECA574-6F4E-46F3-8B3E-53A716263CF1}" type="pres">
      <dgm:prSet presAssocID="{6CD617F4-A451-4448-8712-616194CCA0F8}" presName="horz1" presStyleCnt="0"/>
      <dgm:spPr/>
    </dgm:pt>
    <dgm:pt modelId="{051DFC8C-A44F-4178-BE6E-3B801A09B6D5}" type="pres">
      <dgm:prSet presAssocID="{6CD617F4-A451-4448-8712-616194CCA0F8}" presName="tx1" presStyleLbl="revTx" presStyleIdx="0" presStyleCnt="2"/>
      <dgm:spPr/>
    </dgm:pt>
    <dgm:pt modelId="{D7185F5C-C835-40FE-B394-BDBC0308BC99}" type="pres">
      <dgm:prSet presAssocID="{6CD617F4-A451-4448-8712-616194CCA0F8}" presName="vert1" presStyleCnt="0"/>
      <dgm:spPr/>
    </dgm:pt>
    <dgm:pt modelId="{B97F966F-C71B-4B7D-B419-D75A0DEA7C5A}" type="pres">
      <dgm:prSet presAssocID="{15B2112F-01B4-4D47-89AE-5B027D236119}" presName="thickLine" presStyleLbl="alignNode1" presStyleIdx="1" presStyleCnt="2"/>
      <dgm:spPr/>
    </dgm:pt>
    <dgm:pt modelId="{D259381C-219A-47E1-8F1F-7345C36DB9FA}" type="pres">
      <dgm:prSet presAssocID="{15B2112F-01B4-4D47-89AE-5B027D236119}" presName="horz1" presStyleCnt="0"/>
      <dgm:spPr/>
    </dgm:pt>
    <dgm:pt modelId="{46EDCF2D-94F0-4C82-A360-3ED4FA285464}" type="pres">
      <dgm:prSet presAssocID="{15B2112F-01B4-4D47-89AE-5B027D236119}" presName="tx1" presStyleLbl="revTx" presStyleIdx="1" presStyleCnt="2"/>
      <dgm:spPr/>
    </dgm:pt>
    <dgm:pt modelId="{790EE308-A598-4614-A964-E1430A6791EE}" type="pres">
      <dgm:prSet presAssocID="{15B2112F-01B4-4D47-89AE-5B027D236119}" presName="vert1" presStyleCnt="0"/>
      <dgm:spPr/>
    </dgm:pt>
  </dgm:ptLst>
  <dgm:cxnLst>
    <dgm:cxn modelId="{5B517730-C4EB-46E6-AA62-DC3BD8092DD7}" srcId="{8D89A538-4C6D-4DC6-B734-64B2974D60FA}" destId="{6CD617F4-A451-4448-8712-616194CCA0F8}" srcOrd="0" destOrd="0" parTransId="{3BCC31DB-1862-4E69-8734-F64F8D030C2F}" sibTransId="{A505CE8D-F7F4-475E-A1EC-EB4F69575D80}"/>
    <dgm:cxn modelId="{BD80EB49-047A-4C6B-96AD-FE9B328862BA}" type="presOf" srcId="{15B2112F-01B4-4D47-89AE-5B027D236119}" destId="{46EDCF2D-94F0-4C82-A360-3ED4FA285464}" srcOrd="0" destOrd="0" presId="urn:microsoft.com/office/officeart/2008/layout/LinedList"/>
    <dgm:cxn modelId="{74422B52-4778-48DF-B466-0B2BA0522880}" type="presOf" srcId="{6CD617F4-A451-4448-8712-616194CCA0F8}" destId="{051DFC8C-A44F-4178-BE6E-3B801A09B6D5}" srcOrd="0" destOrd="0" presId="urn:microsoft.com/office/officeart/2008/layout/LinedList"/>
    <dgm:cxn modelId="{B6C220E2-0597-43F1-B56E-A74D0DC6DFBF}" srcId="{8D89A538-4C6D-4DC6-B734-64B2974D60FA}" destId="{15B2112F-01B4-4D47-89AE-5B027D236119}" srcOrd="1" destOrd="0" parTransId="{6886F21C-E6E8-4D81-9383-70FA0FDEA2A2}" sibTransId="{AD08E51C-6853-4AF7-ABD8-20CB24C2EC4D}"/>
    <dgm:cxn modelId="{AFD39FFE-3578-4029-B772-53DED1F4DA32}" type="presOf" srcId="{8D89A538-4C6D-4DC6-B734-64B2974D60FA}" destId="{EB831C77-0CC6-4938-B717-DA89E04190F5}" srcOrd="0" destOrd="0" presId="urn:microsoft.com/office/officeart/2008/layout/LinedList"/>
    <dgm:cxn modelId="{DDE721DA-C649-4B26-AA84-7CE0D0B0D0B4}" type="presParOf" srcId="{EB831C77-0CC6-4938-B717-DA89E04190F5}" destId="{B02DD558-082E-436D-9204-C19BFEA3EBB1}" srcOrd="0" destOrd="0" presId="urn:microsoft.com/office/officeart/2008/layout/LinedList"/>
    <dgm:cxn modelId="{061EC4E5-4E86-43DB-916D-2C3E422F5C09}" type="presParOf" srcId="{EB831C77-0CC6-4938-B717-DA89E04190F5}" destId="{F1ECA574-6F4E-46F3-8B3E-53A716263CF1}" srcOrd="1" destOrd="0" presId="urn:microsoft.com/office/officeart/2008/layout/LinedList"/>
    <dgm:cxn modelId="{E4B086A7-EA0B-4785-8DFF-91F6AF09C9B5}" type="presParOf" srcId="{F1ECA574-6F4E-46F3-8B3E-53A716263CF1}" destId="{051DFC8C-A44F-4178-BE6E-3B801A09B6D5}" srcOrd="0" destOrd="0" presId="urn:microsoft.com/office/officeart/2008/layout/LinedList"/>
    <dgm:cxn modelId="{EBE29C9E-A9F0-446F-A57B-0ED52E25144B}" type="presParOf" srcId="{F1ECA574-6F4E-46F3-8B3E-53A716263CF1}" destId="{D7185F5C-C835-40FE-B394-BDBC0308BC99}" srcOrd="1" destOrd="0" presId="urn:microsoft.com/office/officeart/2008/layout/LinedList"/>
    <dgm:cxn modelId="{57FAF524-36C0-4147-8492-7017458A1B29}" type="presParOf" srcId="{EB831C77-0CC6-4938-B717-DA89E04190F5}" destId="{B97F966F-C71B-4B7D-B419-D75A0DEA7C5A}" srcOrd="2" destOrd="0" presId="urn:microsoft.com/office/officeart/2008/layout/LinedList"/>
    <dgm:cxn modelId="{95B71DC0-1494-47A6-AAC7-F97FED7B700C}" type="presParOf" srcId="{EB831C77-0CC6-4938-B717-DA89E04190F5}" destId="{D259381C-219A-47E1-8F1F-7345C36DB9FA}" srcOrd="3" destOrd="0" presId="urn:microsoft.com/office/officeart/2008/layout/LinedList"/>
    <dgm:cxn modelId="{09B72105-B009-46B2-83FD-89F665CCF8B9}" type="presParOf" srcId="{D259381C-219A-47E1-8F1F-7345C36DB9FA}" destId="{46EDCF2D-94F0-4C82-A360-3ED4FA285464}" srcOrd="0" destOrd="0" presId="urn:microsoft.com/office/officeart/2008/layout/LinedList"/>
    <dgm:cxn modelId="{63EB9FD9-8799-47D3-9312-61F11CDB1BC5}" type="presParOf" srcId="{D259381C-219A-47E1-8F1F-7345C36DB9FA}" destId="{790EE308-A598-4614-A964-E1430A6791EE}"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5F275E-C8D9-4DA0-8CD2-2F24036CB631}">
      <dsp:nvSpPr>
        <dsp:cNvPr id="0" name=""/>
        <dsp:cNvSpPr/>
      </dsp:nvSpPr>
      <dsp:spPr>
        <a:xfrm>
          <a:off x="3868" y="628992"/>
          <a:ext cx="1978641" cy="1069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584" tIns="81280" rIns="227584" bIns="81280" numCol="1" spcCol="1270" anchor="ctr" anchorCtr="0">
          <a:noAutofit/>
        </a:bodyPr>
        <a:lstStyle/>
        <a:p>
          <a:pPr marL="0" lvl="0" indent="0" algn="r" defTabSz="1422400">
            <a:lnSpc>
              <a:spcPct val="90000"/>
            </a:lnSpc>
            <a:spcBef>
              <a:spcPct val="0"/>
            </a:spcBef>
            <a:spcAft>
              <a:spcPct val="35000"/>
            </a:spcAft>
            <a:buNone/>
          </a:pPr>
          <a:r>
            <a:rPr lang="en-US" sz="3200" kern="1200" dirty="0"/>
            <a:t>Comes under Ai</a:t>
          </a:r>
        </a:p>
      </dsp:txBody>
      <dsp:txXfrm>
        <a:off x="3868" y="628992"/>
        <a:ext cx="1978641" cy="1069200"/>
      </dsp:txXfrm>
    </dsp:sp>
    <dsp:sp modelId="{9C414586-2CF1-4ADC-ADF8-65CDDD34BA86}">
      <dsp:nvSpPr>
        <dsp:cNvPr id="0" name=""/>
        <dsp:cNvSpPr/>
      </dsp:nvSpPr>
      <dsp:spPr>
        <a:xfrm>
          <a:off x="1982510" y="127804"/>
          <a:ext cx="395728" cy="2071575"/>
        </a:xfrm>
        <a:prstGeom prst="leftBrace">
          <a:avLst>
            <a:gd name="adj1" fmla="val 35000"/>
            <a:gd name="adj2" fmla="val 50000"/>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B86473A-63F4-4967-B3A9-E940BCBF6B91}">
      <dsp:nvSpPr>
        <dsp:cNvPr id="0" name=""/>
        <dsp:cNvSpPr/>
      </dsp:nvSpPr>
      <dsp:spPr>
        <a:xfrm>
          <a:off x="2536529" y="127804"/>
          <a:ext cx="5381905" cy="207157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a:scene3d>
          <a:camera prst="orthographicFront"/>
          <a:lightRig rig="threePt" dir="t"/>
        </a:scene3d>
        <a:sp3d prstMaterial="matte">
          <a:bevelT w="254000" h="254000"/>
          <a:bevelB w="25400" h="254000"/>
        </a:sp3d>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285750" lvl="1" indent="-285750" algn="l" defTabSz="1333500">
            <a:lnSpc>
              <a:spcPct val="90000"/>
            </a:lnSpc>
            <a:spcBef>
              <a:spcPct val="0"/>
            </a:spcBef>
            <a:spcAft>
              <a:spcPct val="15000"/>
            </a:spcAft>
            <a:buFont typeface="Arial" panose="020B0604020202020204" pitchFamily="34" charset="0"/>
            <a:buChar char="•"/>
          </a:pPr>
          <a:r>
            <a:rPr lang="en-US" sz="3000" kern="1200" dirty="0"/>
            <a:t>Subset of Machine Learning</a:t>
          </a:r>
        </a:p>
        <a:p>
          <a:pPr marL="285750" lvl="1" indent="-285750" algn="l" defTabSz="1333500">
            <a:lnSpc>
              <a:spcPct val="90000"/>
            </a:lnSpc>
            <a:spcBef>
              <a:spcPct val="0"/>
            </a:spcBef>
            <a:spcAft>
              <a:spcPct val="15000"/>
            </a:spcAft>
            <a:buFont typeface="Arial" panose="020B0604020202020204" pitchFamily="34" charset="0"/>
            <a:buChar char="•"/>
          </a:pPr>
          <a:r>
            <a:rPr lang="en-US" sz="3000" kern="1200" dirty="0"/>
            <a:t>Decision Making using creating </a:t>
          </a:r>
          <a:r>
            <a:rPr lang="en-US" sz="3000" kern="1200" dirty="0">
              <a:latin typeface="Calibri" panose="020F0502020204030204"/>
              <a:ea typeface="+mn-ea"/>
              <a:cs typeface="+mn-cs"/>
            </a:rPr>
            <a:t>patterns</a:t>
          </a:r>
          <a:r>
            <a:rPr lang="en-US" sz="3000" kern="1200" dirty="0"/>
            <a:t> and processing data.</a:t>
          </a:r>
        </a:p>
        <a:p>
          <a:pPr marL="285750" lvl="1" indent="-285750" algn="l" defTabSz="1333500">
            <a:lnSpc>
              <a:spcPct val="90000"/>
            </a:lnSpc>
            <a:spcBef>
              <a:spcPct val="0"/>
            </a:spcBef>
            <a:spcAft>
              <a:spcPct val="15000"/>
            </a:spcAft>
            <a:buFont typeface="Arial" panose="020B0604020202020204" pitchFamily="34" charset="0"/>
            <a:buChar char="•"/>
          </a:pPr>
          <a:r>
            <a:rPr lang="en-US" sz="3000" kern="1200" dirty="0"/>
            <a:t>Studying unsupervised data</a:t>
          </a:r>
        </a:p>
      </dsp:txBody>
      <dsp:txXfrm>
        <a:off x="2536529" y="127804"/>
        <a:ext cx="5381905" cy="2071575"/>
      </dsp:txXfrm>
    </dsp:sp>
    <dsp:sp modelId="{B61F8CBA-96E3-47EA-8C5A-F4CE02243302}">
      <dsp:nvSpPr>
        <dsp:cNvPr id="0" name=""/>
        <dsp:cNvSpPr/>
      </dsp:nvSpPr>
      <dsp:spPr>
        <a:xfrm>
          <a:off x="3868" y="3116479"/>
          <a:ext cx="1978641" cy="1069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584" tIns="81280" rIns="227584" bIns="81280" numCol="1" spcCol="1270" anchor="ctr" anchorCtr="0">
          <a:noAutofit/>
        </a:bodyPr>
        <a:lstStyle/>
        <a:p>
          <a:pPr marL="0" lvl="0" indent="0" algn="r" defTabSz="1422400">
            <a:lnSpc>
              <a:spcPct val="90000"/>
            </a:lnSpc>
            <a:spcBef>
              <a:spcPct val="0"/>
            </a:spcBef>
            <a:spcAft>
              <a:spcPct val="35000"/>
            </a:spcAft>
            <a:buNone/>
          </a:pPr>
          <a:r>
            <a:rPr lang="en-US" sz="3200" kern="1200" dirty="0"/>
            <a:t>How it works</a:t>
          </a:r>
        </a:p>
      </dsp:txBody>
      <dsp:txXfrm>
        <a:off x="3868" y="3116479"/>
        <a:ext cx="1978641" cy="1069200"/>
      </dsp:txXfrm>
    </dsp:sp>
    <dsp:sp modelId="{2970F2E6-064B-4AD8-B3E1-4234D23EFA78}">
      <dsp:nvSpPr>
        <dsp:cNvPr id="0" name=""/>
        <dsp:cNvSpPr/>
      </dsp:nvSpPr>
      <dsp:spPr>
        <a:xfrm>
          <a:off x="1982510" y="2314580"/>
          <a:ext cx="395728" cy="2673000"/>
        </a:xfrm>
        <a:prstGeom prst="leftBrace">
          <a:avLst>
            <a:gd name="adj1" fmla="val 35000"/>
            <a:gd name="adj2" fmla="val 50000"/>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E71C8CE-9E8E-43B9-A233-48D56933892C}">
      <dsp:nvSpPr>
        <dsp:cNvPr id="0" name=""/>
        <dsp:cNvSpPr/>
      </dsp:nvSpPr>
      <dsp:spPr>
        <a:xfrm>
          <a:off x="2536529" y="2314580"/>
          <a:ext cx="5381905" cy="2673000"/>
        </a:xfrm>
        <a:prstGeom prst="rect">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a:scene3d>
          <a:camera prst="orthographicFront"/>
          <a:lightRig rig="soft" dir="t"/>
        </a:scene3d>
        <a:sp3d prstMaterial="matte">
          <a:bevelT w="254000" h="254000"/>
          <a:bevelB w="254000" h="254000"/>
        </a:sp3d>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285750" lvl="1" indent="-285750" algn="l" defTabSz="1422400">
            <a:lnSpc>
              <a:spcPct val="90000"/>
            </a:lnSpc>
            <a:spcBef>
              <a:spcPct val="0"/>
            </a:spcBef>
            <a:spcAft>
              <a:spcPct val="15000"/>
            </a:spcAft>
            <a:buFont typeface="Arial" panose="020B0604020202020204" pitchFamily="34" charset="0"/>
            <a:buChar char="•"/>
          </a:pPr>
          <a:r>
            <a:rPr lang="en-US" sz="3200" kern="1200" dirty="0"/>
            <a:t>Ease of accessing and processing the data</a:t>
          </a:r>
          <a:endParaRPr lang="en-US" sz="3200" b="1" kern="1200" dirty="0"/>
        </a:p>
        <a:p>
          <a:pPr marL="285750" lvl="1" indent="-285750" algn="l" defTabSz="1422400">
            <a:lnSpc>
              <a:spcPct val="90000"/>
            </a:lnSpc>
            <a:spcBef>
              <a:spcPct val="0"/>
            </a:spcBef>
            <a:spcAft>
              <a:spcPct val="15000"/>
            </a:spcAft>
            <a:buFont typeface="Arial" panose="020B0604020202020204" pitchFamily="34" charset="0"/>
            <a:buChar char="•"/>
          </a:pPr>
          <a:r>
            <a:rPr lang="en-US" sz="3200" kern="1200" dirty="0"/>
            <a:t>Cloud Data Storage</a:t>
          </a:r>
        </a:p>
        <a:p>
          <a:pPr marL="285750" lvl="1" indent="-285750" algn="l" defTabSz="1422400">
            <a:lnSpc>
              <a:spcPct val="90000"/>
            </a:lnSpc>
            <a:spcBef>
              <a:spcPct val="0"/>
            </a:spcBef>
            <a:spcAft>
              <a:spcPct val="15000"/>
            </a:spcAft>
            <a:buFont typeface="Arial" panose="020B0604020202020204" pitchFamily="34" charset="0"/>
            <a:buChar char="•"/>
          </a:pPr>
          <a:r>
            <a:rPr lang="en-US" sz="3200" kern="1200" dirty="0"/>
            <a:t>Hierarchical neural networks for transferring data</a:t>
          </a:r>
        </a:p>
      </dsp:txBody>
      <dsp:txXfrm>
        <a:off x="2536529" y="2314580"/>
        <a:ext cx="5381905" cy="2673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81C484-D22E-4F67-94A4-5045AFCBCE2B}">
      <dsp:nvSpPr>
        <dsp:cNvPr id="0" name=""/>
        <dsp:cNvSpPr/>
      </dsp:nvSpPr>
      <dsp:spPr>
        <a:xfrm>
          <a:off x="2701062" y="0"/>
          <a:ext cx="5408336" cy="5408336"/>
        </a:xfrm>
        <a:prstGeom prst="diamond">
          <a:avLst/>
        </a:prstGeom>
        <a:gradFill rotWithShape="0">
          <a:gsLst>
            <a:gs pos="0">
              <a:schemeClr val="accent3">
                <a:tint val="40000"/>
                <a:hueOff val="0"/>
                <a:satOff val="0"/>
                <a:lumOff val="0"/>
                <a:alphaOff val="0"/>
                <a:satMod val="103000"/>
                <a:lumMod val="102000"/>
                <a:tint val="94000"/>
              </a:schemeClr>
            </a:gs>
            <a:gs pos="50000">
              <a:schemeClr val="accent3">
                <a:tint val="40000"/>
                <a:hueOff val="0"/>
                <a:satOff val="0"/>
                <a:lumOff val="0"/>
                <a:alphaOff val="0"/>
                <a:satMod val="110000"/>
                <a:lumMod val="100000"/>
                <a:shade val="100000"/>
              </a:schemeClr>
            </a:gs>
            <a:gs pos="100000">
              <a:schemeClr val="accent3">
                <a:tint val="40000"/>
                <a:hueOff val="0"/>
                <a:satOff val="0"/>
                <a:lumOff val="0"/>
                <a:alphaOff val="0"/>
                <a:lumMod val="99000"/>
                <a:satMod val="120000"/>
                <a:shade val="7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7372A448-2D88-41BC-9EEF-3F3237A6A059}">
      <dsp:nvSpPr>
        <dsp:cNvPr id="0" name=""/>
        <dsp:cNvSpPr/>
      </dsp:nvSpPr>
      <dsp:spPr>
        <a:xfrm>
          <a:off x="3214854" y="513791"/>
          <a:ext cx="2109251" cy="2109251"/>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Better Quality Images</a:t>
          </a:r>
        </a:p>
      </dsp:txBody>
      <dsp:txXfrm>
        <a:off x="3317819" y="616756"/>
        <a:ext cx="1903321" cy="1903321"/>
      </dsp:txXfrm>
    </dsp:sp>
    <dsp:sp modelId="{594072D7-D337-4E76-9E6D-1485F2E5F35F}">
      <dsp:nvSpPr>
        <dsp:cNvPr id="0" name=""/>
        <dsp:cNvSpPr/>
      </dsp:nvSpPr>
      <dsp:spPr>
        <a:xfrm>
          <a:off x="5486355" y="513791"/>
          <a:ext cx="2109251" cy="2109251"/>
        </a:xfrm>
        <a:prstGeom prst="roundRect">
          <a:avLst/>
        </a:prstGeom>
        <a:gradFill rotWithShape="0">
          <a:gsLst>
            <a:gs pos="0">
              <a:schemeClr val="accent3">
                <a:hueOff val="903533"/>
                <a:satOff val="33333"/>
                <a:lumOff val="-4902"/>
                <a:alphaOff val="0"/>
                <a:satMod val="103000"/>
                <a:lumMod val="102000"/>
                <a:tint val="94000"/>
              </a:schemeClr>
            </a:gs>
            <a:gs pos="50000">
              <a:schemeClr val="accent3">
                <a:hueOff val="903533"/>
                <a:satOff val="33333"/>
                <a:lumOff val="-4902"/>
                <a:alphaOff val="0"/>
                <a:satMod val="110000"/>
                <a:lumMod val="100000"/>
                <a:shade val="100000"/>
              </a:schemeClr>
            </a:gs>
            <a:gs pos="100000">
              <a:schemeClr val="accent3">
                <a:hueOff val="903533"/>
                <a:satOff val="33333"/>
                <a:lumOff val="-490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Less data consumed</a:t>
          </a:r>
        </a:p>
      </dsp:txBody>
      <dsp:txXfrm>
        <a:off x="5589320" y="616756"/>
        <a:ext cx="1903321" cy="1903321"/>
      </dsp:txXfrm>
    </dsp:sp>
    <dsp:sp modelId="{28AE9766-1A4E-4531-A4AC-ABD292D74CDA}">
      <dsp:nvSpPr>
        <dsp:cNvPr id="0" name=""/>
        <dsp:cNvSpPr/>
      </dsp:nvSpPr>
      <dsp:spPr>
        <a:xfrm>
          <a:off x="3214854" y="2785293"/>
          <a:ext cx="2109251" cy="2109251"/>
        </a:xfrm>
        <a:prstGeom prst="roundRect">
          <a:avLst/>
        </a:prstGeom>
        <a:gradFill rotWithShape="0">
          <a:gsLst>
            <a:gs pos="0">
              <a:schemeClr val="accent3">
                <a:hueOff val="1807066"/>
                <a:satOff val="66667"/>
                <a:lumOff val="-9804"/>
                <a:alphaOff val="0"/>
                <a:satMod val="103000"/>
                <a:lumMod val="102000"/>
                <a:tint val="94000"/>
              </a:schemeClr>
            </a:gs>
            <a:gs pos="50000">
              <a:schemeClr val="accent3">
                <a:hueOff val="1807066"/>
                <a:satOff val="66667"/>
                <a:lumOff val="-9804"/>
                <a:alphaOff val="0"/>
                <a:satMod val="110000"/>
                <a:lumMod val="100000"/>
                <a:shade val="100000"/>
              </a:schemeClr>
            </a:gs>
            <a:gs pos="100000">
              <a:schemeClr val="accent3">
                <a:hueOff val="1807066"/>
                <a:satOff val="66667"/>
                <a:lumOff val="-9804"/>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Less</a:t>
          </a:r>
          <a:r>
            <a:rPr lang="en-US" sz="2700" kern="1200" baseline="0" dirty="0"/>
            <a:t> costly</a:t>
          </a:r>
          <a:endParaRPr lang="en-US" sz="2700" kern="1200" dirty="0"/>
        </a:p>
      </dsp:txBody>
      <dsp:txXfrm>
        <a:off x="3317819" y="2888258"/>
        <a:ext cx="1903321" cy="1903321"/>
      </dsp:txXfrm>
    </dsp:sp>
    <dsp:sp modelId="{767363EF-1DE7-45FB-A5E6-B679C47FE864}">
      <dsp:nvSpPr>
        <dsp:cNvPr id="0" name=""/>
        <dsp:cNvSpPr/>
      </dsp:nvSpPr>
      <dsp:spPr>
        <a:xfrm>
          <a:off x="5486355" y="2785293"/>
          <a:ext cx="2109251" cy="2109251"/>
        </a:xfrm>
        <a:prstGeom prst="roundRect">
          <a:avLst/>
        </a:prstGeom>
        <a:gradFill rotWithShape="0">
          <a:gsLst>
            <a:gs pos="0">
              <a:schemeClr val="accent3">
                <a:hueOff val="2710599"/>
                <a:satOff val="100000"/>
                <a:lumOff val="-14706"/>
                <a:alphaOff val="0"/>
                <a:satMod val="103000"/>
                <a:lumMod val="102000"/>
                <a:tint val="94000"/>
              </a:schemeClr>
            </a:gs>
            <a:gs pos="50000">
              <a:schemeClr val="accent3">
                <a:hueOff val="2710599"/>
                <a:satOff val="100000"/>
                <a:lumOff val="-14706"/>
                <a:alphaOff val="0"/>
                <a:satMod val="110000"/>
                <a:lumMod val="100000"/>
                <a:shade val="100000"/>
              </a:schemeClr>
            </a:gs>
            <a:gs pos="100000">
              <a:schemeClr val="accent3">
                <a:hueOff val="2710599"/>
                <a:satOff val="100000"/>
                <a:lumOff val="-14706"/>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b="0" i="0" kern="1200" dirty="0"/>
            <a:t>Fast Image storage and retrieval process</a:t>
          </a:r>
          <a:endParaRPr lang="en-US" sz="2700" kern="1200" dirty="0"/>
        </a:p>
      </dsp:txBody>
      <dsp:txXfrm>
        <a:off x="5589320" y="2888258"/>
        <a:ext cx="1903321" cy="19033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2DD558-082E-436D-9204-C19BFEA3EBB1}">
      <dsp:nvSpPr>
        <dsp:cNvPr id="0" name=""/>
        <dsp:cNvSpPr/>
      </dsp:nvSpPr>
      <dsp:spPr>
        <a:xfrm>
          <a:off x="0" y="0"/>
          <a:ext cx="8128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1DFC8C-A44F-4178-BE6E-3B801A09B6D5}">
      <dsp:nvSpPr>
        <dsp:cNvPr id="0" name=""/>
        <dsp:cNvSpPr/>
      </dsp:nvSpPr>
      <dsp:spPr>
        <a:xfrm>
          <a:off x="0" y="0"/>
          <a:ext cx="8128000" cy="2709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dirty="0"/>
            <a:t>Positive Impact: The system will help us detect and segment objects. This particular system can be further classified for many applications including healthcare, security and automation. </a:t>
          </a:r>
        </a:p>
      </dsp:txBody>
      <dsp:txXfrm>
        <a:off x="0" y="0"/>
        <a:ext cx="8128000" cy="2709333"/>
      </dsp:txXfrm>
    </dsp:sp>
    <dsp:sp modelId="{B97F966F-C71B-4B7D-B419-D75A0DEA7C5A}">
      <dsp:nvSpPr>
        <dsp:cNvPr id="0" name=""/>
        <dsp:cNvSpPr/>
      </dsp:nvSpPr>
      <dsp:spPr>
        <a:xfrm>
          <a:off x="0" y="2709333"/>
          <a:ext cx="8128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EDCF2D-94F0-4C82-A360-3ED4FA285464}">
      <dsp:nvSpPr>
        <dsp:cNvPr id="0" name=""/>
        <dsp:cNvSpPr/>
      </dsp:nvSpPr>
      <dsp:spPr>
        <a:xfrm>
          <a:off x="0" y="2709333"/>
          <a:ext cx="8128000" cy="2709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dirty="0"/>
            <a:t>Negative Impact: The efficiency of the system might be reduced if the model is not trained enough. </a:t>
          </a:r>
        </a:p>
      </dsp:txBody>
      <dsp:txXfrm>
        <a:off x="0" y="2709333"/>
        <a:ext cx="8128000" cy="2709333"/>
      </dsp:txXfrm>
    </dsp:sp>
  </dsp:spTree>
</dsp:drawing>
</file>

<file path=ppt/diagrams/layout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58A3E-00D4-4AEE-972C-454AAD349A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4B38AE5-254F-40DF-844D-603D3D9430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EBD104D-24E9-40C7-A9E9-CC5F0229A352}"/>
              </a:ext>
            </a:extLst>
          </p:cNvPr>
          <p:cNvSpPr>
            <a:spLocks noGrp="1"/>
          </p:cNvSpPr>
          <p:nvPr>
            <p:ph type="dt" sz="half" idx="10"/>
          </p:nvPr>
        </p:nvSpPr>
        <p:spPr/>
        <p:txBody>
          <a:bodyPr/>
          <a:lstStyle/>
          <a:p>
            <a:fld id="{FFBC58EA-1E56-49BB-8E4B-BA092F8E1149}" type="datetimeFigureOut">
              <a:rPr lang="en-US" smtClean="0"/>
              <a:t>23-Jul-21</a:t>
            </a:fld>
            <a:endParaRPr lang="en-US"/>
          </a:p>
        </p:txBody>
      </p:sp>
      <p:sp>
        <p:nvSpPr>
          <p:cNvPr id="5" name="Footer Placeholder 4">
            <a:extLst>
              <a:ext uri="{FF2B5EF4-FFF2-40B4-BE49-F238E27FC236}">
                <a16:creationId xmlns:a16="http://schemas.microsoft.com/office/drawing/2014/main" id="{B19DE6FE-BEFB-4313-B9A3-7D36C77471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80C416-9A25-4316-8443-0C3101568815}"/>
              </a:ext>
            </a:extLst>
          </p:cNvPr>
          <p:cNvSpPr>
            <a:spLocks noGrp="1"/>
          </p:cNvSpPr>
          <p:nvPr>
            <p:ph type="sldNum" sz="quarter" idx="12"/>
          </p:nvPr>
        </p:nvSpPr>
        <p:spPr/>
        <p:txBody>
          <a:bodyPr/>
          <a:lstStyle/>
          <a:p>
            <a:fld id="{30AA1EEE-7DD4-4F46-8BF2-D397D34C6398}" type="slidenum">
              <a:rPr lang="en-US" smtClean="0"/>
              <a:t>‹#›</a:t>
            </a:fld>
            <a:endParaRPr lang="en-US"/>
          </a:p>
        </p:txBody>
      </p:sp>
    </p:spTree>
    <p:extLst>
      <p:ext uri="{BB962C8B-B14F-4D97-AF65-F5344CB8AC3E}">
        <p14:creationId xmlns:p14="http://schemas.microsoft.com/office/powerpoint/2010/main" val="2419073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18D88-BE4D-4A9E-B8C9-29E55AF0153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090230A-E9ED-45FD-9541-9B60703198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39438F-9DA1-467E-99DE-58A4BA3FEB62}"/>
              </a:ext>
            </a:extLst>
          </p:cNvPr>
          <p:cNvSpPr>
            <a:spLocks noGrp="1"/>
          </p:cNvSpPr>
          <p:nvPr>
            <p:ph type="dt" sz="half" idx="10"/>
          </p:nvPr>
        </p:nvSpPr>
        <p:spPr/>
        <p:txBody>
          <a:bodyPr/>
          <a:lstStyle/>
          <a:p>
            <a:fld id="{FFBC58EA-1E56-49BB-8E4B-BA092F8E1149}" type="datetimeFigureOut">
              <a:rPr lang="en-US" smtClean="0"/>
              <a:t>23-Jul-21</a:t>
            </a:fld>
            <a:endParaRPr lang="en-US"/>
          </a:p>
        </p:txBody>
      </p:sp>
      <p:sp>
        <p:nvSpPr>
          <p:cNvPr id="5" name="Footer Placeholder 4">
            <a:extLst>
              <a:ext uri="{FF2B5EF4-FFF2-40B4-BE49-F238E27FC236}">
                <a16:creationId xmlns:a16="http://schemas.microsoft.com/office/drawing/2014/main" id="{303891A4-2AFA-497A-8545-B3C84FC45F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7C3D06-5618-48A3-BF69-085814548242}"/>
              </a:ext>
            </a:extLst>
          </p:cNvPr>
          <p:cNvSpPr>
            <a:spLocks noGrp="1"/>
          </p:cNvSpPr>
          <p:nvPr>
            <p:ph type="sldNum" sz="quarter" idx="12"/>
          </p:nvPr>
        </p:nvSpPr>
        <p:spPr/>
        <p:txBody>
          <a:bodyPr/>
          <a:lstStyle/>
          <a:p>
            <a:fld id="{30AA1EEE-7DD4-4F46-8BF2-D397D34C6398}" type="slidenum">
              <a:rPr lang="en-US" smtClean="0"/>
              <a:t>‹#›</a:t>
            </a:fld>
            <a:endParaRPr lang="en-US"/>
          </a:p>
        </p:txBody>
      </p:sp>
    </p:spTree>
    <p:extLst>
      <p:ext uri="{BB962C8B-B14F-4D97-AF65-F5344CB8AC3E}">
        <p14:creationId xmlns:p14="http://schemas.microsoft.com/office/powerpoint/2010/main" val="3446523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96F6D7-1450-4CA6-89B1-93EF276DB35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9A7DC0-D5E6-4742-A6D8-1D71CA11BC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AB8270-FE53-44B8-B188-B1D8C794192F}"/>
              </a:ext>
            </a:extLst>
          </p:cNvPr>
          <p:cNvSpPr>
            <a:spLocks noGrp="1"/>
          </p:cNvSpPr>
          <p:nvPr>
            <p:ph type="dt" sz="half" idx="10"/>
          </p:nvPr>
        </p:nvSpPr>
        <p:spPr/>
        <p:txBody>
          <a:bodyPr/>
          <a:lstStyle/>
          <a:p>
            <a:fld id="{FFBC58EA-1E56-49BB-8E4B-BA092F8E1149}" type="datetimeFigureOut">
              <a:rPr lang="en-US" smtClean="0"/>
              <a:t>23-Jul-21</a:t>
            </a:fld>
            <a:endParaRPr lang="en-US"/>
          </a:p>
        </p:txBody>
      </p:sp>
      <p:sp>
        <p:nvSpPr>
          <p:cNvPr id="5" name="Footer Placeholder 4">
            <a:extLst>
              <a:ext uri="{FF2B5EF4-FFF2-40B4-BE49-F238E27FC236}">
                <a16:creationId xmlns:a16="http://schemas.microsoft.com/office/drawing/2014/main" id="{A1FDB928-4863-4D36-8C13-CAD7E85816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B88E11-6825-4E38-9CCE-4874C4F913A0}"/>
              </a:ext>
            </a:extLst>
          </p:cNvPr>
          <p:cNvSpPr>
            <a:spLocks noGrp="1"/>
          </p:cNvSpPr>
          <p:nvPr>
            <p:ph type="sldNum" sz="quarter" idx="12"/>
          </p:nvPr>
        </p:nvSpPr>
        <p:spPr/>
        <p:txBody>
          <a:bodyPr/>
          <a:lstStyle/>
          <a:p>
            <a:fld id="{30AA1EEE-7DD4-4F46-8BF2-D397D34C6398}" type="slidenum">
              <a:rPr lang="en-US" smtClean="0"/>
              <a:t>‹#›</a:t>
            </a:fld>
            <a:endParaRPr lang="en-US"/>
          </a:p>
        </p:txBody>
      </p:sp>
    </p:spTree>
    <p:extLst>
      <p:ext uri="{BB962C8B-B14F-4D97-AF65-F5344CB8AC3E}">
        <p14:creationId xmlns:p14="http://schemas.microsoft.com/office/powerpoint/2010/main" val="734846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FF64A-F452-4AAD-8C19-AD30728B4F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53AE05-7E7A-4417-9DBF-E26BB1055A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66E742-72A7-49F5-AFFE-C67F574BC441}"/>
              </a:ext>
            </a:extLst>
          </p:cNvPr>
          <p:cNvSpPr>
            <a:spLocks noGrp="1"/>
          </p:cNvSpPr>
          <p:nvPr>
            <p:ph type="dt" sz="half" idx="10"/>
          </p:nvPr>
        </p:nvSpPr>
        <p:spPr/>
        <p:txBody>
          <a:bodyPr/>
          <a:lstStyle/>
          <a:p>
            <a:fld id="{FFBC58EA-1E56-49BB-8E4B-BA092F8E1149}" type="datetimeFigureOut">
              <a:rPr lang="en-US" smtClean="0"/>
              <a:t>23-Jul-21</a:t>
            </a:fld>
            <a:endParaRPr lang="en-US"/>
          </a:p>
        </p:txBody>
      </p:sp>
      <p:sp>
        <p:nvSpPr>
          <p:cNvPr id="5" name="Footer Placeholder 4">
            <a:extLst>
              <a:ext uri="{FF2B5EF4-FFF2-40B4-BE49-F238E27FC236}">
                <a16:creationId xmlns:a16="http://schemas.microsoft.com/office/drawing/2014/main" id="{3F29165F-08F2-4EA3-BED9-8B73381C45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92BCC5-D7F9-4FDB-8B43-2E8B0A090773}"/>
              </a:ext>
            </a:extLst>
          </p:cNvPr>
          <p:cNvSpPr>
            <a:spLocks noGrp="1"/>
          </p:cNvSpPr>
          <p:nvPr>
            <p:ph type="sldNum" sz="quarter" idx="12"/>
          </p:nvPr>
        </p:nvSpPr>
        <p:spPr/>
        <p:txBody>
          <a:bodyPr/>
          <a:lstStyle/>
          <a:p>
            <a:fld id="{30AA1EEE-7DD4-4F46-8BF2-D397D34C6398}" type="slidenum">
              <a:rPr lang="en-US" smtClean="0"/>
              <a:t>‹#›</a:t>
            </a:fld>
            <a:endParaRPr lang="en-US"/>
          </a:p>
        </p:txBody>
      </p:sp>
    </p:spTree>
    <p:extLst>
      <p:ext uri="{BB962C8B-B14F-4D97-AF65-F5344CB8AC3E}">
        <p14:creationId xmlns:p14="http://schemas.microsoft.com/office/powerpoint/2010/main" val="371353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1DEC4-A5A0-4098-9611-55A46204DB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0D25BF-D4E2-49D6-82E8-F540236BF2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1F80E6-AEA9-478F-B4B3-439EE860CB14}"/>
              </a:ext>
            </a:extLst>
          </p:cNvPr>
          <p:cNvSpPr>
            <a:spLocks noGrp="1"/>
          </p:cNvSpPr>
          <p:nvPr>
            <p:ph type="dt" sz="half" idx="10"/>
          </p:nvPr>
        </p:nvSpPr>
        <p:spPr/>
        <p:txBody>
          <a:bodyPr/>
          <a:lstStyle/>
          <a:p>
            <a:fld id="{FFBC58EA-1E56-49BB-8E4B-BA092F8E1149}" type="datetimeFigureOut">
              <a:rPr lang="en-US" smtClean="0"/>
              <a:t>23-Jul-21</a:t>
            </a:fld>
            <a:endParaRPr lang="en-US"/>
          </a:p>
        </p:txBody>
      </p:sp>
      <p:sp>
        <p:nvSpPr>
          <p:cNvPr id="5" name="Footer Placeholder 4">
            <a:extLst>
              <a:ext uri="{FF2B5EF4-FFF2-40B4-BE49-F238E27FC236}">
                <a16:creationId xmlns:a16="http://schemas.microsoft.com/office/drawing/2014/main" id="{A289C6DD-4978-4B0A-9EBF-595D84F0DA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46735D-6EC4-4646-B5AC-4D2F7ABFCD86}"/>
              </a:ext>
            </a:extLst>
          </p:cNvPr>
          <p:cNvSpPr>
            <a:spLocks noGrp="1"/>
          </p:cNvSpPr>
          <p:nvPr>
            <p:ph type="sldNum" sz="quarter" idx="12"/>
          </p:nvPr>
        </p:nvSpPr>
        <p:spPr/>
        <p:txBody>
          <a:bodyPr/>
          <a:lstStyle/>
          <a:p>
            <a:fld id="{30AA1EEE-7DD4-4F46-8BF2-D397D34C6398}" type="slidenum">
              <a:rPr lang="en-US" smtClean="0"/>
              <a:t>‹#›</a:t>
            </a:fld>
            <a:endParaRPr lang="en-US"/>
          </a:p>
        </p:txBody>
      </p:sp>
    </p:spTree>
    <p:extLst>
      <p:ext uri="{BB962C8B-B14F-4D97-AF65-F5344CB8AC3E}">
        <p14:creationId xmlns:p14="http://schemas.microsoft.com/office/powerpoint/2010/main" val="3187737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A87EB-C594-4E72-A486-F71B9B7E63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A1C6D6-AE86-4017-AC29-665AA05FD6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D96F2E-9C8D-45FC-B518-ED9443B5F2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A04A5A-122B-4A3D-8A99-B256402767CD}"/>
              </a:ext>
            </a:extLst>
          </p:cNvPr>
          <p:cNvSpPr>
            <a:spLocks noGrp="1"/>
          </p:cNvSpPr>
          <p:nvPr>
            <p:ph type="dt" sz="half" idx="10"/>
          </p:nvPr>
        </p:nvSpPr>
        <p:spPr/>
        <p:txBody>
          <a:bodyPr/>
          <a:lstStyle/>
          <a:p>
            <a:fld id="{FFBC58EA-1E56-49BB-8E4B-BA092F8E1149}" type="datetimeFigureOut">
              <a:rPr lang="en-US" smtClean="0"/>
              <a:t>23-Jul-21</a:t>
            </a:fld>
            <a:endParaRPr lang="en-US"/>
          </a:p>
        </p:txBody>
      </p:sp>
      <p:sp>
        <p:nvSpPr>
          <p:cNvPr id="6" name="Footer Placeholder 5">
            <a:extLst>
              <a:ext uri="{FF2B5EF4-FFF2-40B4-BE49-F238E27FC236}">
                <a16:creationId xmlns:a16="http://schemas.microsoft.com/office/drawing/2014/main" id="{B5753344-C480-4EED-B134-9CECEA06DB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DD8F48-053D-4A3F-A799-5409CA8B9BB2}"/>
              </a:ext>
            </a:extLst>
          </p:cNvPr>
          <p:cNvSpPr>
            <a:spLocks noGrp="1"/>
          </p:cNvSpPr>
          <p:nvPr>
            <p:ph type="sldNum" sz="quarter" idx="12"/>
          </p:nvPr>
        </p:nvSpPr>
        <p:spPr/>
        <p:txBody>
          <a:bodyPr/>
          <a:lstStyle/>
          <a:p>
            <a:fld id="{30AA1EEE-7DD4-4F46-8BF2-D397D34C6398}" type="slidenum">
              <a:rPr lang="en-US" smtClean="0"/>
              <a:t>‹#›</a:t>
            </a:fld>
            <a:endParaRPr lang="en-US"/>
          </a:p>
        </p:txBody>
      </p:sp>
    </p:spTree>
    <p:extLst>
      <p:ext uri="{BB962C8B-B14F-4D97-AF65-F5344CB8AC3E}">
        <p14:creationId xmlns:p14="http://schemas.microsoft.com/office/powerpoint/2010/main" val="3796074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D2E22-3DC5-49A2-9BF0-A0D78B0DB16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F14F5C-9891-48A9-9E0A-6A4002E17D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E22CE9-6947-4BDA-B062-CE768E6371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330A42-9C6F-4F66-A85D-73CF1C4BFC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1D8DE3-569C-4AF3-ACA2-3CC25D3951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548855F-5647-4CAA-B8B9-AA2A06CEB83C}"/>
              </a:ext>
            </a:extLst>
          </p:cNvPr>
          <p:cNvSpPr>
            <a:spLocks noGrp="1"/>
          </p:cNvSpPr>
          <p:nvPr>
            <p:ph type="dt" sz="half" idx="10"/>
          </p:nvPr>
        </p:nvSpPr>
        <p:spPr/>
        <p:txBody>
          <a:bodyPr/>
          <a:lstStyle/>
          <a:p>
            <a:fld id="{FFBC58EA-1E56-49BB-8E4B-BA092F8E1149}" type="datetimeFigureOut">
              <a:rPr lang="en-US" smtClean="0"/>
              <a:t>23-Jul-21</a:t>
            </a:fld>
            <a:endParaRPr lang="en-US"/>
          </a:p>
        </p:txBody>
      </p:sp>
      <p:sp>
        <p:nvSpPr>
          <p:cNvPr id="8" name="Footer Placeholder 7">
            <a:extLst>
              <a:ext uri="{FF2B5EF4-FFF2-40B4-BE49-F238E27FC236}">
                <a16:creationId xmlns:a16="http://schemas.microsoft.com/office/drawing/2014/main" id="{6F81D544-4154-485E-A400-CEC48B2FAF1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82B6DAB-3189-40FB-A043-B4811E0613F2}"/>
              </a:ext>
            </a:extLst>
          </p:cNvPr>
          <p:cNvSpPr>
            <a:spLocks noGrp="1"/>
          </p:cNvSpPr>
          <p:nvPr>
            <p:ph type="sldNum" sz="quarter" idx="12"/>
          </p:nvPr>
        </p:nvSpPr>
        <p:spPr/>
        <p:txBody>
          <a:bodyPr/>
          <a:lstStyle/>
          <a:p>
            <a:fld id="{30AA1EEE-7DD4-4F46-8BF2-D397D34C6398}" type="slidenum">
              <a:rPr lang="en-US" smtClean="0"/>
              <a:t>‹#›</a:t>
            </a:fld>
            <a:endParaRPr lang="en-US"/>
          </a:p>
        </p:txBody>
      </p:sp>
    </p:spTree>
    <p:extLst>
      <p:ext uri="{BB962C8B-B14F-4D97-AF65-F5344CB8AC3E}">
        <p14:creationId xmlns:p14="http://schemas.microsoft.com/office/powerpoint/2010/main" val="2006833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C707B-8BBF-4AFC-B557-4166ACBDB2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AE52577-8FDE-4689-99A3-D2F8D592F68E}"/>
              </a:ext>
            </a:extLst>
          </p:cNvPr>
          <p:cNvSpPr>
            <a:spLocks noGrp="1"/>
          </p:cNvSpPr>
          <p:nvPr>
            <p:ph type="dt" sz="half" idx="10"/>
          </p:nvPr>
        </p:nvSpPr>
        <p:spPr/>
        <p:txBody>
          <a:bodyPr/>
          <a:lstStyle/>
          <a:p>
            <a:fld id="{FFBC58EA-1E56-49BB-8E4B-BA092F8E1149}" type="datetimeFigureOut">
              <a:rPr lang="en-US" smtClean="0"/>
              <a:t>23-Jul-21</a:t>
            </a:fld>
            <a:endParaRPr lang="en-US"/>
          </a:p>
        </p:txBody>
      </p:sp>
      <p:sp>
        <p:nvSpPr>
          <p:cNvPr id="4" name="Footer Placeholder 3">
            <a:extLst>
              <a:ext uri="{FF2B5EF4-FFF2-40B4-BE49-F238E27FC236}">
                <a16:creationId xmlns:a16="http://schemas.microsoft.com/office/drawing/2014/main" id="{EF910BF9-93CF-49DC-A3F0-D8BDA17326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DE5B64-5438-454F-99DC-E0616160C152}"/>
              </a:ext>
            </a:extLst>
          </p:cNvPr>
          <p:cNvSpPr>
            <a:spLocks noGrp="1"/>
          </p:cNvSpPr>
          <p:nvPr>
            <p:ph type="sldNum" sz="quarter" idx="12"/>
          </p:nvPr>
        </p:nvSpPr>
        <p:spPr/>
        <p:txBody>
          <a:bodyPr/>
          <a:lstStyle/>
          <a:p>
            <a:fld id="{30AA1EEE-7DD4-4F46-8BF2-D397D34C6398}" type="slidenum">
              <a:rPr lang="en-US" smtClean="0"/>
              <a:t>‹#›</a:t>
            </a:fld>
            <a:endParaRPr lang="en-US"/>
          </a:p>
        </p:txBody>
      </p:sp>
    </p:spTree>
    <p:extLst>
      <p:ext uri="{BB962C8B-B14F-4D97-AF65-F5344CB8AC3E}">
        <p14:creationId xmlns:p14="http://schemas.microsoft.com/office/powerpoint/2010/main" val="3472343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DAC7AE-D860-43B6-A8BE-7A71B5FF9789}"/>
              </a:ext>
            </a:extLst>
          </p:cNvPr>
          <p:cNvSpPr>
            <a:spLocks noGrp="1"/>
          </p:cNvSpPr>
          <p:nvPr>
            <p:ph type="dt" sz="half" idx="10"/>
          </p:nvPr>
        </p:nvSpPr>
        <p:spPr/>
        <p:txBody>
          <a:bodyPr/>
          <a:lstStyle/>
          <a:p>
            <a:fld id="{FFBC58EA-1E56-49BB-8E4B-BA092F8E1149}" type="datetimeFigureOut">
              <a:rPr lang="en-US" smtClean="0"/>
              <a:t>23-Jul-21</a:t>
            </a:fld>
            <a:endParaRPr lang="en-US"/>
          </a:p>
        </p:txBody>
      </p:sp>
      <p:sp>
        <p:nvSpPr>
          <p:cNvPr id="3" name="Footer Placeholder 2">
            <a:extLst>
              <a:ext uri="{FF2B5EF4-FFF2-40B4-BE49-F238E27FC236}">
                <a16:creationId xmlns:a16="http://schemas.microsoft.com/office/drawing/2014/main" id="{0EFB381C-2A18-4451-B2EA-E0B6F480EAC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D0EF9A5-0D86-42DC-A8D2-07CAD84C5EDB}"/>
              </a:ext>
            </a:extLst>
          </p:cNvPr>
          <p:cNvSpPr>
            <a:spLocks noGrp="1"/>
          </p:cNvSpPr>
          <p:nvPr>
            <p:ph type="sldNum" sz="quarter" idx="12"/>
          </p:nvPr>
        </p:nvSpPr>
        <p:spPr/>
        <p:txBody>
          <a:bodyPr/>
          <a:lstStyle/>
          <a:p>
            <a:fld id="{30AA1EEE-7DD4-4F46-8BF2-D397D34C6398}" type="slidenum">
              <a:rPr lang="en-US" smtClean="0"/>
              <a:t>‹#›</a:t>
            </a:fld>
            <a:endParaRPr lang="en-US"/>
          </a:p>
        </p:txBody>
      </p:sp>
    </p:spTree>
    <p:extLst>
      <p:ext uri="{BB962C8B-B14F-4D97-AF65-F5344CB8AC3E}">
        <p14:creationId xmlns:p14="http://schemas.microsoft.com/office/powerpoint/2010/main" val="1505795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11E24-9B2C-4FB6-80D4-00F63601E3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0046288-9D07-4431-86D0-25FC5250B7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76A77FB-7628-4CBA-913D-AD5B8DDA95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F5083A-6BB5-43CE-B2EE-559972DA4C54}"/>
              </a:ext>
            </a:extLst>
          </p:cNvPr>
          <p:cNvSpPr>
            <a:spLocks noGrp="1"/>
          </p:cNvSpPr>
          <p:nvPr>
            <p:ph type="dt" sz="half" idx="10"/>
          </p:nvPr>
        </p:nvSpPr>
        <p:spPr/>
        <p:txBody>
          <a:bodyPr/>
          <a:lstStyle/>
          <a:p>
            <a:fld id="{FFBC58EA-1E56-49BB-8E4B-BA092F8E1149}" type="datetimeFigureOut">
              <a:rPr lang="en-US" smtClean="0"/>
              <a:t>23-Jul-21</a:t>
            </a:fld>
            <a:endParaRPr lang="en-US"/>
          </a:p>
        </p:txBody>
      </p:sp>
      <p:sp>
        <p:nvSpPr>
          <p:cNvPr id="6" name="Footer Placeholder 5">
            <a:extLst>
              <a:ext uri="{FF2B5EF4-FFF2-40B4-BE49-F238E27FC236}">
                <a16:creationId xmlns:a16="http://schemas.microsoft.com/office/drawing/2014/main" id="{DAB0D11B-57EF-4DD3-94AD-288059B6C1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D9D36C-D09E-4E42-A082-84E13BF36AC2}"/>
              </a:ext>
            </a:extLst>
          </p:cNvPr>
          <p:cNvSpPr>
            <a:spLocks noGrp="1"/>
          </p:cNvSpPr>
          <p:nvPr>
            <p:ph type="sldNum" sz="quarter" idx="12"/>
          </p:nvPr>
        </p:nvSpPr>
        <p:spPr/>
        <p:txBody>
          <a:bodyPr/>
          <a:lstStyle/>
          <a:p>
            <a:fld id="{30AA1EEE-7DD4-4F46-8BF2-D397D34C6398}" type="slidenum">
              <a:rPr lang="en-US" smtClean="0"/>
              <a:t>‹#›</a:t>
            </a:fld>
            <a:endParaRPr lang="en-US"/>
          </a:p>
        </p:txBody>
      </p:sp>
    </p:spTree>
    <p:extLst>
      <p:ext uri="{BB962C8B-B14F-4D97-AF65-F5344CB8AC3E}">
        <p14:creationId xmlns:p14="http://schemas.microsoft.com/office/powerpoint/2010/main" val="3351110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4CA87-FCFB-413B-951C-E02B1D502E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130F73-3BCB-48FC-81DF-0767EFE72B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E61CC4-ECE4-448D-A7B0-46D3CFAFB4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F36C8A-6A04-4ACB-88FC-376F5D881B12}"/>
              </a:ext>
            </a:extLst>
          </p:cNvPr>
          <p:cNvSpPr>
            <a:spLocks noGrp="1"/>
          </p:cNvSpPr>
          <p:nvPr>
            <p:ph type="dt" sz="half" idx="10"/>
          </p:nvPr>
        </p:nvSpPr>
        <p:spPr/>
        <p:txBody>
          <a:bodyPr/>
          <a:lstStyle/>
          <a:p>
            <a:fld id="{FFBC58EA-1E56-49BB-8E4B-BA092F8E1149}" type="datetimeFigureOut">
              <a:rPr lang="en-US" smtClean="0"/>
              <a:t>23-Jul-21</a:t>
            </a:fld>
            <a:endParaRPr lang="en-US"/>
          </a:p>
        </p:txBody>
      </p:sp>
      <p:sp>
        <p:nvSpPr>
          <p:cNvPr id="6" name="Footer Placeholder 5">
            <a:extLst>
              <a:ext uri="{FF2B5EF4-FFF2-40B4-BE49-F238E27FC236}">
                <a16:creationId xmlns:a16="http://schemas.microsoft.com/office/drawing/2014/main" id="{E239DC8E-4963-4CE9-96D9-37615A5D8A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BDD6A5-B306-407C-9F70-907CCD149539}"/>
              </a:ext>
            </a:extLst>
          </p:cNvPr>
          <p:cNvSpPr>
            <a:spLocks noGrp="1"/>
          </p:cNvSpPr>
          <p:nvPr>
            <p:ph type="sldNum" sz="quarter" idx="12"/>
          </p:nvPr>
        </p:nvSpPr>
        <p:spPr/>
        <p:txBody>
          <a:bodyPr/>
          <a:lstStyle/>
          <a:p>
            <a:fld id="{30AA1EEE-7DD4-4F46-8BF2-D397D34C6398}" type="slidenum">
              <a:rPr lang="en-US" smtClean="0"/>
              <a:t>‹#›</a:t>
            </a:fld>
            <a:endParaRPr lang="en-US"/>
          </a:p>
        </p:txBody>
      </p:sp>
    </p:spTree>
    <p:extLst>
      <p:ext uri="{BB962C8B-B14F-4D97-AF65-F5344CB8AC3E}">
        <p14:creationId xmlns:p14="http://schemas.microsoft.com/office/powerpoint/2010/main" val="4110611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FDD09A-3F55-40BA-96B8-0A942B6E75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44A932D-0D69-4801-8CF5-631AB9EDBE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AE1938-B4EA-497D-81FE-DB50B97706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BC58EA-1E56-49BB-8E4B-BA092F8E1149}" type="datetimeFigureOut">
              <a:rPr lang="en-US" smtClean="0"/>
              <a:t>23-Jul-21</a:t>
            </a:fld>
            <a:endParaRPr lang="en-US"/>
          </a:p>
        </p:txBody>
      </p:sp>
      <p:sp>
        <p:nvSpPr>
          <p:cNvPr id="5" name="Footer Placeholder 4">
            <a:extLst>
              <a:ext uri="{FF2B5EF4-FFF2-40B4-BE49-F238E27FC236}">
                <a16:creationId xmlns:a16="http://schemas.microsoft.com/office/drawing/2014/main" id="{11C06E0D-A7A3-443D-93F1-3CB78C841E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CB8B071-F0C7-479D-9F95-9C82C782F5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AA1EEE-7DD4-4F46-8BF2-D397D34C6398}" type="slidenum">
              <a:rPr lang="en-US" smtClean="0"/>
              <a:t>‹#›</a:t>
            </a:fld>
            <a:endParaRPr lang="en-US"/>
          </a:p>
        </p:txBody>
      </p:sp>
    </p:spTree>
    <p:extLst>
      <p:ext uri="{BB962C8B-B14F-4D97-AF65-F5344CB8AC3E}">
        <p14:creationId xmlns:p14="http://schemas.microsoft.com/office/powerpoint/2010/main" val="4078155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rrow: Pentagon 12">
            <a:extLst>
              <a:ext uri="{FF2B5EF4-FFF2-40B4-BE49-F238E27FC236}">
                <a16:creationId xmlns:a16="http://schemas.microsoft.com/office/drawing/2014/main" id="{3AFB8166-BD20-4615-8363-DF7B2A81D546}"/>
              </a:ext>
            </a:extLst>
          </p:cNvPr>
          <p:cNvSpPr/>
          <p:nvPr/>
        </p:nvSpPr>
        <p:spPr>
          <a:xfrm rot="789752">
            <a:off x="-501914" y="687895"/>
            <a:ext cx="4814654" cy="5644136"/>
          </a:xfrm>
          <a:custGeom>
            <a:avLst/>
            <a:gdLst>
              <a:gd name="connsiteX0" fmla="*/ 0 w 5054923"/>
              <a:gd name="connsiteY0" fmla="*/ 0 h 6062360"/>
              <a:gd name="connsiteX1" fmla="*/ 3455394 w 5054923"/>
              <a:gd name="connsiteY1" fmla="*/ 0 h 6062360"/>
              <a:gd name="connsiteX2" fmla="*/ 5054923 w 5054923"/>
              <a:gd name="connsiteY2" fmla="*/ 3031180 h 6062360"/>
              <a:gd name="connsiteX3" fmla="*/ 3455394 w 5054923"/>
              <a:gd name="connsiteY3" fmla="*/ 6062360 h 6062360"/>
              <a:gd name="connsiteX4" fmla="*/ 0 w 5054923"/>
              <a:gd name="connsiteY4" fmla="*/ 6062360 h 6062360"/>
              <a:gd name="connsiteX5" fmla="*/ 0 w 5054923"/>
              <a:gd name="connsiteY5" fmla="*/ 0 h 6062360"/>
              <a:gd name="connsiteX0" fmla="*/ 0 w 5054923"/>
              <a:gd name="connsiteY0" fmla="*/ 0 h 6079338"/>
              <a:gd name="connsiteX1" fmla="*/ 3455394 w 5054923"/>
              <a:gd name="connsiteY1" fmla="*/ 0 h 6079338"/>
              <a:gd name="connsiteX2" fmla="*/ 5054923 w 5054923"/>
              <a:gd name="connsiteY2" fmla="*/ 3031180 h 6079338"/>
              <a:gd name="connsiteX3" fmla="*/ 3455394 w 5054923"/>
              <a:gd name="connsiteY3" fmla="*/ 6062360 h 6079338"/>
              <a:gd name="connsiteX4" fmla="*/ 1324115 w 5054923"/>
              <a:gd name="connsiteY4" fmla="*/ 6079338 h 6079338"/>
              <a:gd name="connsiteX5" fmla="*/ 0 w 5054923"/>
              <a:gd name="connsiteY5" fmla="*/ 0 h 6079338"/>
              <a:gd name="connsiteX0" fmla="*/ 0 w 5078028"/>
              <a:gd name="connsiteY0" fmla="*/ 250378 h 6079338"/>
              <a:gd name="connsiteX1" fmla="*/ 3478499 w 5078028"/>
              <a:gd name="connsiteY1" fmla="*/ 0 h 6079338"/>
              <a:gd name="connsiteX2" fmla="*/ 5078028 w 5078028"/>
              <a:gd name="connsiteY2" fmla="*/ 3031180 h 6079338"/>
              <a:gd name="connsiteX3" fmla="*/ 3478499 w 5078028"/>
              <a:gd name="connsiteY3" fmla="*/ 6062360 h 6079338"/>
              <a:gd name="connsiteX4" fmla="*/ 1347220 w 5078028"/>
              <a:gd name="connsiteY4" fmla="*/ 6079338 h 6079338"/>
              <a:gd name="connsiteX5" fmla="*/ 0 w 5078028"/>
              <a:gd name="connsiteY5" fmla="*/ 250378 h 6079338"/>
              <a:gd name="connsiteX0" fmla="*/ 0 w 4830576"/>
              <a:gd name="connsiteY0" fmla="*/ 1308507 h 6079338"/>
              <a:gd name="connsiteX1" fmla="*/ 3231047 w 4830576"/>
              <a:gd name="connsiteY1" fmla="*/ 0 h 6079338"/>
              <a:gd name="connsiteX2" fmla="*/ 4830576 w 4830576"/>
              <a:gd name="connsiteY2" fmla="*/ 3031180 h 6079338"/>
              <a:gd name="connsiteX3" fmla="*/ 3231047 w 4830576"/>
              <a:gd name="connsiteY3" fmla="*/ 6062360 h 6079338"/>
              <a:gd name="connsiteX4" fmla="*/ 1099768 w 4830576"/>
              <a:gd name="connsiteY4" fmla="*/ 6079338 h 6079338"/>
              <a:gd name="connsiteX5" fmla="*/ 0 w 4830576"/>
              <a:gd name="connsiteY5" fmla="*/ 1308507 h 6079338"/>
              <a:gd name="connsiteX0" fmla="*/ 0 w 4830576"/>
              <a:gd name="connsiteY0" fmla="*/ 1308507 h 6062360"/>
              <a:gd name="connsiteX1" fmla="*/ 3231047 w 4830576"/>
              <a:gd name="connsiteY1" fmla="*/ 0 h 6062360"/>
              <a:gd name="connsiteX2" fmla="*/ 4830576 w 4830576"/>
              <a:gd name="connsiteY2" fmla="*/ 3031180 h 6062360"/>
              <a:gd name="connsiteX3" fmla="*/ 3231047 w 4830576"/>
              <a:gd name="connsiteY3" fmla="*/ 6062360 h 6062360"/>
              <a:gd name="connsiteX4" fmla="*/ 1050133 w 4830576"/>
              <a:gd name="connsiteY4" fmla="*/ 5750703 h 6062360"/>
              <a:gd name="connsiteX5" fmla="*/ 0 w 4830576"/>
              <a:gd name="connsiteY5" fmla="*/ 1308507 h 6062360"/>
              <a:gd name="connsiteX0" fmla="*/ 0 w 4830576"/>
              <a:gd name="connsiteY0" fmla="*/ 1308507 h 6062360"/>
              <a:gd name="connsiteX1" fmla="*/ 3231047 w 4830576"/>
              <a:gd name="connsiteY1" fmla="*/ 0 h 6062360"/>
              <a:gd name="connsiteX2" fmla="*/ 4830576 w 4830576"/>
              <a:gd name="connsiteY2" fmla="*/ 3031180 h 6062360"/>
              <a:gd name="connsiteX3" fmla="*/ 3231047 w 4830576"/>
              <a:gd name="connsiteY3" fmla="*/ 6062360 h 6062360"/>
              <a:gd name="connsiteX4" fmla="*/ 1102267 w 4830576"/>
              <a:gd name="connsiteY4" fmla="*/ 5915438 h 6062360"/>
              <a:gd name="connsiteX5" fmla="*/ 0 w 4830576"/>
              <a:gd name="connsiteY5" fmla="*/ 1308507 h 6062360"/>
              <a:gd name="connsiteX0" fmla="*/ 0 w 4830576"/>
              <a:gd name="connsiteY0" fmla="*/ 890283 h 5644136"/>
              <a:gd name="connsiteX1" fmla="*/ 2199245 w 4830576"/>
              <a:gd name="connsiteY1" fmla="*/ 0 h 5644136"/>
              <a:gd name="connsiteX2" fmla="*/ 4830576 w 4830576"/>
              <a:gd name="connsiteY2" fmla="*/ 2612956 h 5644136"/>
              <a:gd name="connsiteX3" fmla="*/ 3231047 w 4830576"/>
              <a:gd name="connsiteY3" fmla="*/ 5644136 h 5644136"/>
              <a:gd name="connsiteX4" fmla="*/ 1102267 w 4830576"/>
              <a:gd name="connsiteY4" fmla="*/ 5497214 h 5644136"/>
              <a:gd name="connsiteX5" fmla="*/ 0 w 4830576"/>
              <a:gd name="connsiteY5" fmla="*/ 890283 h 5644136"/>
              <a:gd name="connsiteX0" fmla="*/ 0 w 4814654"/>
              <a:gd name="connsiteY0" fmla="*/ 900169 h 5644136"/>
              <a:gd name="connsiteX1" fmla="*/ 2183323 w 4814654"/>
              <a:gd name="connsiteY1" fmla="*/ 0 h 5644136"/>
              <a:gd name="connsiteX2" fmla="*/ 4814654 w 4814654"/>
              <a:gd name="connsiteY2" fmla="*/ 2612956 h 5644136"/>
              <a:gd name="connsiteX3" fmla="*/ 3215125 w 4814654"/>
              <a:gd name="connsiteY3" fmla="*/ 5644136 h 5644136"/>
              <a:gd name="connsiteX4" fmla="*/ 1086345 w 4814654"/>
              <a:gd name="connsiteY4" fmla="*/ 5497214 h 5644136"/>
              <a:gd name="connsiteX5" fmla="*/ 0 w 4814654"/>
              <a:gd name="connsiteY5" fmla="*/ 900169 h 5644136"/>
              <a:gd name="connsiteX0" fmla="*/ 0 w 4814654"/>
              <a:gd name="connsiteY0" fmla="*/ 900169 h 5644136"/>
              <a:gd name="connsiteX1" fmla="*/ 2183323 w 4814654"/>
              <a:gd name="connsiteY1" fmla="*/ 0 h 5644136"/>
              <a:gd name="connsiteX2" fmla="*/ 4814654 w 4814654"/>
              <a:gd name="connsiteY2" fmla="*/ 2612956 h 5644136"/>
              <a:gd name="connsiteX3" fmla="*/ 3215125 w 4814654"/>
              <a:gd name="connsiteY3" fmla="*/ 5644136 h 5644136"/>
              <a:gd name="connsiteX4" fmla="*/ 1073442 w 4814654"/>
              <a:gd name="connsiteY4" fmla="*/ 5500231 h 5644136"/>
              <a:gd name="connsiteX5" fmla="*/ 0 w 4814654"/>
              <a:gd name="connsiteY5" fmla="*/ 900169 h 5644136"/>
              <a:gd name="connsiteX0" fmla="*/ 0 w 4814654"/>
              <a:gd name="connsiteY0" fmla="*/ 900169 h 5644136"/>
              <a:gd name="connsiteX1" fmla="*/ 2183323 w 4814654"/>
              <a:gd name="connsiteY1" fmla="*/ 0 h 5644136"/>
              <a:gd name="connsiteX2" fmla="*/ 4814654 w 4814654"/>
              <a:gd name="connsiteY2" fmla="*/ 2612956 h 5644136"/>
              <a:gd name="connsiteX3" fmla="*/ 3215125 w 4814654"/>
              <a:gd name="connsiteY3" fmla="*/ 5644136 h 5644136"/>
              <a:gd name="connsiteX4" fmla="*/ 1073442 w 4814654"/>
              <a:gd name="connsiteY4" fmla="*/ 5500231 h 5644136"/>
              <a:gd name="connsiteX5" fmla="*/ 0 w 4814654"/>
              <a:gd name="connsiteY5" fmla="*/ 900169 h 5644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14654" h="5644136">
                <a:moveTo>
                  <a:pt x="0" y="900169"/>
                </a:moveTo>
                <a:lnTo>
                  <a:pt x="2183323" y="0"/>
                </a:lnTo>
                <a:lnTo>
                  <a:pt x="4814654" y="2612956"/>
                </a:lnTo>
                <a:lnTo>
                  <a:pt x="3215125" y="5644136"/>
                </a:lnTo>
                <a:lnTo>
                  <a:pt x="1073442" y="5500231"/>
                </a:lnTo>
                <a:lnTo>
                  <a:pt x="0" y="900169"/>
                </a:lnTo>
                <a:close/>
              </a:path>
            </a:pathLst>
          </a:custGeom>
          <a:gradFill flip="none" rotWithShape="1">
            <a:gsLst>
              <a:gs pos="0">
                <a:schemeClr val="bg1">
                  <a:alpha val="0"/>
                </a:schemeClr>
              </a:gs>
              <a:gs pos="46000">
                <a:srgbClr val="00B0F0">
                  <a:alpha val="4000"/>
                </a:srgbClr>
              </a:gs>
              <a:gs pos="100000">
                <a:srgbClr val="020280">
                  <a:alpha val="16000"/>
                </a:srgbClr>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Pentagon 14">
            <a:extLst>
              <a:ext uri="{FF2B5EF4-FFF2-40B4-BE49-F238E27FC236}">
                <a16:creationId xmlns:a16="http://schemas.microsoft.com/office/drawing/2014/main" id="{77BF01E0-9D31-42DA-90D1-597FEE1022F1}"/>
              </a:ext>
            </a:extLst>
          </p:cNvPr>
          <p:cNvSpPr/>
          <p:nvPr/>
        </p:nvSpPr>
        <p:spPr>
          <a:xfrm rot="2179812">
            <a:off x="447047" y="1693161"/>
            <a:ext cx="746246" cy="686703"/>
          </a:xfrm>
          <a:prstGeom prst="pentagon">
            <a:avLst/>
          </a:prstGeom>
          <a:gradFill flip="none" rotWithShape="1">
            <a:gsLst>
              <a:gs pos="0">
                <a:srgbClr val="0070C0"/>
              </a:gs>
              <a:gs pos="35000">
                <a:schemeClr val="accent5">
                  <a:lumMod val="0"/>
                  <a:lumOff val="100000"/>
                </a:schemeClr>
              </a:gs>
              <a:gs pos="100000">
                <a:srgbClr val="62F89F"/>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entagon 13">
            <a:extLst>
              <a:ext uri="{FF2B5EF4-FFF2-40B4-BE49-F238E27FC236}">
                <a16:creationId xmlns:a16="http://schemas.microsoft.com/office/drawing/2014/main" id="{93697C49-CF94-4B04-A6B1-B4B4C4933126}"/>
              </a:ext>
            </a:extLst>
          </p:cNvPr>
          <p:cNvSpPr/>
          <p:nvPr/>
        </p:nvSpPr>
        <p:spPr>
          <a:xfrm rot="2480589">
            <a:off x="486601" y="2100484"/>
            <a:ext cx="1190202" cy="1141226"/>
          </a:xfrm>
          <a:prstGeom prst="pentagon">
            <a:avLst/>
          </a:prstGeom>
          <a:gradFill>
            <a:gsLst>
              <a:gs pos="0">
                <a:schemeClr val="accent5">
                  <a:lumMod val="89000"/>
                  <a:alpha val="0"/>
                </a:schemeClr>
              </a:gs>
              <a:gs pos="23000">
                <a:srgbClr val="6DA6D9">
                  <a:alpha val="19000"/>
                </a:srgbClr>
              </a:gs>
              <a:gs pos="41000">
                <a:schemeClr val="accent5">
                  <a:lumMod val="75000"/>
                  <a:alpha val="28000"/>
                </a:schemeClr>
              </a:gs>
              <a:gs pos="97000">
                <a:schemeClr val="tx1">
                  <a:alpha val="36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entagon 3">
            <a:extLst>
              <a:ext uri="{FF2B5EF4-FFF2-40B4-BE49-F238E27FC236}">
                <a16:creationId xmlns:a16="http://schemas.microsoft.com/office/drawing/2014/main" id="{CD8BEC3A-9BB8-4B63-B626-BCCEF2F49B8C}"/>
              </a:ext>
            </a:extLst>
          </p:cNvPr>
          <p:cNvSpPr/>
          <p:nvPr/>
        </p:nvSpPr>
        <p:spPr>
          <a:xfrm>
            <a:off x="6391206" y="974293"/>
            <a:ext cx="5406887" cy="4909413"/>
          </a:xfrm>
          <a:prstGeom prst="pentagon">
            <a:avLst/>
          </a:prstGeom>
          <a:gradFill flip="none" rotWithShape="1">
            <a:gsLst>
              <a:gs pos="0">
                <a:srgbClr val="0070C0"/>
              </a:gs>
              <a:gs pos="35000">
                <a:schemeClr val="accent5">
                  <a:lumMod val="0"/>
                  <a:lumOff val="100000"/>
                </a:schemeClr>
              </a:gs>
              <a:gs pos="100000">
                <a:srgbClr val="62F89F"/>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181E134-C6C5-454A-8E43-A38FCB17B673}"/>
              </a:ext>
            </a:extLst>
          </p:cNvPr>
          <p:cNvSpPr>
            <a:spLocks noGrp="1"/>
          </p:cNvSpPr>
          <p:nvPr>
            <p:ph type="ctrTitle"/>
          </p:nvPr>
        </p:nvSpPr>
        <p:spPr>
          <a:xfrm>
            <a:off x="1524000" y="220772"/>
            <a:ext cx="9144000" cy="2387600"/>
          </a:xfrm>
        </p:spPr>
        <p:txBody>
          <a:bodyPr>
            <a:normAutofit fontScale="90000"/>
          </a:bodyPr>
          <a:lstStyle/>
          <a:p>
            <a:r>
              <a:rPr lang="en-US" sz="4400" dirty="0">
                <a:ln w="0"/>
                <a:solidFill>
                  <a:srgbClr val="008250"/>
                </a:solidFill>
                <a:effectLst>
                  <a:outerShdw blurRad="38100" dist="25400" dir="5400000" algn="ctr" rotWithShape="0">
                    <a:srgbClr val="6E747A">
                      <a:alpha val="43000"/>
                    </a:srgbClr>
                  </a:outerShdw>
                </a:effectLst>
                <a:latin typeface="AR ESSENCE" panose="02000000000000000000" pitchFamily="2" charset="0"/>
                <a:ea typeface="Ebrima" panose="02000000000000000000" pitchFamily="2" charset="0"/>
                <a:cs typeface="Ebrima" panose="02000000000000000000" pitchFamily="2" charset="0"/>
              </a:rPr>
              <a:t>B.E. PROJECT</a:t>
            </a:r>
            <a:br>
              <a:rPr lang="en-US" dirty="0"/>
            </a:br>
            <a:r>
              <a:rPr lang="en-US" sz="4400" b="1" dirty="0">
                <a:latin typeface="Bodoni MT" panose="02070603080606020203" pitchFamily="18" charset="0"/>
              </a:rPr>
              <a:t> Image Segmentation and Text Recognizer Using Deep Learning:</a:t>
            </a:r>
            <a:br>
              <a:rPr lang="en-US" sz="4400" b="1" dirty="0">
                <a:latin typeface="Bodoni MT" panose="02070603080606020203" pitchFamily="18" charset="0"/>
              </a:rPr>
            </a:br>
            <a:r>
              <a:rPr lang="en-US" sz="4900" dirty="0"/>
              <a:t> </a:t>
            </a:r>
            <a:endParaRPr lang="en-US" dirty="0"/>
          </a:p>
        </p:txBody>
      </p:sp>
      <p:sp>
        <p:nvSpPr>
          <p:cNvPr id="5" name="Pentagon 4">
            <a:extLst>
              <a:ext uri="{FF2B5EF4-FFF2-40B4-BE49-F238E27FC236}">
                <a16:creationId xmlns:a16="http://schemas.microsoft.com/office/drawing/2014/main" id="{7A1FA756-0B00-422E-89C0-872F80828DC9}"/>
              </a:ext>
            </a:extLst>
          </p:cNvPr>
          <p:cNvSpPr/>
          <p:nvPr/>
        </p:nvSpPr>
        <p:spPr>
          <a:xfrm rot="2378312">
            <a:off x="9097616" y="3655457"/>
            <a:ext cx="3140765" cy="2899869"/>
          </a:xfrm>
          <a:prstGeom prst="pentagon">
            <a:avLst/>
          </a:prstGeom>
          <a:gradFill flip="none" rotWithShape="0">
            <a:gsLst>
              <a:gs pos="0">
                <a:schemeClr val="accent5">
                  <a:lumMod val="89000"/>
                  <a:alpha val="22000"/>
                </a:schemeClr>
              </a:gs>
              <a:gs pos="23000">
                <a:srgbClr val="6DA6D9">
                  <a:alpha val="46000"/>
                </a:srgbClr>
              </a:gs>
              <a:gs pos="41000">
                <a:schemeClr val="accent5">
                  <a:lumMod val="75000"/>
                  <a:alpha val="49000"/>
                </a:schemeClr>
              </a:gs>
              <a:gs pos="97000">
                <a:schemeClr val="tx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entagon 5">
            <a:extLst>
              <a:ext uri="{FF2B5EF4-FFF2-40B4-BE49-F238E27FC236}">
                <a16:creationId xmlns:a16="http://schemas.microsoft.com/office/drawing/2014/main" id="{1891DDAE-68C5-46F8-AC1B-7E3BDB246828}"/>
              </a:ext>
            </a:extLst>
          </p:cNvPr>
          <p:cNvSpPr/>
          <p:nvPr/>
        </p:nvSpPr>
        <p:spPr>
          <a:xfrm>
            <a:off x="10108442" y="1352929"/>
            <a:ext cx="1689651" cy="1530108"/>
          </a:xfrm>
          <a:prstGeom prst="pentagon">
            <a:avLst/>
          </a:prstGeom>
          <a:gradFill>
            <a:gsLst>
              <a:gs pos="0">
                <a:schemeClr val="accent5">
                  <a:lumMod val="89000"/>
                  <a:alpha val="22000"/>
                </a:schemeClr>
              </a:gs>
              <a:gs pos="23000">
                <a:srgbClr val="6DA6D9">
                  <a:alpha val="46000"/>
                </a:srgbClr>
              </a:gs>
              <a:gs pos="41000">
                <a:schemeClr val="accent5">
                  <a:lumMod val="75000"/>
                  <a:alpha val="49000"/>
                </a:schemeClr>
              </a:gs>
              <a:gs pos="97000">
                <a:schemeClr val="tx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7">
            <a:extLst>
              <a:ext uri="{FF2B5EF4-FFF2-40B4-BE49-F238E27FC236}">
                <a16:creationId xmlns:a16="http://schemas.microsoft.com/office/drawing/2014/main" id="{4B21118B-9973-4693-88C4-76D832F21C5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5818" y="136525"/>
            <a:ext cx="879921" cy="1172756"/>
          </a:xfrm>
          <a:prstGeom prst="rect">
            <a:avLst/>
          </a:prstGeom>
        </p:spPr>
      </p:pic>
      <p:sp>
        <p:nvSpPr>
          <p:cNvPr id="3" name="Subtitle 2">
            <a:extLst>
              <a:ext uri="{FF2B5EF4-FFF2-40B4-BE49-F238E27FC236}">
                <a16:creationId xmlns:a16="http://schemas.microsoft.com/office/drawing/2014/main" id="{6C413AC2-2A78-4416-B6B4-B048A414F180}"/>
              </a:ext>
            </a:extLst>
          </p:cNvPr>
          <p:cNvSpPr>
            <a:spLocks noGrp="1"/>
          </p:cNvSpPr>
          <p:nvPr>
            <p:ph type="subTitle" idx="1"/>
          </p:nvPr>
        </p:nvSpPr>
        <p:spPr>
          <a:xfrm>
            <a:off x="393907" y="2062802"/>
            <a:ext cx="11404186" cy="4787693"/>
          </a:xfrm>
        </p:spPr>
        <p:txBody>
          <a:bodyPr>
            <a:normAutofit fontScale="85000" lnSpcReduction="20000"/>
          </a:bodyPr>
          <a:lstStyle/>
          <a:p>
            <a:endParaRPr lang="en-US" sz="2600" dirty="0">
              <a:solidFill>
                <a:schemeClr val="bg1">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z="3100" dirty="0">
                <a:solidFill>
                  <a:schemeClr val="bg1">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Presented by</a:t>
            </a:r>
          </a:p>
          <a:p>
            <a:r>
              <a:rPr lang="pt-BR" sz="3100" b="1" dirty="0">
                <a:solidFill>
                  <a:schemeClr val="accent5">
                    <a:lumMod val="75000"/>
                  </a:schemeClr>
                </a:solidFill>
                <a:latin typeface="Bahnschrift Light" panose="020B0502040204020203" pitchFamily="34" charset="0"/>
                <a:ea typeface="Arial Unicode MS" panose="020B0604020202020204" pitchFamily="34" charset="-128"/>
                <a:cs typeface="Arial Unicode MS" panose="020B0604020202020204" pitchFamily="34" charset="-128"/>
              </a:rPr>
              <a:t>Ishan Modi (N18018)</a:t>
            </a:r>
          </a:p>
          <a:p>
            <a:r>
              <a:rPr lang="pt-BR" sz="3100" b="1" dirty="0">
                <a:solidFill>
                  <a:schemeClr val="accent5">
                    <a:lumMod val="75000"/>
                  </a:schemeClr>
                </a:solidFill>
                <a:latin typeface="Bahnschrift Light" panose="020B0502040204020203" pitchFamily="34" charset="0"/>
                <a:ea typeface="Arial Unicode MS" panose="020B0604020202020204" pitchFamily="34" charset="-128"/>
                <a:cs typeface="Arial Unicode MS" panose="020B0604020202020204" pitchFamily="34" charset="-128"/>
              </a:rPr>
              <a:t> Ishan Srivastav (N18068) </a:t>
            </a:r>
          </a:p>
          <a:p>
            <a:r>
              <a:rPr lang="pt-BR" sz="3100" b="1" dirty="0">
                <a:solidFill>
                  <a:schemeClr val="accent5">
                    <a:lumMod val="75000"/>
                  </a:schemeClr>
                </a:solidFill>
                <a:latin typeface="Bahnschrift Light" panose="020B0502040204020203" pitchFamily="34" charset="0"/>
                <a:ea typeface="Arial Unicode MS" panose="020B0604020202020204" pitchFamily="34" charset="-128"/>
                <a:cs typeface="Arial Unicode MS" panose="020B0604020202020204" pitchFamily="34" charset="-128"/>
              </a:rPr>
              <a:t>Janhavi Panambor (N18057)</a:t>
            </a:r>
          </a:p>
          <a:p>
            <a:endParaRPr lang="pt-BR" sz="3100" b="1" dirty="0">
              <a:solidFill>
                <a:schemeClr val="accent1">
                  <a:lumMod val="50000"/>
                </a:schemeClr>
              </a:solidFill>
              <a:latin typeface="Bahnschrift Light" panose="020B0502040204020203" pitchFamily="34" charset="0"/>
              <a:ea typeface="Arial Unicode MS" panose="020B0604020202020204" pitchFamily="34" charset="-128"/>
              <a:cs typeface="Arial Unicode MS" panose="020B0604020202020204" pitchFamily="34" charset="-128"/>
            </a:endParaRPr>
          </a:p>
          <a:p>
            <a:r>
              <a:rPr lang="en-US" sz="3100" dirty="0">
                <a:solidFill>
                  <a:schemeClr val="bg1">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Under the guidance of</a:t>
            </a:r>
          </a:p>
          <a:p>
            <a:r>
              <a:rPr lang="en-US" sz="3100" b="1" dirty="0">
                <a:solidFill>
                  <a:schemeClr val="accent1">
                    <a:lumMod val="50000"/>
                  </a:schemeClr>
                </a:solidFill>
                <a:latin typeface="Bahnschrift Light" panose="020B0502040204020203" pitchFamily="34" charset="0"/>
                <a:ea typeface="Arial Unicode MS" panose="020B0604020202020204" pitchFamily="34" charset="-128"/>
                <a:cs typeface="Arial Unicode MS" panose="020B0604020202020204" pitchFamily="34" charset="-128"/>
              </a:rPr>
              <a:t> </a:t>
            </a:r>
            <a:r>
              <a:rPr lang="en-US" sz="3100" b="1" dirty="0">
                <a:solidFill>
                  <a:schemeClr val="accent5">
                    <a:lumMod val="75000"/>
                  </a:schemeClr>
                </a:solidFill>
                <a:latin typeface="Bahnschrift Light" panose="020B0502040204020203" pitchFamily="34" charset="0"/>
                <a:ea typeface="Arial Unicode MS" panose="020B0604020202020204" pitchFamily="34" charset="-128"/>
                <a:cs typeface="Arial Unicode MS" panose="020B0604020202020204" pitchFamily="34" charset="-128"/>
              </a:rPr>
              <a:t>DR. VARSHA DEGAONKAR </a:t>
            </a:r>
          </a:p>
          <a:p>
            <a:r>
              <a:rPr lang="en-US" sz="3100" dirty="0">
                <a:solidFill>
                  <a:schemeClr val="bg1">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BE (Electronics and Telecommunications) </a:t>
            </a:r>
            <a:endParaRPr lang="pt-BR" sz="3100" dirty="0">
              <a:solidFill>
                <a:schemeClr val="bg1">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spcBef>
                <a:spcPts val="600"/>
              </a:spcBef>
            </a:pPr>
            <a:endParaRPr lang="en-US" sz="1700" dirty="0">
              <a:latin typeface="Franklin Gothic Book" panose="020B0503020102020204" pitchFamily="34" charset="0"/>
            </a:endParaRPr>
          </a:p>
          <a:p>
            <a:pPr>
              <a:spcBef>
                <a:spcPts val="600"/>
              </a:spcBef>
            </a:pPr>
            <a:endParaRPr lang="en-US" sz="1700" dirty="0">
              <a:latin typeface="Franklin Gothic Book" panose="020B0503020102020204" pitchFamily="34" charset="0"/>
            </a:endParaRPr>
          </a:p>
          <a:p>
            <a:pPr>
              <a:spcBef>
                <a:spcPts val="600"/>
              </a:spcBef>
            </a:pPr>
            <a:r>
              <a:rPr lang="en-US" sz="1700" dirty="0">
                <a:latin typeface="Franklin Gothic Book" panose="020B0503020102020204" pitchFamily="34" charset="0"/>
              </a:rPr>
              <a:t>Dept. of Electronics and Telecommunication </a:t>
            </a:r>
          </a:p>
          <a:p>
            <a:pPr>
              <a:spcBef>
                <a:spcPts val="600"/>
              </a:spcBef>
            </a:pPr>
            <a:r>
              <a:rPr lang="en-US" sz="1700" dirty="0">
                <a:latin typeface="Franklin Gothic Book" panose="020B0503020102020204" pitchFamily="34" charset="0"/>
              </a:rPr>
              <a:t>Hope Foundation’s </a:t>
            </a:r>
          </a:p>
          <a:p>
            <a:pPr>
              <a:spcBef>
                <a:spcPts val="600"/>
              </a:spcBef>
            </a:pPr>
            <a:r>
              <a:rPr lang="en-US" sz="1700" dirty="0">
                <a:latin typeface="Franklin Gothic Book" panose="020B0503020102020204" pitchFamily="34" charset="0"/>
              </a:rPr>
              <a:t>International Institute of Information Technology </a:t>
            </a:r>
            <a:r>
              <a:rPr lang="en-US" sz="1700" dirty="0" err="1">
                <a:latin typeface="Franklin Gothic Book" panose="020B0503020102020204" pitchFamily="34" charset="0"/>
              </a:rPr>
              <a:t>Hinjawadi</a:t>
            </a:r>
            <a:r>
              <a:rPr lang="en-US" sz="1700" dirty="0">
                <a:latin typeface="Franklin Gothic Book" panose="020B0503020102020204" pitchFamily="34" charset="0"/>
              </a:rPr>
              <a:t> Pune</a:t>
            </a:r>
            <a:endParaRPr lang="en-IN" sz="1700" dirty="0">
              <a:latin typeface="Franklin Gothic Book" panose="020B0503020102020204" pitchFamily="34" charset="0"/>
            </a:endParaRPr>
          </a:p>
          <a:p>
            <a:endParaRPr lang="en-US" dirty="0">
              <a:latin typeface="Bell MT" panose="02020503060305020303" pitchFamily="18" charset="0"/>
            </a:endParaRPr>
          </a:p>
        </p:txBody>
      </p:sp>
    </p:spTree>
    <p:extLst>
      <p:ext uri="{BB962C8B-B14F-4D97-AF65-F5344CB8AC3E}">
        <p14:creationId xmlns:p14="http://schemas.microsoft.com/office/powerpoint/2010/main" val="1593740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Pentagon 12">
            <a:extLst>
              <a:ext uri="{FF2B5EF4-FFF2-40B4-BE49-F238E27FC236}">
                <a16:creationId xmlns:a16="http://schemas.microsoft.com/office/drawing/2014/main" id="{8446A50D-4B18-4ADD-8706-AB4A3119226F}"/>
              </a:ext>
            </a:extLst>
          </p:cNvPr>
          <p:cNvSpPr/>
          <p:nvPr/>
        </p:nvSpPr>
        <p:spPr>
          <a:xfrm rot="789752">
            <a:off x="-501914" y="687895"/>
            <a:ext cx="4814654" cy="5644136"/>
          </a:xfrm>
          <a:custGeom>
            <a:avLst/>
            <a:gdLst>
              <a:gd name="connsiteX0" fmla="*/ 0 w 5054923"/>
              <a:gd name="connsiteY0" fmla="*/ 0 h 6062360"/>
              <a:gd name="connsiteX1" fmla="*/ 3455394 w 5054923"/>
              <a:gd name="connsiteY1" fmla="*/ 0 h 6062360"/>
              <a:gd name="connsiteX2" fmla="*/ 5054923 w 5054923"/>
              <a:gd name="connsiteY2" fmla="*/ 3031180 h 6062360"/>
              <a:gd name="connsiteX3" fmla="*/ 3455394 w 5054923"/>
              <a:gd name="connsiteY3" fmla="*/ 6062360 h 6062360"/>
              <a:gd name="connsiteX4" fmla="*/ 0 w 5054923"/>
              <a:gd name="connsiteY4" fmla="*/ 6062360 h 6062360"/>
              <a:gd name="connsiteX5" fmla="*/ 0 w 5054923"/>
              <a:gd name="connsiteY5" fmla="*/ 0 h 6062360"/>
              <a:gd name="connsiteX0" fmla="*/ 0 w 5054923"/>
              <a:gd name="connsiteY0" fmla="*/ 0 h 6079338"/>
              <a:gd name="connsiteX1" fmla="*/ 3455394 w 5054923"/>
              <a:gd name="connsiteY1" fmla="*/ 0 h 6079338"/>
              <a:gd name="connsiteX2" fmla="*/ 5054923 w 5054923"/>
              <a:gd name="connsiteY2" fmla="*/ 3031180 h 6079338"/>
              <a:gd name="connsiteX3" fmla="*/ 3455394 w 5054923"/>
              <a:gd name="connsiteY3" fmla="*/ 6062360 h 6079338"/>
              <a:gd name="connsiteX4" fmla="*/ 1324115 w 5054923"/>
              <a:gd name="connsiteY4" fmla="*/ 6079338 h 6079338"/>
              <a:gd name="connsiteX5" fmla="*/ 0 w 5054923"/>
              <a:gd name="connsiteY5" fmla="*/ 0 h 6079338"/>
              <a:gd name="connsiteX0" fmla="*/ 0 w 5078028"/>
              <a:gd name="connsiteY0" fmla="*/ 250378 h 6079338"/>
              <a:gd name="connsiteX1" fmla="*/ 3478499 w 5078028"/>
              <a:gd name="connsiteY1" fmla="*/ 0 h 6079338"/>
              <a:gd name="connsiteX2" fmla="*/ 5078028 w 5078028"/>
              <a:gd name="connsiteY2" fmla="*/ 3031180 h 6079338"/>
              <a:gd name="connsiteX3" fmla="*/ 3478499 w 5078028"/>
              <a:gd name="connsiteY3" fmla="*/ 6062360 h 6079338"/>
              <a:gd name="connsiteX4" fmla="*/ 1347220 w 5078028"/>
              <a:gd name="connsiteY4" fmla="*/ 6079338 h 6079338"/>
              <a:gd name="connsiteX5" fmla="*/ 0 w 5078028"/>
              <a:gd name="connsiteY5" fmla="*/ 250378 h 6079338"/>
              <a:gd name="connsiteX0" fmla="*/ 0 w 4830576"/>
              <a:gd name="connsiteY0" fmla="*/ 1308507 h 6079338"/>
              <a:gd name="connsiteX1" fmla="*/ 3231047 w 4830576"/>
              <a:gd name="connsiteY1" fmla="*/ 0 h 6079338"/>
              <a:gd name="connsiteX2" fmla="*/ 4830576 w 4830576"/>
              <a:gd name="connsiteY2" fmla="*/ 3031180 h 6079338"/>
              <a:gd name="connsiteX3" fmla="*/ 3231047 w 4830576"/>
              <a:gd name="connsiteY3" fmla="*/ 6062360 h 6079338"/>
              <a:gd name="connsiteX4" fmla="*/ 1099768 w 4830576"/>
              <a:gd name="connsiteY4" fmla="*/ 6079338 h 6079338"/>
              <a:gd name="connsiteX5" fmla="*/ 0 w 4830576"/>
              <a:gd name="connsiteY5" fmla="*/ 1308507 h 6079338"/>
              <a:gd name="connsiteX0" fmla="*/ 0 w 4830576"/>
              <a:gd name="connsiteY0" fmla="*/ 1308507 h 6062360"/>
              <a:gd name="connsiteX1" fmla="*/ 3231047 w 4830576"/>
              <a:gd name="connsiteY1" fmla="*/ 0 h 6062360"/>
              <a:gd name="connsiteX2" fmla="*/ 4830576 w 4830576"/>
              <a:gd name="connsiteY2" fmla="*/ 3031180 h 6062360"/>
              <a:gd name="connsiteX3" fmla="*/ 3231047 w 4830576"/>
              <a:gd name="connsiteY3" fmla="*/ 6062360 h 6062360"/>
              <a:gd name="connsiteX4" fmla="*/ 1050133 w 4830576"/>
              <a:gd name="connsiteY4" fmla="*/ 5750703 h 6062360"/>
              <a:gd name="connsiteX5" fmla="*/ 0 w 4830576"/>
              <a:gd name="connsiteY5" fmla="*/ 1308507 h 6062360"/>
              <a:gd name="connsiteX0" fmla="*/ 0 w 4830576"/>
              <a:gd name="connsiteY0" fmla="*/ 1308507 h 6062360"/>
              <a:gd name="connsiteX1" fmla="*/ 3231047 w 4830576"/>
              <a:gd name="connsiteY1" fmla="*/ 0 h 6062360"/>
              <a:gd name="connsiteX2" fmla="*/ 4830576 w 4830576"/>
              <a:gd name="connsiteY2" fmla="*/ 3031180 h 6062360"/>
              <a:gd name="connsiteX3" fmla="*/ 3231047 w 4830576"/>
              <a:gd name="connsiteY3" fmla="*/ 6062360 h 6062360"/>
              <a:gd name="connsiteX4" fmla="*/ 1102267 w 4830576"/>
              <a:gd name="connsiteY4" fmla="*/ 5915438 h 6062360"/>
              <a:gd name="connsiteX5" fmla="*/ 0 w 4830576"/>
              <a:gd name="connsiteY5" fmla="*/ 1308507 h 6062360"/>
              <a:gd name="connsiteX0" fmla="*/ 0 w 4830576"/>
              <a:gd name="connsiteY0" fmla="*/ 890283 h 5644136"/>
              <a:gd name="connsiteX1" fmla="*/ 2199245 w 4830576"/>
              <a:gd name="connsiteY1" fmla="*/ 0 h 5644136"/>
              <a:gd name="connsiteX2" fmla="*/ 4830576 w 4830576"/>
              <a:gd name="connsiteY2" fmla="*/ 2612956 h 5644136"/>
              <a:gd name="connsiteX3" fmla="*/ 3231047 w 4830576"/>
              <a:gd name="connsiteY3" fmla="*/ 5644136 h 5644136"/>
              <a:gd name="connsiteX4" fmla="*/ 1102267 w 4830576"/>
              <a:gd name="connsiteY4" fmla="*/ 5497214 h 5644136"/>
              <a:gd name="connsiteX5" fmla="*/ 0 w 4830576"/>
              <a:gd name="connsiteY5" fmla="*/ 890283 h 5644136"/>
              <a:gd name="connsiteX0" fmla="*/ 0 w 4814654"/>
              <a:gd name="connsiteY0" fmla="*/ 900169 h 5644136"/>
              <a:gd name="connsiteX1" fmla="*/ 2183323 w 4814654"/>
              <a:gd name="connsiteY1" fmla="*/ 0 h 5644136"/>
              <a:gd name="connsiteX2" fmla="*/ 4814654 w 4814654"/>
              <a:gd name="connsiteY2" fmla="*/ 2612956 h 5644136"/>
              <a:gd name="connsiteX3" fmla="*/ 3215125 w 4814654"/>
              <a:gd name="connsiteY3" fmla="*/ 5644136 h 5644136"/>
              <a:gd name="connsiteX4" fmla="*/ 1086345 w 4814654"/>
              <a:gd name="connsiteY4" fmla="*/ 5497214 h 5644136"/>
              <a:gd name="connsiteX5" fmla="*/ 0 w 4814654"/>
              <a:gd name="connsiteY5" fmla="*/ 900169 h 5644136"/>
              <a:gd name="connsiteX0" fmla="*/ 0 w 4814654"/>
              <a:gd name="connsiteY0" fmla="*/ 900169 h 5644136"/>
              <a:gd name="connsiteX1" fmla="*/ 2183323 w 4814654"/>
              <a:gd name="connsiteY1" fmla="*/ 0 h 5644136"/>
              <a:gd name="connsiteX2" fmla="*/ 4814654 w 4814654"/>
              <a:gd name="connsiteY2" fmla="*/ 2612956 h 5644136"/>
              <a:gd name="connsiteX3" fmla="*/ 3215125 w 4814654"/>
              <a:gd name="connsiteY3" fmla="*/ 5644136 h 5644136"/>
              <a:gd name="connsiteX4" fmla="*/ 1073442 w 4814654"/>
              <a:gd name="connsiteY4" fmla="*/ 5500231 h 5644136"/>
              <a:gd name="connsiteX5" fmla="*/ 0 w 4814654"/>
              <a:gd name="connsiteY5" fmla="*/ 900169 h 5644136"/>
              <a:gd name="connsiteX0" fmla="*/ 0 w 4814654"/>
              <a:gd name="connsiteY0" fmla="*/ 900169 h 5644136"/>
              <a:gd name="connsiteX1" fmla="*/ 2183323 w 4814654"/>
              <a:gd name="connsiteY1" fmla="*/ 0 h 5644136"/>
              <a:gd name="connsiteX2" fmla="*/ 4814654 w 4814654"/>
              <a:gd name="connsiteY2" fmla="*/ 2612956 h 5644136"/>
              <a:gd name="connsiteX3" fmla="*/ 3215125 w 4814654"/>
              <a:gd name="connsiteY3" fmla="*/ 5644136 h 5644136"/>
              <a:gd name="connsiteX4" fmla="*/ 1073442 w 4814654"/>
              <a:gd name="connsiteY4" fmla="*/ 5500231 h 5644136"/>
              <a:gd name="connsiteX5" fmla="*/ 0 w 4814654"/>
              <a:gd name="connsiteY5" fmla="*/ 900169 h 5644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14654" h="5644136">
                <a:moveTo>
                  <a:pt x="0" y="900169"/>
                </a:moveTo>
                <a:lnTo>
                  <a:pt x="2183323" y="0"/>
                </a:lnTo>
                <a:lnTo>
                  <a:pt x="4814654" y="2612956"/>
                </a:lnTo>
                <a:lnTo>
                  <a:pt x="3215125" y="5644136"/>
                </a:lnTo>
                <a:lnTo>
                  <a:pt x="1073442" y="5500231"/>
                </a:lnTo>
                <a:lnTo>
                  <a:pt x="0" y="900169"/>
                </a:lnTo>
                <a:close/>
              </a:path>
            </a:pathLst>
          </a:custGeom>
          <a:gradFill flip="none" rotWithShape="1">
            <a:gsLst>
              <a:gs pos="0">
                <a:schemeClr val="bg1">
                  <a:alpha val="0"/>
                </a:schemeClr>
              </a:gs>
              <a:gs pos="46000">
                <a:srgbClr val="00B0F0">
                  <a:alpha val="4000"/>
                </a:srgbClr>
              </a:gs>
              <a:gs pos="100000">
                <a:srgbClr val="020280">
                  <a:alpha val="16000"/>
                </a:srgbClr>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Pentagon 7">
            <a:extLst>
              <a:ext uri="{FF2B5EF4-FFF2-40B4-BE49-F238E27FC236}">
                <a16:creationId xmlns:a16="http://schemas.microsoft.com/office/drawing/2014/main" id="{368BC1D9-B7E3-477E-9179-CDC9E0602984}"/>
              </a:ext>
            </a:extLst>
          </p:cNvPr>
          <p:cNvSpPr/>
          <p:nvPr/>
        </p:nvSpPr>
        <p:spPr>
          <a:xfrm rot="11707972">
            <a:off x="11086423" y="3354980"/>
            <a:ext cx="746246" cy="686703"/>
          </a:xfrm>
          <a:prstGeom prst="pentagon">
            <a:avLst/>
          </a:prstGeom>
          <a:gradFill flip="none" rotWithShape="1">
            <a:gsLst>
              <a:gs pos="0">
                <a:srgbClr val="0070C0"/>
              </a:gs>
              <a:gs pos="35000">
                <a:schemeClr val="accent5">
                  <a:lumMod val="0"/>
                  <a:lumOff val="100000"/>
                </a:schemeClr>
              </a:gs>
              <a:gs pos="100000">
                <a:srgbClr val="62F89F"/>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D6AB62-919D-4124-A183-FAD3C3C2DBDA}"/>
              </a:ext>
            </a:extLst>
          </p:cNvPr>
          <p:cNvSpPr>
            <a:spLocks noGrp="1"/>
          </p:cNvSpPr>
          <p:nvPr>
            <p:ph type="title"/>
          </p:nvPr>
        </p:nvSpPr>
        <p:spPr/>
        <p:txBody>
          <a:bodyPr/>
          <a:lstStyle/>
          <a:p>
            <a:pPr algn="ctr"/>
            <a:r>
              <a:rPr lang="en-US" dirty="0"/>
              <a:t>Impact and Limitations</a:t>
            </a:r>
          </a:p>
        </p:txBody>
      </p:sp>
      <p:sp>
        <p:nvSpPr>
          <p:cNvPr id="5" name="Pentagon 4">
            <a:extLst>
              <a:ext uri="{FF2B5EF4-FFF2-40B4-BE49-F238E27FC236}">
                <a16:creationId xmlns:a16="http://schemas.microsoft.com/office/drawing/2014/main" id="{857FC0CB-2547-4011-8DBE-2279EF18BCBE}"/>
              </a:ext>
            </a:extLst>
          </p:cNvPr>
          <p:cNvSpPr/>
          <p:nvPr/>
        </p:nvSpPr>
        <p:spPr>
          <a:xfrm rot="4316611">
            <a:off x="11244921" y="2177653"/>
            <a:ext cx="746246" cy="686703"/>
          </a:xfrm>
          <a:prstGeom prst="pentagon">
            <a:avLst/>
          </a:prstGeom>
          <a:gradFill flip="none" rotWithShape="1">
            <a:gsLst>
              <a:gs pos="0">
                <a:srgbClr val="008250"/>
              </a:gs>
              <a:gs pos="35000">
                <a:schemeClr val="accent5">
                  <a:lumMod val="0"/>
                  <a:lumOff val="100000"/>
                </a:schemeClr>
              </a:gs>
              <a:gs pos="100000">
                <a:srgbClr val="62F89F"/>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entagon 5">
            <a:extLst>
              <a:ext uri="{FF2B5EF4-FFF2-40B4-BE49-F238E27FC236}">
                <a16:creationId xmlns:a16="http://schemas.microsoft.com/office/drawing/2014/main" id="{039D13BF-6077-495E-A623-338FAD3F0086}"/>
              </a:ext>
            </a:extLst>
          </p:cNvPr>
          <p:cNvSpPr/>
          <p:nvPr/>
        </p:nvSpPr>
        <p:spPr>
          <a:xfrm rot="17342510" flipH="1">
            <a:off x="10258655" y="2306658"/>
            <a:ext cx="1447991" cy="1351036"/>
          </a:xfrm>
          <a:prstGeom prst="pentagon">
            <a:avLst/>
          </a:prstGeom>
          <a:gradFill>
            <a:gsLst>
              <a:gs pos="0">
                <a:schemeClr val="accent5">
                  <a:lumMod val="89000"/>
                  <a:alpha val="0"/>
                </a:schemeClr>
              </a:gs>
              <a:gs pos="23000">
                <a:srgbClr val="6DA6D9">
                  <a:alpha val="19000"/>
                </a:srgbClr>
              </a:gs>
              <a:gs pos="41000">
                <a:schemeClr val="accent5">
                  <a:lumMod val="75000"/>
                  <a:alpha val="28000"/>
                </a:schemeClr>
              </a:gs>
              <a:gs pos="97000">
                <a:schemeClr val="tx1">
                  <a:alpha val="36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7">
            <a:extLst>
              <a:ext uri="{FF2B5EF4-FFF2-40B4-BE49-F238E27FC236}">
                <a16:creationId xmlns:a16="http://schemas.microsoft.com/office/drawing/2014/main" id="{5464DEE0-B3E2-4F40-B95E-2281880FFBB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5818" y="136525"/>
            <a:ext cx="879921" cy="1172756"/>
          </a:xfrm>
          <a:prstGeom prst="rect">
            <a:avLst/>
          </a:prstGeom>
        </p:spPr>
      </p:pic>
      <p:graphicFrame>
        <p:nvGraphicFramePr>
          <p:cNvPr id="9" name="Diagram 8">
            <a:extLst>
              <a:ext uri="{FF2B5EF4-FFF2-40B4-BE49-F238E27FC236}">
                <a16:creationId xmlns:a16="http://schemas.microsoft.com/office/drawing/2014/main" id="{7DB6BF63-CADF-4C96-A67A-6FDAAB2DA511}"/>
              </a:ext>
            </a:extLst>
          </p:cNvPr>
          <p:cNvGraphicFramePr/>
          <p:nvPr>
            <p:extLst>
              <p:ext uri="{D42A27DB-BD31-4B8C-83A1-F6EECF244321}">
                <p14:modId xmlns:p14="http://schemas.microsoft.com/office/powerpoint/2010/main" val="4251471003"/>
              </p:ext>
            </p:extLst>
          </p:nvPr>
        </p:nvGraphicFramePr>
        <p:xfrm>
          <a:off x="1777163" y="1841960"/>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20024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Pentagon 12">
            <a:extLst>
              <a:ext uri="{FF2B5EF4-FFF2-40B4-BE49-F238E27FC236}">
                <a16:creationId xmlns:a16="http://schemas.microsoft.com/office/drawing/2014/main" id="{8446A50D-4B18-4ADD-8706-AB4A3119226F}"/>
              </a:ext>
            </a:extLst>
          </p:cNvPr>
          <p:cNvSpPr/>
          <p:nvPr/>
        </p:nvSpPr>
        <p:spPr>
          <a:xfrm rot="789752">
            <a:off x="-501914" y="687895"/>
            <a:ext cx="4814654" cy="5644136"/>
          </a:xfrm>
          <a:custGeom>
            <a:avLst/>
            <a:gdLst>
              <a:gd name="connsiteX0" fmla="*/ 0 w 5054923"/>
              <a:gd name="connsiteY0" fmla="*/ 0 h 6062360"/>
              <a:gd name="connsiteX1" fmla="*/ 3455394 w 5054923"/>
              <a:gd name="connsiteY1" fmla="*/ 0 h 6062360"/>
              <a:gd name="connsiteX2" fmla="*/ 5054923 w 5054923"/>
              <a:gd name="connsiteY2" fmla="*/ 3031180 h 6062360"/>
              <a:gd name="connsiteX3" fmla="*/ 3455394 w 5054923"/>
              <a:gd name="connsiteY3" fmla="*/ 6062360 h 6062360"/>
              <a:gd name="connsiteX4" fmla="*/ 0 w 5054923"/>
              <a:gd name="connsiteY4" fmla="*/ 6062360 h 6062360"/>
              <a:gd name="connsiteX5" fmla="*/ 0 w 5054923"/>
              <a:gd name="connsiteY5" fmla="*/ 0 h 6062360"/>
              <a:gd name="connsiteX0" fmla="*/ 0 w 5054923"/>
              <a:gd name="connsiteY0" fmla="*/ 0 h 6079338"/>
              <a:gd name="connsiteX1" fmla="*/ 3455394 w 5054923"/>
              <a:gd name="connsiteY1" fmla="*/ 0 h 6079338"/>
              <a:gd name="connsiteX2" fmla="*/ 5054923 w 5054923"/>
              <a:gd name="connsiteY2" fmla="*/ 3031180 h 6079338"/>
              <a:gd name="connsiteX3" fmla="*/ 3455394 w 5054923"/>
              <a:gd name="connsiteY3" fmla="*/ 6062360 h 6079338"/>
              <a:gd name="connsiteX4" fmla="*/ 1324115 w 5054923"/>
              <a:gd name="connsiteY4" fmla="*/ 6079338 h 6079338"/>
              <a:gd name="connsiteX5" fmla="*/ 0 w 5054923"/>
              <a:gd name="connsiteY5" fmla="*/ 0 h 6079338"/>
              <a:gd name="connsiteX0" fmla="*/ 0 w 5078028"/>
              <a:gd name="connsiteY0" fmla="*/ 250378 h 6079338"/>
              <a:gd name="connsiteX1" fmla="*/ 3478499 w 5078028"/>
              <a:gd name="connsiteY1" fmla="*/ 0 h 6079338"/>
              <a:gd name="connsiteX2" fmla="*/ 5078028 w 5078028"/>
              <a:gd name="connsiteY2" fmla="*/ 3031180 h 6079338"/>
              <a:gd name="connsiteX3" fmla="*/ 3478499 w 5078028"/>
              <a:gd name="connsiteY3" fmla="*/ 6062360 h 6079338"/>
              <a:gd name="connsiteX4" fmla="*/ 1347220 w 5078028"/>
              <a:gd name="connsiteY4" fmla="*/ 6079338 h 6079338"/>
              <a:gd name="connsiteX5" fmla="*/ 0 w 5078028"/>
              <a:gd name="connsiteY5" fmla="*/ 250378 h 6079338"/>
              <a:gd name="connsiteX0" fmla="*/ 0 w 4830576"/>
              <a:gd name="connsiteY0" fmla="*/ 1308507 h 6079338"/>
              <a:gd name="connsiteX1" fmla="*/ 3231047 w 4830576"/>
              <a:gd name="connsiteY1" fmla="*/ 0 h 6079338"/>
              <a:gd name="connsiteX2" fmla="*/ 4830576 w 4830576"/>
              <a:gd name="connsiteY2" fmla="*/ 3031180 h 6079338"/>
              <a:gd name="connsiteX3" fmla="*/ 3231047 w 4830576"/>
              <a:gd name="connsiteY3" fmla="*/ 6062360 h 6079338"/>
              <a:gd name="connsiteX4" fmla="*/ 1099768 w 4830576"/>
              <a:gd name="connsiteY4" fmla="*/ 6079338 h 6079338"/>
              <a:gd name="connsiteX5" fmla="*/ 0 w 4830576"/>
              <a:gd name="connsiteY5" fmla="*/ 1308507 h 6079338"/>
              <a:gd name="connsiteX0" fmla="*/ 0 w 4830576"/>
              <a:gd name="connsiteY0" fmla="*/ 1308507 h 6062360"/>
              <a:gd name="connsiteX1" fmla="*/ 3231047 w 4830576"/>
              <a:gd name="connsiteY1" fmla="*/ 0 h 6062360"/>
              <a:gd name="connsiteX2" fmla="*/ 4830576 w 4830576"/>
              <a:gd name="connsiteY2" fmla="*/ 3031180 h 6062360"/>
              <a:gd name="connsiteX3" fmla="*/ 3231047 w 4830576"/>
              <a:gd name="connsiteY3" fmla="*/ 6062360 h 6062360"/>
              <a:gd name="connsiteX4" fmla="*/ 1050133 w 4830576"/>
              <a:gd name="connsiteY4" fmla="*/ 5750703 h 6062360"/>
              <a:gd name="connsiteX5" fmla="*/ 0 w 4830576"/>
              <a:gd name="connsiteY5" fmla="*/ 1308507 h 6062360"/>
              <a:gd name="connsiteX0" fmla="*/ 0 w 4830576"/>
              <a:gd name="connsiteY0" fmla="*/ 1308507 h 6062360"/>
              <a:gd name="connsiteX1" fmla="*/ 3231047 w 4830576"/>
              <a:gd name="connsiteY1" fmla="*/ 0 h 6062360"/>
              <a:gd name="connsiteX2" fmla="*/ 4830576 w 4830576"/>
              <a:gd name="connsiteY2" fmla="*/ 3031180 h 6062360"/>
              <a:gd name="connsiteX3" fmla="*/ 3231047 w 4830576"/>
              <a:gd name="connsiteY3" fmla="*/ 6062360 h 6062360"/>
              <a:gd name="connsiteX4" fmla="*/ 1102267 w 4830576"/>
              <a:gd name="connsiteY4" fmla="*/ 5915438 h 6062360"/>
              <a:gd name="connsiteX5" fmla="*/ 0 w 4830576"/>
              <a:gd name="connsiteY5" fmla="*/ 1308507 h 6062360"/>
              <a:gd name="connsiteX0" fmla="*/ 0 w 4830576"/>
              <a:gd name="connsiteY0" fmla="*/ 890283 h 5644136"/>
              <a:gd name="connsiteX1" fmla="*/ 2199245 w 4830576"/>
              <a:gd name="connsiteY1" fmla="*/ 0 h 5644136"/>
              <a:gd name="connsiteX2" fmla="*/ 4830576 w 4830576"/>
              <a:gd name="connsiteY2" fmla="*/ 2612956 h 5644136"/>
              <a:gd name="connsiteX3" fmla="*/ 3231047 w 4830576"/>
              <a:gd name="connsiteY3" fmla="*/ 5644136 h 5644136"/>
              <a:gd name="connsiteX4" fmla="*/ 1102267 w 4830576"/>
              <a:gd name="connsiteY4" fmla="*/ 5497214 h 5644136"/>
              <a:gd name="connsiteX5" fmla="*/ 0 w 4830576"/>
              <a:gd name="connsiteY5" fmla="*/ 890283 h 5644136"/>
              <a:gd name="connsiteX0" fmla="*/ 0 w 4814654"/>
              <a:gd name="connsiteY0" fmla="*/ 900169 h 5644136"/>
              <a:gd name="connsiteX1" fmla="*/ 2183323 w 4814654"/>
              <a:gd name="connsiteY1" fmla="*/ 0 h 5644136"/>
              <a:gd name="connsiteX2" fmla="*/ 4814654 w 4814654"/>
              <a:gd name="connsiteY2" fmla="*/ 2612956 h 5644136"/>
              <a:gd name="connsiteX3" fmla="*/ 3215125 w 4814654"/>
              <a:gd name="connsiteY3" fmla="*/ 5644136 h 5644136"/>
              <a:gd name="connsiteX4" fmla="*/ 1086345 w 4814654"/>
              <a:gd name="connsiteY4" fmla="*/ 5497214 h 5644136"/>
              <a:gd name="connsiteX5" fmla="*/ 0 w 4814654"/>
              <a:gd name="connsiteY5" fmla="*/ 900169 h 5644136"/>
              <a:gd name="connsiteX0" fmla="*/ 0 w 4814654"/>
              <a:gd name="connsiteY0" fmla="*/ 900169 h 5644136"/>
              <a:gd name="connsiteX1" fmla="*/ 2183323 w 4814654"/>
              <a:gd name="connsiteY1" fmla="*/ 0 h 5644136"/>
              <a:gd name="connsiteX2" fmla="*/ 4814654 w 4814654"/>
              <a:gd name="connsiteY2" fmla="*/ 2612956 h 5644136"/>
              <a:gd name="connsiteX3" fmla="*/ 3215125 w 4814654"/>
              <a:gd name="connsiteY3" fmla="*/ 5644136 h 5644136"/>
              <a:gd name="connsiteX4" fmla="*/ 1073442 w 4814654"/>
              <a:gd name="connsiteY4" fmla="*/ 5500231 h 5644136"/>
              <a:gd name="connsiteX5" fmla="*/ 0 w 4814654"/>
              <a:gd name="connsiteY5" fmla="*/ 900169 h 5644136"/>
              <a:gd name="connsiteX0" fmla="*/ 0 w 4814654"/>
              <a:gd name="connsiteY0" fmla="*/ 900169 h 5644136"/>
              <a:gd name="connsiteX1" fmla="*/ 2183323 w 4814654"/>
              <a:gd name="connsiteY1" fmla="*/ 0 h 5644136"/>
              <a:gd name="connsiteX2" fmla="*/ 4814654 w 4814654"/>
              <a:gd name="connsiteY2" fmla="*/ 2612956 h 5644136"/>
              <a:gd name="connsiteX3" fmla="*/ 3215125 w 4814654"/>
              <a:gd name="connsiteY3" fmla="*/ 5644136 h 5644136"/>
              <a:gd name="connsiteX4" fmla="*/ 1073442 w 4814654"/>
              <a:gd name="connsiteY4" fmla="*/ 5500231 h 5644136"/>
              <a:gd name="connsiteX5" fmla="*/ 0 w 4814654"/>
              <a:gd name="connsiteY5" fmla="*/ 900169 h 5644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14654" h="5644136">
                <a:moveTo>
                  <a:pt x="0" y="900169"/>
                </a:moveTo>
                <a:lnTo>
                  <a:pt x="2183323" y="0"/>
                </a:lnTo>
                <a:lnTo>
                  <a:pt x="4814654" y="2612956"/>
                </a:lnTo>
                <a:lnTo>
                  <a:pt x="3215125" y="5644136"/>
                </a:lnTo>
                <a:lnTo>
                  <a:pt x="1073442" y="5500231"/>
                </a:lnTo>
                <a:lnTo>
                  <a:pt x="0" y="900169"/>
                </a:lnTo>
                <a:close/>
              </a:path>
            </a:pathLst>
          </a:custGeom>
          <a:gradFill flip="none" rotWithShape="1">
            <a:gsLst>
              <a:gs pos="0">
                <a:schemeClr val="bg1">
                  <a:alpha val="0"/>
                </a:schemeClr>
              </a:gs>
              <a:gs pos="46000">
                <a:srgbClr val="00B0F0">
                  <a:alpha val="4000"/>
                </a:srgbClr>
              </a:gs>
              <a:gs pos="100000">
                <a:srgbClr val="020280">
                  <a:alpha val="16000"/>
                </a:srgbClr>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Pentagon 7">
            <a:extLst>
              <a:ext uri="{FF2B5EF4-FFF2-40B4-BE49-F238E27FC236}">
                <a16:creationId xmlns:a16="http://schemas.microsoft.com/office/drawing/2014/main" id="{368BC1D9-B7E3-477E-9179-CDC9E0602984}"/>
              </a:ext>
            </a:extLst>
          </p:cNvPr>
          <p:cNvSpPr/>
          <p:nvPr/>
        </p:nvSpPr>
        <p:spPr>
          <a:xfrm rot="11707972">
            <a:off x="11086423" y="3354980"/>
            <a:ext cx="746246" cy="686703"/>
          </a:xfrm>
          <a:prstGeom prst="pentagon">
            <a:avLst/>
          </a:prstGeom>
          <a:gradFill flip="none" rotWithShape="1">
            <a:gsLst>
              <a:gs pos="0">
                <a:srgbClr val="0070C0"/>
              </a:gs>
              <a:gs pos="35000">
                <a:schemeClr val="accent5">
                  <a:lumMod val="0"/>
                  <a:lumOff val="100000"/>
                </a:schemeClr>
              </a:gs>
              <a:gs pos="100000">
                <a:srgbClr val="62F89F"/>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D6AB62-919D-4124-A183-FAD3C3C2DBDA}"/>
              </a:ext>
            </a:extLst>
          </p:cNvPr>
          <p:cNvSpPr>
            <a:spLocks noGrp="1"/>
          </p:cNvSpPr>
          <p:nvPr>
            <p:ph type="title"/>
          </p:nvPr>
        </p:nvSpPr>
        <p:spPr/>
        <p:txBody>
          <a:bodyPr/>
          <a:lstStyle/>
          <a:p>
            <a:pPr algn="ctr"/>
            <a:r>
              <a:rPr lang="en-US" dirty="0"/>
              <a:t>Future Scope</a:t>
            </a:r>
          </a:p>
        </p:txBody>
      </p:sp>
      <p:sp>
        <p:nvSpPr>
          <p:cNvPr id="3" name="Content Placeholder 2">
            <a:extLst>
              <a:ext uri="{FF2B5EF4-FFF2-40B4-BE49-F238E27FC236}">
                <a16:creationId xmlns:a16="http://schemas.microsoft.com/office/drawing/2014/main" id="{904E1C33-CB6C-4C89-B18C-0EEFA0E40EF9}"/>
              </a:ext>
            </a:extLst>
          </p:cNvPr>
          <p:cNvSpPr>
            <a:spLocks noGrp="1"/>
          </p:cNvSpPr>
          <p:nvPr>
            <p:ph idx="1"/>
          </p:nvPr>
        </p:nvSpPr>
        <p:spPr/>
        <p:txBody>
          <a:bodyPr>
            <a:normAutofit/>
          </a:bodyPr>
          <a:lstStyle/>
          <a:p>
            <a:pPr>
              <a:buBlip>
                <a:blip r:embed="rId2">
                  <a:extLst>
                    <a:ext uri="{96DAC541-7B7A-43D3-8B79-37D633B846F1}">
                      <asvg:svgBlip xmlns:asvg="http://schemas.microsoft.com/office/drawing/2016/SVG/main" r:embed="rId3"/>
                    </a:ext>
                  </a:extLst>
                </a:blip>
              </a:buBlip>
            </a:pPr>
            <a:r>
              <a:rPr lang="en-US" dirty="0"/>
              <a:t>Implementation of clarity and noise diminishing. For better security and surveillance systems.</a:t>
            </a:r>
          </a:p>
          <a:p>
            <a:pPr>
              <a:buBlip>
                <a:blip r:embed="rId2">
                  <a:extLst>
                    <a:ext uri="{96DAC541-7B7A-43D3-8B79-37D633B846F1}">
                      <asvg:svgBlip xmlns:asvg="http://schemas.microsoft.com/office/drawing/2016/SVG/main" r:embed="rId3"/>
                    </a:ext>
                  </a:extLst>
                </a:blip>
              </a:buBlip>
            </a:pPr>
            <a:endParaRPr lang="en-US" dirty="0"/>
          </a:p>
          <a:p>
            <a:pPr>
              <a:buBlip>
                <a:blip r:embed="rId2">
                  <a:extLst>
                    <a:ext uri="{96DAC541-7B7A-43D3-8B79-37D633B846F1}">
                      <asvg:svgBlip xmlns:asvg="http://schemas.microsoft.com/office/drawing/2016/SVG/main" r:embed="rId3"/>
                    </a:ext>
                  </a:extLst>
                </a:blip>
              </a:buBlip>
            </a:pPr>
            <a:r>
              <a:rPr lang="en-US" dirty="0"/>
              <a:t>The system can be developed further to be implemented into satellite systems. This in turn can enhance GPS applications.</a:t>
            </a:r>
          </a:p>
          <a:p>
            <a:pPr>
              <a:buBlip>
                <a:blip r:embed="rId2">
                  <a:extLst>
                    <a:ext uri="{96DAC541-7B7A-43D3-8B79-37D633B846F1}">
                      <asvg:svgBlip xmlns:asvg="http://schemas.microsoft.com/office/drawing/2016/SVG/main" r:embed="rId3"/>
                    </a:ext>
                  </a:extLst>
                </a:blip>
              </a:buBlip>
            </a:pPr>
            <a:endParaRPr lang="en-US" dirty="0"/>
          </a:p>
          <a:p>
            <a:pPr>
              <a:buBlip>
                <a:blip r:embed="rId2">
                  <a:extLst>
                    <a:ext uri="{96DAC541-7B7A-43D3-8B79-37D633B846F1}">
                      <asvg:svgBlip xmlns:asvg="http://schemas.microsoft.com/office/drawing/2016/SVG/main" r:embed="rId3"/>
                    </a:ext>
                  </a:extLst>
                </a:blip>
              </a:buBlip>
            </a:pPr>
            <a:r>
              <a:rPr lang="en-US" dirty="0"/>
              <a:t>For healthcare applications, the project can be used for medical imaging and hence to detect different types of tumors.</a:t>
            </a:r>
          </a:p>
        </p:txBody>
      </p:sp>
      <p:sp>
        <p:nvSpPr>
          <p:cNvPr id="5" name="Pentagon 4">
            <a:extLst>
              <a:ext uri="{FF2B5EF4-FFF2-40B4-BE49-F238E27FC236}">
                <a16:creationId xmlns:a16="http://schemas.microsoft.com/office/drawing/2014/main" id="{857FC0CB-2547-4011-8DBE-2279EF18BCBE}"/>
              </a:ext>
            </a:extLst>
          </p:cNvPr>
          <p:cNvSpPr/>
          <p:nvPr/>
        </p:nvSpPr>
        <p:spPr>
          <a:xfrm rot="4316611">
            <a:off x="11244921" y="2177653"/>
            <a:ext cx="746246" cy="686703"/>
          </a:xfrm>
          <a:prstGeom prst="pentagon">
            <a:avLst/>
          </a:prstGeom>
          <a:gradFill flip="none" rotWithShape="1">
            <a:gsLst>
              <a:gs pos="0">
                <a:srgbClr val="008250"/>
              </a:gs>
              <a:gs pos="35000">
                <a:schemeClr val="accent5">
                  <a:lumMod val="0"/>
                  <a:lumOff val="100000"/>
                </a:schemeClr>
              </a:gs>
              <a:gs pos="100000">
                <a:srgbClr val="62F89F"/>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entagon 5">
            <a:extLst>
              <a:ext uri="{FF2B5EF4-FFF2-40B4-BE49-F238E27FC236}">
                <a16:creationId xmlns:a16="http://schemas.microsoft.com/office/drawing/2014/main" id="{039D13BF-6077-495E-A623-338FAD3F0086}"/>
              </a:ext>
            </a:extLst>
          </p:cNvPr>
          <p:cNvSpPr/>
          <p:nvPr/>
        </p:nvSpPr>
        <p:spPr>
          <a:xfrm rot="17342510" flipH="1">
            <a:off x="10258655" y="2306658"/>
            <a:ext cx="1447991" cy="1351036"/>
          </a:xfrm>
          <a:prstGeom prst="pentagon">
            <a:avLst/>
          </a:prstGeom>
          <a:gradFill>
            <a:gsLst>
              <a:gs pos="0">
                <a:schemeClr val="accent5">
                  <a:lumMod val="89000"/>
                  <a:alpha val="0"/>
                </a:schemeClr>
              </a:gs>
              <a:gs pos="23000">
                <a:srgbClr val="6DA6D9">
                  <a:alpha val="19000"/>
                </a:srgbClr>
              </a:gs>
              <a:gs pos="41000">
                <a:schemeClr val="accent5">
                  <a:lumMod val="75000"/>
                  <a:alpha val="28000"/>
                </a:schemeClr>
              </a:gs>
              <a:gs pos="97000">
                <a:schemeClr val="tx1">
                  <a:alpha val="36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7">
            <a:extLst>
              <a:ext uri="{FF2B5EF4-FFF2-40B4-BE49-F238E27FC236}">
                <a16:creationId xmlns:a16="http://schemas.microsoft.com/office/drawing/2014/main" id="{5464DEE0-B3E2-4F40-B95E-2281880FFB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5818" y="136525"/>
            <a:ext cx="879921" cy="1172756"/>
          </a:xfrm>
          <a:prstGeom prst="rect">
            <a:avLst/>
          </a:prstGeom>
        </p:spPr>
      </p:pic>
    </p:spTree>
    <p:extLst>
      <p:ext uri="{BB962C8B-B14F-4D97-AF65-F5344CB8AC3E}">
        <p14:creationId xmlns:p14="http://schemas.microsoft.com/office/powerpoint/2010/main" val="3091754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Pentagon 12">
            <a:extLst>
              <a:ext uri="{FF2B5EF4-FFF2-40B4-BE49-F238E27FC236}">
                <a16:creationId xmlns:a16="http://schemas.microsoft.com/office/drawing/2014/main" id="{8446A50D-4B18-4ADD-8706-AB4A3119226F}"/>
              </a:ext>
            </a:extLst>
          </p:cNvPr>
          <p:cNvSpPr/>
          <p:nvPr/>
        </p:nvSpPr>
        <p:spPr>
          <a:xfrm rot="789752">
            <a:off x="-501914" y="687895"/>
            <a:ext cx="4814654" cy="5644136"/>
          </a:xfrm>
          <a:custGeom>
            <a:avLst/>
            <a:gdLst>
              <a:gd name="connsiteX0" fmla="*/ 0 w 5054923"/>
              <a:gd name="connsiteY0" fmla="*/ 0 h 6062360"/>
              <a:gd name="connsiteX1" fmla="*/ 3455394 w 5054923"/>
              <a:gd name="connsiteY1" fmla="*/ 0 h 6062360"/>
              <a:gd name="connsiteX2" fmla="*/ 5054923 w 5054923"/>
              <a:gd name="connsiteY2" fmla="*/ 3031180 h 6062360"/>
              <a:gd name="connsiteX3" fmla="*/ 3455394 w 5054923"/>
              <a:gd name="connsiteY3" fmla="*/ 6062360 h 6062360"/>
              <a:gd name="connsiteX4" fmla="*/ 0 w 5054923"/>
              <a:gd name="connsiteY4" fmla="*/ 6062360 h 6062360"/>
              <a:gd name="connsiteX5" fmla="*/ 0 w 5054923"/>
              <a:gd name="connsiteY5" fmla="*/ 0 h 6062360"/>
              <a:gd name="connsiteX0" fmla="*/ 0 w 5054923"/>
              <a:gd name="connsiteY0" fmla="*/ 0 h 6079338"/>
              <a:gd name="connsiteX1" fmla="*/ 3455394 w 5054923"/>
              <a:gd name="connsiteY1" fmla="*/ 0 h 6079338"/>
              <a:gd name="connsiteX2" fmla="*/ 5054923 w 5054923"/>
              <a:gd name="connsiteY2" fmla="*/ 3031180 h 6079338"/>
              <a:gd name="connsiteX3" fmla="*/ 3455394 w 5054923"/>
              <a:gd name="connsiteY3" fmla="*/ 6062360 h 6079338"/>
              <a:gd name="connsiteX4" fmla="*/ 1324115 w 5054923"/>
              <a:gd name="connsiteY4" fmla="*/ 6079338 h 6079338"/>
              <a:gd name="connsiteX5" fmla="*/ 0 w 5054923"/>
              <a:gd name="connsiteY5" fmla="*/ 0 h 6079338"/>
              <a:gd name="connsiteX0" fmla="*/ 0 w 5078028"/>
              <a:gd name="connsiteY0" fmla="*/ 250378 h 6079338"/>
              <a:gd name="connsiteX1" fmla="*/ 3478499 w 5078028"/>
              <a:gd name="connsiteY1" fmla="*/ 0 h 6079338"/>
              <a:gd name="connsiteX2" fmla="*/ 5078028 w 5078028"/>
              <a:gd name="connsiteY2" fmla="*/ 3031180 h 6079338"/>
              <a:gd name="connsiteX3" fmla="*/ 3478499 w 5078028"/>
              <a:gd name="connsiteY3" fmla="*/ 6062360 h 6079338"/>
              <a:gd name="connsiteX4" fmla="*/ 1347220 w 5078028"/>
              <a:gd name="connsiteY4" fmla="*/ 6079338 h 6079338"/>
              <a:gd name="connsiteX5" fmla="*/ 0 w 5078028"/>
              <a:gd name="connsiteY5" fmla="*/ 250378 h 6079338"/>
              <a:gd name="connsiteX0" fmla="*/ 0 w 4830576"/>
              <a:gd name="connsiteY0" fmla="*/ 1308507 h 6079338"/>
              <a:gd name="connsiteX1" fmla="*/ 3231047 w 4830576"/>
              <a:gd name="connsiteY1" fmla="*/ 0 h 6079338"/>
              <a:gd name="connsiteX2" fmla="*/ 4830576 w 4830576"/>
              <a:gd name="connsiteY2" fmla="*/ 3031180 h 6079338"/>
              <a:gd name="connsiteX3" fmla="*/ 3231047 w 4830576"/>
              <a:gd name="connsiteY3" fmla="*/ 6062360 h 6079338"/>
              <a:gd name="connsiteX4" fmla="*/ 1099768 w 4830576"/>
              <a:gd name="connsiteY4" fmla="*/ 6079338 h 6079338"/>
              <a:gd name="connsiteX5" fmla="*/ 0 w 4830576"/>
              <a:gd name="connsiteY5" fmla="*/ 1308507 h 6079338"/>
              <a:gd name="connsiteX0" fmla="*/ 0 w 4830576"/>
              <a:gd name="connsiteY0" fmla="*/ 1308507 h 6062360"/>
              <a:gd name="connsiteX1" fmla="*/ 3231047 w 4830576"/>
              <a:gd name="connsiteY1" fmla="*/ 0 h 6062360"/>
              <a:gd name="connsiteX2" fmla="*/ 4830576 w 4830576"/>
              <a:gd name="connsiteY2" fmla="*/ 3031180 h 6062360"/>
              <a:gd name="connsiteX3" fmla="*/ 3231047 w 4830576"/>
              <a:gd name="connsiteY3" fmla="*/ 6062360 h 6062360"/>
              <a:gd name="connsiteX4" fmla="*/ 1050133 w 4830576"/>
              <a:gd name="connsiteY4" fmla="*/ 5750703 h 6062360"/>
              <a:gd name="connsiteX5" fmla="*/ 0 w 4830576"/>
              <a:gd name="connsiteY5" fmla="*/ 1308507 h 6062360"/>
              <a:gd name="connsiteX0" fmla="*/ 0 w 4830576"/>
              <a:gd name="connsiteY0" fmla="*/ 1308507 h 6062360"/>
              <a:gd name="connsiteX1" fmla="*/ 3231047 w 4830576"/>
              <a:gd name="connsiteY1" fmla="*/ 0 h 6062360"/>
              <a:gd name="connsiteX2" fmla="*/ 4830576 w 4830576"/>
              <a:gd name="connsiteY2" fmla="*/ 3031180 h 6062360"/>
              <a:gd name="connsiteX3" fmla="*/ 3231047 w 4830576"/>
              <a:gd name="connsiteY3" fmla="*/ 6062360 h 6062360"/>
              <a:gd name="connsiteX4" fmla="*/ 1102267 w 4830576"/>
              <a:gd name="connsiteY4" fmla="*/ 5915438 h 6062360"/>
              <a:gd name="connsiteX5" fmla="*/ 0 w 4830576"/>
              <a:gd name="connsiteY5" fmla="*/ 1308507 h 6062360"/>
              <a:gd name="connsiteX0" fmla="*/ 0 w 4830576"/>
              <a:gd name="connsiteY0" fmla="*/ 890283 h 5644136"/>
              <a:gd name="connsiteX1" fmla="*/ 2199245 w 4830576"/>
              <a:gd name="connsiteY1" fmla="*/ 0 h 5644136"/>
              <a:gd name="connsiteX2" fmla="*/ 4830576 w 4830576"/>
              <a:gd name="connsiteY2" fmla="*/ 2612956 h 5644136"/>
              <a:gd name="connsiteX3" fmla="*/ 3231047 w 4830576"/>
              <a:gd name="connsiteY3" fmla="*/ 5644136 h 5644136"/>
              <a:gd name="connsiteX4" fmla="*/ 1102267 w 4830576"/>
              <a:gd name="connsiteY4" fmla="*/ 5497214 h 5644136"/>
              <a:gd name="connsiteX5" fmla="*/ 0 w 4830576"/>
              <a:gd name="connsiteY5" fmla="*/ 890283 h 5644136"/>
              <a:gd name="connsiteX0" fmla="*/ 0 w 4814654"/>
              <a:gd name="connsiteY0" fmla="*/ 900169 h 5644136"/>
              <a:gd name="connsiteX1" fmla="*/ 2183323 w 4814654"/>
              <a:gd name="connsiteY1" fmla="*/ 0 h 5644136"/>
              <a:gd name="connsiteX2" fmla="*/ 4814654 w 4814654"/>
              <a:gd name="connsiteY2" fmla="*/ 2612956 h 5644136"/>
              <a:gd name="connsiteX3" fmla="*/ 3215125 w 4814654"/>
              <a:gd name="connsiteY3" fmla="*/ 5644136 h 5644136"/>
              <a:gd name="connsiteX4" fmla="*/ 1086345 w 4814654"/>
              <a:gd name="connsiteY4" fmla="*/ 5497214 h 5644136"/>
              <a:gd name="connsiteX5" fmla="*/ 0 w 4814654"/>
              <a:gd name="connsiteY5" fmla="*/ 900169 h 5644136"/>
              <a:gd name="connsiteX0" fmla="*/ 0 w 4814654"/>
              <a:gd name="connsiteY0" fmla="*/ 900169 h 5644136"/>
              <a:gd name="connsiteX1" fmla="*/ 2183323 w 4814654"/>
              <a:gd name="connsiteY1" fmla="*/ 0 h 5644136"/>
              <a:gd name="connsiteX2" fmla="*/ 4814654 w 4814654"/>
              <a:gd name="connsiteY2" fmla="*/ 2612956 h 5644136"/>
              <a:gd name="connsiteX3" fmla="*/ 3215125 w 4814654"/>
              <a:gd name="connsiteY3" fmla="*/ 5644136 h 5644136"/>
              <a:gd name="connsiteX4" fmla="*/ 1073442 w 4814654"/>
              <a:gd name="connsiteY4" fmla="*/ 5500231 h 5644136"/>
              <a:gd name="connsiteX5" fmla="*/ 0 w 4814654"/>
              <a:gd name="connsiteY5" fmla="*/ 900169 h 5644136"/>
              <a:gd name="connsiteX0" fmla="*/ 0 w 4814654"/>
              <a:gd name="connsiteY0" fmla="*/ 900169 h 5644136"/>
              <a:gd name="connsiteX1" fmla="*/ 2183323 w 4814654"/>
              <a:gd name="connsiteY1" fmla="*/ 0 h 5644136"/>
              <a:gd name="connsiteX2" fmla="*/ 4814654 w 4814654"/>
              <a:gd name="connsiteY2" fmla="*/ 2612956 h 5644136"/>
              <a:gd name="connsiteX3" fmla="*/ 3215125 w 4814654"/>
              <a:gd name="connsiteY3" fmla="*/ 5644136 h 5644136"/>
              <a:gd name="connsiteX4" fmla="*/ 1073442 w 4814654"/>
              <a:gd name="connsiteY4" fmla="*/ 5500231 h 5644136"/>
              <a:gd name="connsiteX5" fmla="*/ 0 w 4814654"/>
              <a:gd name="connsiteY5" fmla="*/ 900169 h 5644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14654" h="5644136">
                <a:moveTo>
                  <a:pt x="0" y="900169"/>
                </a:moveTo>
                <a:lnTo>
                  <a:pt x="2183323" y="0"/>
                </a:lnTo>
                <a:lnTo>
                  <a:pt x="4814654" y="2612956"/>
                </a:lnTo>
                <a:lnTo>
                  <a:pt x="3215125" y="5644136"/>
                </a:lnTo>
                <a:lnTo>
                  <a:pt x="1073442" y="5500231"/>
                </a:lnTo>
                <a:lnTo>
                  <a:pt x="0" y="900169"/>
                </a:lnTo>
                <a:close/>
              </a:path>
            </a:pathLst>
          </a:custGeom>
          <a:gradFill flip="none" rotWithShape="1">
            <a:gsLst>
              <a:gs pos="0">
                <a:schemeClr val="bg1">
                  <a:alpha val="0"/>
                </a:schemeClr>
              </a:gs>
              <a:gs pos="46000">
                <a:srgbClr val="00B0F0">
                  <a:alpha val="4000"/>
                </a:srgbClr>
              </a:gs>
              <a:gs pos="100000">
                <a:srgbClr val="020280">
                  <a:alpha val="16000"/>
                </a:srgbClr>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Pentagon 7">
            <a:extLst>
              <a:ext uri="{FF2B5EF4-FFF2-40B4-BE49-F238E27FC236}">
                <a16:creationId xmlns:a16="http://schemas.microsoft.com/office/drawing/2014/main" id="{368BC1D9-B7E3-477E-9179-CDC9E0602984}"/>
              </a:ext>
            </a:extLst>
          </p:cNvPr>
          <p:cNvSpPr/>
          <p:nvPr/>
        </p:nvSpPr>
        <p:spPr>
          <a:xfrm rot="11707972">
            <a:off x="11086423" y="3354980"/>
            <a:ext cx="746246" cy="686703"/>
          </a:xfrm>
          <a:prstGeom prst="pentagon">
            <a:avLst/>
          </a:prstGeom>
          <a:gradFill flip="none" rotWithShape="1">
            <a:gsLst>
              <a:gs pos="0">
                <a:srgbClr val="0070C0"/>
              </a:gs>
              <a:gs pos="35000">
                <a:schemeClr val="accent5">
                  <a:lumMod val="0"/>
                  <a:lumOff val="100000"/>
                </a:schemeClr>
              </a:gs>
              <a:gs pos="100000">
                <a:srgbClr val="62F89F"/>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D6AB62-919D-4124-A183-FAD3C3C2DBDA}"/>
              </a:ext>
            </a:extLst>
          </p:cNvPr>
          <p:cNvSpPr>
            <a:spLocks noGrp="1"/>
          </p:cNvSpPr>
          <p:nvPr>
            <p:ph type="title"/>
          </p:nvPr>
        </p:nvSpPr>
        <p:spPr/>
        <p:txBody>
          <a:bodyPr/>
          <a:lstStyle/>
          <a:p>
            <a:pPr algn="ctr"/>
            <a:r>
              <a:rPr lang="en-US" dirty="0"/>
              <a:t>Future Scope</a:t>
            </a:r>
          </a:p>
        </p:txBody>
      </p:sp>
      <p:sp>
        <p:nvSpPr>
          <p:cNvPr id="3" name="Content Placeholder 2">
            <a:extLst>
              <a:ext uri="{FF2B5EF4-FFF2-40B4-BE49-F238E27FC236}">
                <a16:creationId xmlns:a16="http://schemas.microsoft.com/office/drawing/2014/main" id="{904E1C33-CB6C-4C89-B18C-0EEFA0E40EF9}"/>
              </a:ext>
            </a:extLst>
          </p:cNvPr>
          <p:cNvSpPr>
            <a:spLocks noGrp="1"/>
          </p:cNvSpPr>
          <p:nvPr>
            <p:ph idx="1"/>
          </p:nvPr>
        </p:nvSpPr>
        <p:spPr/>
        <p:txBody>
          <a:bodyPr/>
          <a:lstStyle/>
          <a:p>
            <a:pPr>
              <a:buBlip>
                <a:blip r:embed="rId2">
                  <a:extLst>
                    <a:ext uri="{96DAC541-7B7A-43D3-8B79-37D633B846F1}">
                      <asvg:svgBlip xmlns:asvg="http://schemas.microsoft.com/office/drawing/2016/SVG/main" r:embed="rId3"/>
                    </a:ext>
                  </a:extLst>
                </a:blip>
              </a:buBlip>
            </a:pPr>
            <a:r>
              <a:rPr lang="en-US" dirty="0"/>
              <a:t>The system can be used in self-driving cars for giving easy distinctions between various objects. Be it traffic signals, signboards, humans, and cars. It can help the driving instruction algorithm to better assess the surrounding before generating the next instruction. </a:t>
            </a:r>
          </a:p>
          <a:p>
            <a:pPr>
              <a:buBlip>
                <a:blip r:embed="rId2">
                  <a:extLst>
                    <a:ext uri="{96DAC541-7B7A-43D3-8B79-37D633B846F1}">
                      <asvg:svgBlip xmlns:asvg="http://schemas.microsoft.com/office/drawing/2016/SVG/main" r:embed="rId3"/>
                    </a:ext>
                  </a:extLst>
                </a:blip>
              </a:buBlip>
            </a:pPr>
            <a:r>
              <a:rPr lang="en-US" dirty="0"/>
              <a:t>The system can be used to detect defects in circuit board. A company has to bear the responsibility of defected devices. If a camera backed with an Image Segmentation model keeps scanning for defects produced in the final product, a lot of money and time can be saved in fixing a defective device.  </a:t>
            </a:r>
          </a:p>
          <a:p>
            <a:endParaRPr lang="en-US" dirty="0"/>
          </a:p>
        </p:txBody>
      </p:sp>
      <p:sp>
        <p:nvSpPr>
          <p:cNvPr id="5" name="Pentagon 4">
            <a:extLst>
              <a:ext uri="{FF2B5EF4-FFF2-40B4-BE49-F238E27FC236}">
                <a16:creationId xmlns:a16="http://schemas.microsoft.com/office/drawing/2014/main" id="{857FC0CB-2547-4011-8DBE-2279EF18BCBE}"/>
              </a:ext>
            </a:extLst>
          </p:cNvPr>
          <p:cNvSpPr/>
          <p:nvPr/>
        </p:nvSpPr>
        <p:spPr>
          <a:xfrm rot="4316611">
            <a:off x="11244921" y="2177653"/>
            <a:ext cx="746246" cy="686703"/>
          </a:xfrm>
          <a:prstGeom prst="pentagon">
            <a:avLst/>
          </a:prstGeom>
          <a:gradFill flip="none" rotWithShape="1">
            <a:gsLst>
              <a:gs pos="0">
                <a:srgbClr val="008250"/>
              </a:gs>
              <a:gs pos="35000">
                <a:schemeClr val="accent5">
                  <a:lumMod val="0"/>
                  <a:lumOff val="100000"/>
                </a:schemeClr>
              </a:gs>
              <a:gs pos="100000">
                <a:srgbClr val="62F89F"/>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entagon 5">
            <a:extLst>
              <a:ext uri="{FF2B5EF4-FFF2-40B4-BE49-F238E27FC236}">
                <a16:creationId xmlns:a16="http://schemas.microsoft.com/office/drawing/2014/main" id="{039D13BF-6077-495E-A623-338FAD3F0086}"/>
              </a:ext>
            </a:extLst>
          </p:cNvPr>
          <p:cNvSpPr/>
          <p:nvPr/>
        </p:nvSpPr>
        <p:spPr>
          <a:xfrm rot="17342510" flipH="1">
            <a:off x="10258655" y="2306658"/>
            <a:ext cx="1447991" cy="1351036"/>
          </a:xfrm>
          <a:prstGeom prst="pentagon">
            <a:avLst/>
          </a:prstGeom>
          <a:gradFill>
            <a:gsLst>
              <a:gs pos="0">
                <a:schemeClr val="accent5">
                  <a:lumMod val="89000"/>
                  <a:alpha val="0"/>
                </a:schemeClr>
              </a:gs>
              <a:gs pos="23000">
                <a:srgbClr val="6DA6D9">
                  <a:alpha val="19000"/>
                </a:srgbClr>
              </a:gs>
              <a:gs pos="41000">
                <a:schemeClr val="accent5">
                  <a:lumMod val="75000"/>
                  <a:alpha val="28000"/>
                </a:schemeClr>
              </a:gs>
              <a:gs pos="97000">
                <a:schemeClr val="tx1">
                  <a:alpha val="36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7">
            <a:extLst>
              <a:ext uri="{FF2B5EF4-FFF2-40B4-BE49-F238E27FC236}">
                <a16:creationId xmlns:a16="http://schemas.microsoft.com/office/drawing/2014/main" id="{5464DEE0-B3E2-4F40-B95E-2281880FFB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5818" y="136525"/>
            <a:ext cx="879921" cy="1172756"/>
          </a:xfrm>
          <a:prstGeom prst="rect">
            <a:avLst/>
          </a:prstGeom>
        </p:spPr>
      </p:pic>
    </p:spTree>
    <p:extLst>
      <p:ext uri="{BB962C8B-B14F-4D97-AF65-F5344CB8AC3E}">
        <p14:creationId xmlns:p14="http://schemas.microsoft.com/office/powerpoint/2010/main" val="2447773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Pentagon 12">
            <a:extLst>
              <a:ext uri="{FF2B5EF4-FFF2-40B4-BE49-F238E27FC236}">
                <a16:creationId xmlns:a16="http://schemas.microsoft.com/office/drawing/2014/main" id="{8446A50D-4B18-4ADD-8706-AB4A3119226F}"/>
              </a:ext>
            </a:extLst>
          </p:cNvPr>
          <p:cNvSpPr/>
          <p:nvPr/>
        </p:nvSpPr>
        <p:spPr>
          <a:xfrm rot="789752">
            <a:off x="-501914" y="687895"/>
            <a:ext cx="4814654" cy="5644136"/>
          </a:xfrm>
          <a:custGeom>
            <a:avLst/>
            <a:gdLst>
              <a:gd name="connsiteX0" fmla="*/ 0 w 5054923"/>
              <a:gd name="connsiteY0" fmla="*/ 0 h 6062360"/>
              <a:gd name="connsiteX1" fmla="*/ 3455394 w 5054923"/>
              <a:gd name="connsiteY1" fmla="*/ 0 h 6062360"/>
              <a:gd name="connsiteX2" fmla="*/ 5054923 w 5054923"/>
              <a:gd name="connsiteY2" fmla="*/ 3031180 h 6062360"/>
              <a:gd name="connsiteX3" fmla="*/ 3455394 w 5054923"/>
              <a:gd name="connsiteY3" fmla="*/ 6062360 h 6062360"/>
              <a:gd name="connsiteX4" fmla="*/ 0 w 5054923"/>
              <a:gd name="connsiteY4" fmla="*/ 6062360 h 6062360"/>
              <a:gd name="connsiteX5" fmla="*/ 0 w 5054923"/>
              <a:gd name="connsiteY5" fmla="*/ 0 h 6062360"/>
              <a:gd name="connsiteX0" fmla="*/ 0 w 5054923"/>
              <a:gd name="connsiteY0" fmla="*/ 0 h 6079338"/>
              <a:gd name="connsiteX1" fmla="*/ 3455394 w 5054923"/>
              <a:gd name="connsiteY1" fmla="*/ 0 h 6079338"/>
              <a:gd name="connsiteX2" fmla="*/ 5054923 w 5054923"/>
              <a:gd name="connsiteY2" fmla="*/ 3031180 h 6079338"/>
              <a:gd name="connsiteX3" fmla="*/ 3455394 w 5054923"/>
              <a:gd name="connsiteY3" fmla="*/ 6062360 h 6079338"/>
              <a:gd name="connsiteX4" fmla="*/ 1324115 w 5054923"/>
              <a:gd name="connsiteY4" fmla="*/ 6079338 h 6079338"/>
              <a:gd name="connsiteX5" fmla="*/ 0 w 5054923"/>
              <a:gd name="connsiteY5" fmla="*/ 0 h 6079338"/>
              <a:gd name="connsiteX0" fmla="*/ 0 w 5078028"/>
              <a:gd name="connsiteY0" fmla="*/ 250378 h 6079338"/>
              <a:gd name="connsiteX1" fmla="*/ 3478499 w 5078028"/>
              <a:gd name="connsiteY1" fmla="*/ 0 h 6079338"/>
              <a:gd name="connsiteX2" fmla="*/ 5078028 w 5078028"/>
              <a:gd name="connsiteY2" fmla="*/ 3031180 h 6079338"/>
              <a:gd name="connsiteX3" fmla="*/ 3478499 w 5078028"/>
              <a:gd name="connsiteY3" fmla="*/ 6062360 h 6079338"/>
              <a:gd name="connsiteX4" fmla="*/ 1347220 w 5078028"/>
              <a:gd name="connsiteY4" fmla="*/ 6079338 h 6079338"/>
              <a:gd name="connsiteX5" fmla="*/ 0 w 5078028"/>
              <a:gd name="connsiteY5" fmla="*/ 250378 h 6079338"/>
              <a:gd name="connsiteX0" fmla="*/ 0 w 4830576"/>
              <a:gd name="connsiteY0" fmla="*/ 1308507 h 6079338"/>
              <a:gd name="connsiteX1" fmla="*/ 3231047 w 4830576"/>
              <a:gd name="connsiteY1" fmla="*/ 0 h 6079338"/>
              <a:gd name="connsiteX2" fmla="*/ 4830576 w 4830576"/>
              <a:gd name="connsiteY2" fmla="*/ 3031180 h 6079338"/>
              <a:gd name="connsiteX3" fmla="*/ 3231047 w 4830576"/>
              <a:gd name="connsiteY3" fmla="*/ 6062360 h 6079338"/>
              <a:gd name="connsiteX4" fmla="*/ 1099768 w 4830576"/>
              <a:gd name="connsiteY4" fmla="*/ 6079338 h 6079338"/>
              <a:gd name="connsiteX5" fmla="*/ 0 w 4830576"/>
              <a:gd name="connsiteY5" fmla="*/ 1308507 h 6079338"/>
              <a:gd name="connsiteX0" fmla="*/ 0 w 4830576"/>
              <a:gd name="connsiteY0" fmla="*/ 1308507 h 6062360"/>
              <a:gd name="connsiteX1" fmla="*/ 3231047 w 4830576"/>
              <a:gd name="connsiteY1" fmla="*/ 0 h 6062360"/>
              <a:gd name="connsiteX2" fmla="*/ 4830576 w 4830576"/>
              <a:gd name="connsiteY2" fmla="*/ 3031180 h 6062360"/>
              <a:gd name="connsiteX3" fmla="*/ 3231047 w 4830576"/>
              <a:gd name="connsiteY3" fmla="*/ 6062360 h 6062360"/>
              <a:gd name="connsiteX4" fmla="*/ 1050133 w 4830576"/>
              <a:gd name="connsiteY4" fmla="*/ 5750703 h 6062360"/>
              <a:gd name="connsiteX5" fmla="*/ 0 w 4830576"/>
              <a:gd name="connsiteY5" fmla="*/ 1308507 h 6062360"/>
              <a:gd name="connsiteX0" fmla="*/ 0 w 4830576"/>
              <a:gd name="connsiteY0" fmla="*/ 1308507 h 6062360"/>
              <a:gd name="connsiteX1" fmla="*/ 3231047 w 4830576"/>
              <a:gd name="connsiteY1" fmla="*/ 0 h 6062360"/>
              <a:gd name="connsiteX2" fmla="*/ 4830576 w 4830576"/>
              <a:gd name="connsiteY2" fmla="*/ 3031180 h 6062360"/>
              <a:gd name="connsiteX3" fmla="*/ 3231047 w 4830576"/>
              <a:gd name="connsiteY3" fmla="*/ 6062360 h 6062360"/>
              <a:gd name="connsiteX4" fmla="*/ 1102267 w 4830576"/>
              <a:gd name="connsiteY4" fmla="*/ 5915438 h 6062360"/>
              <a:gd name="connsiteX5" fmla="*/ 0 w 4830576"/>
              <a:gd name="connsiteY5" fmla="*/ 1308507 h 6062360"/>
              <a:gd name="connsiteX0" fmla="*/ 0 w 4830576"/>
              <a:gd name="connsiteY0" fmla="*/ 890283 h 5644136"/>
              <a:gd name="connsiteX1" fmla="*/ 2199245 w 4830576"/>
              <a:gd name="connsiteY1" fmla="*/ 0 h 5644136"/>
              <a:gd name="connsiteX2" fmla="*/ 4830576 w 4830576"/>
              <a:gd name="connsiteY2" fmla="*/ 2612956 h 5644136"/>
              <a:gd name="connsiteX3" fmla="*/ 3231047 w 4830576"/>
              <a:gd name="connsiteY3" fmla="*/ 5644136 h 5644136"/>
              <a:gd name="connsiteX4" fmla="*/ 1102267 w 4830576"/>
              <a:gd name="connsiteY4" fmla="*/ 5497214 h 5644136"/>
              <a:gd name="connsiteX5" fmla="*/ 0 w 4830576"/>
              <a:gd name="connsiteY5" fmla="*/ 890283 h 5644136"/>
              <a:gd name="connsiteX0" fmla="*/ 0 w 4814654"/>
              <a:gd name="connsiteY0" fmla="*/ 900169 h 5644136"/>
              <a:gd name="connsiteX1" fmla="*/ 2183323 w 4814654"/>
              <a:gd name="connsiteY1" fmla="*/ 0 h 5644136"/>
              <a:gd name="connsiteX2" fmla="*/ 4814654 w 4814654"/>
              <a:gd name="connsiteY2" fmla="*/ 2612956 h 5644136"/>
              <a:gd name="connsiteX3" fmla="*/ 3215125 w 4814654"/>
              <a:gd name="connsiteY3" fmla="*/ 5644136 h 5644136"/>
              <a:gd name="connsiteX4" fmla="*/ 1086345 w 4814654"/>
              <a:gd name="connsiteY4" fmla="*/ 5497214 h 5644136"/>
              <a:gd name="connsiteX5" fmla="*/ 0 w 4814654"/>
              <a:gd name="connsiteY5" fmla="*/ 900169 h 5644136"/>
              <a:gd name="connsiteX0" fmla="*/ 0 w 4814654"/>
              <a:gd name="connsiteY0" fmla="*/ 900169 h 5644136"/>
              <a:gd name="connsiteX1" fmla="*/ 2183323 w 4814654"/>
              <a:gd name="connsiteY1" fmla="*/ 0 h 5644136"/>
              <a:gd name="connsiteX2" fmla="*/ 4814654 w 4814654"/>
              <a:gd name="connsiteY2" fmla="*/ 2612956 h 5644136"/>
              <a:gd name="connsiteX3" fmla="*/ 3215125 w 4814654"/>
              <a:gd name="connsiteY3" fmla="*/ 5644136 h 5644136"/>
              <a:gd name="connsiteX4" fmla="*/ 1073442 w 4814654"/>
              <a:gd name="connsiteY4" fmla="*/ 5500231 h 5644136"/>
              <a:gd name="connsiteX5" fmla="*/ 0 w 4814654"/>
              <a:gd name="connsiteY5" fmla="*/ 900169 h 5644136"/>
              <a:gd name="connsiteX0" fmla="*/ 0 w 4814654"/>
              <a:gd name="connsiteY0" fmla="*/ 900169 h 5644136"/>
              <a:gd name="connsiteX1" fmla="*/ 2183323 w 4814654"/>
              <a:gd name="connsiteY1" fmla="*/ 0 h 5644136"/>
              <a:gd name="connsiteX2" fmla="*/ 4814654 w 4814654"/>
              <a:gd name="connsiteY2" fmla="*/ 2612956 h 5644136"/>
              <a:gd name="connsiteX3" fmla="*/ 3215125 w 4814654"/>
              <a:gd name="connsiteY3" fmla="*/ 5644136 h 5644136"/>
              <a:gd name="connsiteX4" fmla="*/ 1073442 w 4814654"/>
              <a:gd name="connsiteY4" fmla="*/ 5500231 h 5644136"/>
              <a:gd name="connsiteX5" fmla="*/ 0 w 4814654"/>
              <a:gd name="connsiteY5" fmla="*/ 900169 h 5644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14654" h="5644136">
                <a:moveTo>
                  <a:pt x="0" y="900169"/>
                </a:moveTo>
                <a:lnTo>
                  <a:pt x="2183323" y="0"/>
                </a:lnTo>
                <a:lnTo>
                  <a:pt x="4814654" y="2612956"/>
                </a:lnTo>
                <a:lnTo>
                  <a:pt x="3215125" y="5644136"/>
                </a:lnTo>
                <a:lnTo>
                  <a:pt x="1073442" y="5500231"/>
                </a:lnTo>
                <a:lnTo>
                  <a:pt x="0" y="900169"/>
                </a:lnTo>
                <a:close/>
              </a:path>
            </a:pathLst>
          </a:custGeom>
          <a:gradFill flip="none" rotWithShape="1">
            <a:gsLst>
              <a:gs pos="0">
                <a:schemeClr val="bg1">
                  <a:alpha val="0"/>
                </a:schemeClr>
              </a:gs>
              <a:gs pos="46000">
                <a:srgbClr val="00B0F0">
                  <a:alpha val="4000"/>
                </a:srgbClr>
              </a:gs>
              <a:gs pos="100000">
                <a:srgbClr val="020280">
                  <a:alpha val="16000"/>
                </a:srgbClr>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Pentagon 7">
            <a:extLst>
              <a:ext uri="{FF2B5EF4-FFF2-40B4-BE49-F238E27FC236}">
                <a16:creationId xmlns:a16="http://schemas.microsoft.com/office/drawing/2014/main" id="{368BC1D9-B7E3-477E-9179-CDC9E0602984}"/>
              </a:ext>
            </a:extLst>
          </p:cNvPr>
          <p:cNvSpPr/>
          <p:nvPr/>
        </p:nvSpPr>
        <p:spPr>
          <a:xfrm rot="11707972">
            <a:off x="11086423" y="3354980"/>
            <a:ext cx="746246" cy="686703"/>
          </a:xfrm>
          <a:prstGeom prst="pentagon">
            <a:avLst/>
          </a:prstGeom>
          <a:gradFill flip="none" rotWithShape="1">
            <a:gsLst>
              <a:gs pos="0">
                <a:srgbClr val="0070C0"/>
              </a:gs>
              <a:gs pos="35000">
                <a:schemeClr val="accent5">
                  <a:lumMod val="0"/>
                  <a:lumOff val="100000"/>
                </a:schemeClr>
              </a:gs>
              <a:gs pos="100000">
                <a:srgbClr val="62F89F"/>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D6AB62-919D-4124-A183-FAD3C3C2DBDA}"/>
              </a:ext>
            </a:extLst>
          </p:cNvPr>
          <p:cNvSpPr>
            <a:spLocks noGrp="1"/>
          </p:cNvSpPr>
          <p:nvPr>
            <p:ph type="title"/>
          </p:nvPr>
        </p:nvSpPr>
        <p:spPr/>
        <p:txBody>
          <a:bodyPr/>
          <a:lstStyle/>
          <a:p>
            <a:pPr algn="ctr"/>
            <a:r>
              <a:rPr lang="en-US" dirty="0"/>
              <a:t>References</a:t>
            </a:r>
          </a:p>
        </p:txBody>
      </p:sp>
      <p:sp>
        <p:nvSpPr>
          <p:cNvPr id="3" name="Content Placeholder 2">
            <a:extLst>
              <a:ext uri="{FF2B5EF4-FFF2-40B4-BE49-F238E27FC236}">
                <a16:creationId xmlns:a16="http://schemas.microsoft.com/office/drawing/2014/main" id="{904E1C33-CB6C-4C89-B18C-0EEFA0E40EF9}"/>
              </a:ext>
            </a:extLst>
          </p:cNvPr>
          <p:cNvSpPr>
            <a:spLocks noGrp="1"/>
          </p:cNvSpPr>
          <p:nvPr>
            <p:ph idx="1"/>
          </p:nvPr>
        </p:nvSpPr>
        <p:spPr/>
        <p:txBody>
          <a:bodyPr/>
          <a:lstStyle/>
          <a:p>
            <a:pPr>
              <a:buFont typeface="Wingdings" panose="05000000000000000000" pitchFamily="2" charset="2"/>
              <a:buChar char="ü"/>
            </a:pPr>
            <a:r>
              <a:rPr lang="en-US" dirty="0"/>
              <a:t>flatironschool.com</a:t>
            </a:r>
          </a:p>
          <a:p>
            <a:pPr>
              <a:buFont typeface="Wingdings" panose="05000000000000000000" pitchFamily="2" charset="2"/>
              <a:buChar char="ü"/>
            </a:pPr>
            <a:r>
              <a:rPr lang="en-US" dirty="0"/>
              <a:t>investopedia.com</a:t>
            </a:r>
          </a:p>
          <a:p>
            <a:pPr>
              <a:buFont typeface="Wingdings" panose="05000000000000000000" pitchFamily="2" charset="2"/>
              <a:buChar char="ü"/>
            </a:pPr>
            <a:r>
              <a:rPr lang="en-US" dirty="0"/>
              <a:t>javatpoint.com</a:t>
            </a:r>
          </a:p>
          <a:p>
            <a:pPr>
              <a:buFont typeface="Wingdings" panose="05000000000000000000" pitchFamily="2" charset="2"/>
              <a:buChar char="ü"/>
            </a:pPr>
            <a:r>
              <a:rPr lang="en-US" dirty="0"/>
              <a:t>Wikipedia.com</a:t>
            </a:r>
          </a:p>
          <a:p>
            <a:pPr>
              <a:buFont typeface="Wingdings" panose="05000000000000000000" pitchFamily="2" charset="2"/>
              <a:buChar char="ü"/>
            </a:pPr>
            <a:r>
              <a:rPr lang="en-US" dirty="0"/>
              <a:t>Kaggle.com</a:t>
            </a:r>
          </a:p>
          <a:p>
            <a:pPr>
              <a:buFont typeface="Wingdings" panose="05000000000000000000" pitchFamily="2" charset="2"/>
              <a:buChar char="ü"/>
            </a:pPr>
            <a:r>
              <a:rPr lang="en-US" dirty="0"/>
              <a:t>Tutorialspoint.com</a:t>
            </a:r>
          </a:p>
        </p:txBody>
      </p:sp>
      <p:sp>
        <p:nvSpPr>
          <p:cNvPr id="5" name="Pentagon 4">
            <a:extLst>
              <a:ext uri="{FF2B5EF4-FFF2-40B4-BE49-F238E27FC236}">
                <a16:creationId xmlns:a16="http://schemas.microsoft.com/office/drawing/2014/main" id="{857FC0CB-2547-4011-8DBE-2279EF18BCBE}"/>
              </a:ext>
            </a:extLst>
          </p:cNvPr>
          <p:cNvSpPr/>
          <p:nvPr/>
        </p:nvSpPr>
        <p:spPr>
          <a:xfrm rot="4316611">
            <a:off x="11244921" y="2177653"/>
            <a:ext cx="746246" cy="686703"/>
          </a:xfrm>
          <a:prstGeom prst="pentagon">
            <a:avLst/>
          </a:prstGeom>
          <a:gradFill flip="none" rotWithShape="1">
            <a:gsLst>
              <a:gs pos="0">
                <a:srgbClr val="008250"/>
              </a:gs>
              <a:gs pos="35000">
                <a:schemeClr val="accent5">
                  <a:lumMod val="0"/>
                  <a:lumOff val="100000"/>
                </a:schemeClr>
              </a:gs>
              <a:gs pos="100000">
                <a:srgbClr val="62F89F"/>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entagon 5">
            <a:extLst>
              <a:ext uri="{FF2B5EF4-FFF2-40B4-BE49-F238E27FC236}">
                <a16:creationId xmlns:a16="http://schemas.microsoft.com/office/drawing/2014/main" id="{039D13BF-6077-495E-A623-338FAD3F0086}"/>
              </a:ext>
            </a:extLst>
          </p:cNvPr>
          <p:cNvSpPr/>
          <p:nvPr/>
        </p:nvSpPr>
        <p:spPr>
          <a:xfrm rot="17342510" flipH="1">
            <a:off x="10258655" y="2306658"/>
            <a:ext cx="1447991" cy="1351036"/>
          </a:xfrm>
          <a:prstGeom prst="pentagon">
            <a:avLst/>
          </a:prstGeom>
          <a:gradFill>
            <a:gsLst>
              <a:gs pos="0">
                <a:schemeClr val="accent5">
                  <a:lumMod val="89000"/>
                  <a:alpha val="0"/>
                </a:schemeClr>
              </a:gs>
              <a:gs pos="23000">
                <a:srgbClr val="6DA6D9">
                  <a:alpha val="19000"/>
                </a:srgbClr>
              </a:gs>
              <a:gs pos="41000">
                <a:schemeClr val="accent5">
                  <a:lumMod val="75000"/>
                  <a:alpha val="28000"/>
                </a:schemeClr>
              </a:gs>
              <a:gs pos="97000">
                <a:schemeClr val="tx1">
                  <a:alpha val="36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7">
            <a:extLst>
              <a:ext uri="{FF2B5EF4-FFF2-40B4-BE49-F238E27FC236}">
                <a16:creationId xmlns:a16="http://schemas.microsoft.com/office/drawing/2014/main" id="{5464DEE0-B3E2-4F40-B95E-2281880FFBB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5818" y="136525"/>
            <a:ext cx="879921" cy="1172756"/>
          </a:xfrm>
          <a:prstGeom prst="rect">
            <a:avLst/>
          </a:prstGeom>
        </p:spPr>
      </p:pic>
    </p:spTree>
    <p:extLst>
      <p:ext uri="{BB962C8B-B14F-4D97-AF65-F5344CB8AC3E}">
        <p14:creationId xmlns:p14="http://schemas.microsoft.com/office/powerpoint/2010/main" val="4280812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Pentagon 12">
            <a:extLst>
              <a:ext uri="{FF2B5EF4-FFF2-40B4-BE49-F238E27FC236}">
                <a16:creationId xmlns:a16="http://schemas.microsoft.com/office/drawing/2014/main" id="{8446A50D-4B18-4ADD-8706-AB4A3119226F}"/>
              </a:ext>
            </a:extLst>
          </p:cNvPr>
          <p:cNvSpPr/>
          <p:nvPr/>
        </p:nvSpPr>
        <p:spPr>
          <a:xfrm rot="789752">
            <a:off x="-501914" y="687895"/>
            <a:ext cx="4814654" cy="5644136"/>
          </a:xfrm>
          <a:custGeom>
            <a:avLst/>
            <a:gdLst>
              <a:gd name="connsiteX0" fmla="*/ 0 w 5054923"/>
              <a:gd name="connsiteY0" fmla="*/ 0 h 6062360"/>
              <a:gd name="connsiteX1" fmla="*/ 3455394 w 5054923"/>
              <a:gd name="connsiteY1" fmla="*/ 0 h 6062360"/>
              <a:gd name="connsiteX2" fmla="*/ 5054923 w 5054923"/>
              <a:gd name="connsiteY2" fmla="*/ 3031180 h 6062360"/>
              <a:gd name="connsiteX3" fmla="*/ 3455394 w 5054923"/>
              <a:gd name="connsiteY3" fmla="*/ 6062360 h 6062360"/>
              <a:gd name="connsiteX4" fmla="*/ 0 w 5054923"/>
              <a:gd name="connsiteY4" fmla="*/ 6062360 h 6062360"/>
              <a:gd name="connsiteX5" fmla="*/ 0 w 5054923"/>
              <a:gd name="connsiteY5" fmla="*/ 0 h 6062360"/>
              <a:gd name="connsiteX0" fmla="*/ 0 w 5054923"/>
              <a:gd name="connsiteY0" fmla="*/ 0 h 6079338"/>
              <a:gd name="connsiteX1" fmla="*/ 3455394 w 5054923"/>
              <a:gd name="connsiteY1" fmla="*/ 0 h 6079338"/>
              <a:gd name="connsiteX2" fmla="*/ 5054923 w 5054923"/>
              <a:gd name="connsiteY2" fmla="*/ 3031180 h 6079338"/>
              <a:gd name="connsiteX3" fmla="*/ 3455394 w 5054923"/>
              <a:gd name="connsiteY3" fmla="*/ 6062360 h 6079338"/>
              <a:gd name="connsiteX4" fmla="*/ 1324115 w 5054923"/>
              <a:gd name="connsiteY4" fmla="*/ 6079338 h 6079338"/>
              <a:gd name="connsiteX5" fmla="*/ 0 w 5054923"/>
              <a:gd name="connsiteY5" fmla="*/ 0 h 6079338"/>
              <a:gd name="connsiteX0" fmla="*/ 0 w 5078028"/>
              <a:gd name="connsiteY0" fmla="*/ 250378 h 6079338"/>
              <a:gd name="connsiteX1" fmla="*/ 3478499 w 5078028"/>
              <a:gd name="connsiteY1" fmla="*/ 0 h 6079338"/>
              <a:gd name="connsiteX2" fmla="*/ 5078028 w 5078028"/>
              <a:gd name="connsiteY2" fmla="*/ 3031180 h 6079338"/>
              <a:gd name="connsiteX3" fmla="*/ 3478499 w 5078028"/>
              <a:gd name="connsiteY3" fmla="*/ 6062360 h 6079338"/>
              <a:gd name="connsiteX4" fmla="*/ 1347220 w 5078028"/>
              <a:gd name="connsiteY4" fmla="*/ 6079338 h 6079338"/>
              <a:gd name="connsiteX5" fmla="*/ 0 w 5078028"/>
              <a:gd name="connsiteY5" fmla="*/ 250378 h 6079338"/>
              <a:gd name="connsiteX0" fmla="*/ 0 w 4830576"/>
              <a:gd name="connsiteY0" fmla="*/ 1308507 h 6079338"/>
              <a:gd name="connsiteX1" fmla="*/ 3231047 w 4830576"/>
              <a:gd name="connsiteY1" fmla="*/ 0 h 6079338"/>
              <a:gd name="connsiteX2" fmla="*/ 4830576 w 4830576"/>
              <a:gd name="connsiteY2" fmla="*/ 3031180 h 6079338"/>
              <a:gd name="connsiteX3" fmla="*/ 3231047 w 4830576"/>
              <a:gd name="connsiteY3" fmla="*/ 6062360 h 6079338"/>
              <a:gd name="connsiteX4" fmla="*/ 1099768 w 4830576"/>
              <a:gd name="connsiteY4" fmla="*/ 6079338 h 6079338"/>
              <a:gd name="connsiteX5" fmla="*/ 0 w 4830576"/>
              <a:gd name="connsiteY5" fmla="*/ 1308507 h 6079338"/>
              <a:gd name="connsiteX0" fmla="*/ 0 w 4830576"/>
              <a:gd name="connsiteY0" fmla="*/ 1308507 h 6062360"/>
              <a:gd name="connsiteX1" fmla="*/ 3231047 w 4830576"/>
              <a:gd name="connsiteY1" fmla="*/ 0 h 6062360"/>
              <a:gd name="connsiteX2" fmla="*/ 4830576 w 4830576"/>
              <a:gd name="connsiteY2" fmla="*/ 3031180 h 6062360"/>
              <a:gd name="connsiteX3" fmla="*/ 3231047 w 4830576"/>
              <a:gd name="connsiteY3" fmla="*/ 6062360 h 6062360"/>
              <a:gd name="connsiteX4" fmla="*/ 1050133 w 4830576"/>
              <a:gd name="connsiteY4" fmla="*/ 5750703 h 6062360"/>
              <a:gd name="connsiteX5" fmla="*/ 0 w 4830576"/>
              <a:gd name="connsiteY5" fmla="*/ 1308507 h 6062360"/>
              <a:gd name="connsiteX0" fmla="*/ 0 w 4830576"/>
              <a:gd name="connsiteY0" fmla="*/ 1308507 h 6062360"/>
              <a:gd name="connsiteX1" fmla="*/ 3231047 w 4830576"/>
              <a:gd name="connsiteY1" fmla="*/ 0 h 6062360"/>
              <a:gd name="connsiteX2" fmla="*/ 4830576 w 4830576"/>
              <a:gd name="connsiteY2" fmla="*/ 3031180 h 6062360"/>
              <a:gd name="connsiteX3" fmla="*/ 3231047 w 4830576"/>
              <a:gd name="connsiteY3" fmla="*/ 6062360 h 6062360"/>
              <a:gd name="connsiteX4" fmla="*/ 1102267 w 4830576"/>
              <a:gd name="connsiteY4" fmla="*/ 5915438 h 6062360"/>
              <a:gd name="connsiteX5" fmla="*/ 0 w 4830576"/>
              <a:gd name="connsiteY5" fmla="*/ 1308507 h 6062360"/>
              <a:gd name="connsiteX0" fmla="*/ 0 w 4830576"/>
              <a:gd name="connsiteY0" fmla="*/ 890283 h 5644136"/>
              <a:gd name="connsiteX1" fmla="*/ 2199245 w 4830576"/>
              <a:gd name="connsiteY1" fmla="*/ 0 h 5644136"/>
              <a:gd name="connsiteX2" fmla="*/ 4830576 w 4830576"/>
              <a:gd name="connsiteY2" fmla="*/ 2612956 h 5644136"/>
              <a:gd name="connsiteX3" fmla="*/ 3231047 w 4830576"/>
              <a:gd name="connsiteY3" fmla="*/ 5644136 h 5644136"/>
              <a:gd name="connsiteX4" fmla="*/ 1102267 w 4830576"/>
              <a:gd name="connsiteY4" fmla="*/ 5497214 h 5644136"/>
              <a:gd name="connsiteX5" fmla="*/ 0 w 4830576"/>
              <a:gd name="connsiteY5" fmla="*/ 890283 h 5644136"/>
              <a:gd name="connsiteX0" fmla="*/ 0 w 4814654"/>
              <a:gd name="connsiteY0" fmla="*/ 900169 h 5644136"/>
              <a:gd name="connsiteX1" fmla="*/ 2183323 w 4814654"/>
              <a:gd name="connsiteY1" fmla="*/ 0 h 5644136"/>
              <a:gd name="connsiteX2" fmla="*/ 4814654 w 4814654"/>
              <a:gd name="connsiteY2" fmla="*/ 2612956 h 5644136"/>
              <a:gd name="connsiteX3" fmla="*/ 3215125 w 4814654"/>
              <a:gd name="connsiteY3" fmla="*/ 5644136 h 5644136"/>
              <a:gd name="connsiteX4" fmla="*/ 1086345 w 4814654"/>
              <a:gd name="connsiteY4" fmla="*/ 5497214 h 5644136"/>
              <a:gd name="connsiteX5" fmla="*/ 0 w 4814654"/>
              <a:gd name="connsiteY5" fmla="*/ 900169 h 5644136"/>
              <a:gd name="connsiteX0" fmla="*/ 0 w 4814654"/>
              <a:gd name="connsiteY0" fmla="*/ 900169 h 5644136"/>
              <a:gd name="connsiteX1" fmla="*/ 2183323 w 4814654"/>
              <a:gd name="connsiteY1" fmla="*/ 0 h 5644136"/>
              <a:gd name="connsiteX2" fmla="*/ 4814654 w 4814654"/>
              <a:gd name="connsiteY2" fmla="*/ 2612956 h 5644136"/>
              <a:gd name="connsiteX3" fmla="*/ 3215125 w 4814654"/>
              <a:gd name="connsiteY3" fmla="*/ 5644136 h 5644136"/>
              <a:gd name="connsiteX4" fmla="*/ 1073442 w 4814654"/>
              <a:gd name="connsiteY4" fmla="*/ 5500231 h 5644136"/>
              <a:gd name="connsiteX5" fmla="*/ 0 w 4814654"/>
              <a:gd name="connsiteY5" fmla="*/ 900169 h 5644136"/>
              <a:gd name="connsiteX0" fmla="*/ 0 w 4814654"/>
              <a:gd name="connsiteY0" fmla="*/ 900169 h 5644136"/>
              <a:gd name="connsiteX1" fmla="*/ 2183323 w 4814654"/>
              <a:gd name="connsiteY1" fmla="*/ 0 h 5644136"/>
              <a:gd name="connsiteX2" fmla="*/ 4814654 w 4814654"/>
              <a:gd name="connsiteY2" fmla="*/ 2612956 h 5644136"/>
              <a:gd name="connsiteX3" fmla="*/ 3215125 w 4814654"/>
              <a:gd name="connsiteY3" fmla="*/ 5644136 h 5644136"/>
              <a:gd name="connsiteX4" fmla="*/ 1073442 w 4814654"/>
              <a:gd name="connsiteY4" fmla="*/ 5500231 h 5644136"/>
              <a:gd name="connsiteX5" fmla="*/ 0 w 4814654"/>
              <a:gd name="connsiteY5" fmla="*/ 900169 h 5644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14654" h="5644136">
                <a:moveTo>
                  <a:pt x="0" y="900169"/>
                </a:moveTo>
                <a:lnTo>
                  <a:pt x="2183323" y="0"/>
                </a:lnTo>
                <a:lnTo>
                  <a:pt x="4814654" y="2612956"/>
                </a:lnTo>
                <a:lnTo>
                  <a:pt x="3215125" y="5644136"/>
                </a:lnTo>
                <a:lnTo>
                  <a:pt x="1073442" y="5500231"/>
                </a:lnTo>
                <a:lnTo>
                  <a:pt x="0" y="900169"/>
                </a:lnTo>
                <a:close/>
              </a:path>
            </a:pathLst>
          </a:custGeom>
          <a:gradFill flip="none" rotWithShape="1">
            <a:gsLst>
              <a:gs pos="0">
                <a:schemeClr val="bg1">
                  <a:alpha val="0"/>
                </a:schemeClr>
              </a:gs>
              <a:gs pos="46000">
                <a:srgbClr val="00B0F0">
                  <a:alpha val="4000"/>
                </a:srgbClr>
              </a:gs>
              <a:gs pos="100000">
                <a:srgbClr val="020280">
                  <a:alpha val="16000"/>
                </a:srgbClr>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Pentagon 7">
            <a:extLst>
              <a:ext uri="{FF2B5EF4-FFF2-40B4-BE49-F238E27FC236}">
                <a16:creationId xmlns:a16="http://schemas.microsoft.com/office/drawing/2014/main" id="{368BC1D9-B7E3-477E-9179-CDC9E0602984}"/>
              </a:ext>
            </a:extLst>
          </p:cNvPr>
          <p:cNvSpPr/>
          <p:nvPr/>
        </p:nvSpPr>
        <p:spPr>
          <a:xfrm rot="11707972">
            <a:off x="11086423" y="3354980"/>
            <a:ext cx="746246" cy="686703"/>
          </a:xfrm>
          <a:prstGeom prst="pentagon">
            <a:avLst/>
          </a:prstGeom>
          <a:gradFill flip="none" rotWithShape="1">
            <a:gsLst>
              <a:gs pos="0">
                <a:srgbClr val="0070C0"/>
              </a:gs>
              <a:gs pos="35000">
                <a:schemeClr val="accent5">
                  <a:lumMod val="0"/>
                  <a:lumOff val="100000"/>
                </a:schemeClr>
              </a:gs>
              <a:gs pos="100000">
                <a:srgbClr val="62F89F"/>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D6AB62-919D-4124-A183-FAD3C3C2DBDA}"/>
              </a:ext>
            </a:extLst>
          </p:cNvPr>
          <p:cNvSpPr>
            <a:spLocks noGrp="1"/>
          </p:cNvSpPr>
          <p:nvPr>
            <p:ph type="title"/>
          </p:nvPr>
        </p:nvSpPr>
        <p:spPr>
          <a:xfrm>
            <a:off x="0" y="0"/>
            <a:ext cx="12192000" cy="6858000"/>
          </a:xfrm>
          <a:gradFill flip="none" rotWithShape="1">
            <a:gsLst>
              <a:gs pos="0">
                <a:srgbClr val="002060">
                  <a:alpha val="39000"/>
                </a:srgbClr>
              </a:gs>
              <a:gs pos="27000">
                <a:schemeClr val="accent5">
                  <a:lumMod val="89000"/>
                  <a:alpha val="80000"/>
                </a:schemeClr>
              </a:gs>
              <a:gs pos="89000">
                <a:schemeClr val="bg1"/>
              </a:gs>
              <a:gs pos="97000">
                <a:schemeClr val="bg1"/>
              </a:gs>
            </a:gsLst>
            <a:path path="circle">
              <a:fillToRect l="100000" t="100000"/>
            </a:path>
            <a:tileRect r="-100000" b="-100000"/>
          </a:gradFill>
        </p:spPr>
        <p:txBody>
          <a:bodyPr/>
          <a:lstStyle/>
          <a:p>
            <a:pPr algn="ctr"/>
            <a:r>
              <a:rPr lang="en-US" dirty="0">
                <a:solidFill>
                  <a:schemeClr val="bg1"/>
                </a:solidFill>
                <a:latin typeface="Arial Black" panose="020B0A04020102020204" pitchFamily="34" charset="0"/>
              </a:rPr>
              <a:t>THANK YOU</a:t>
            </a:r>
          </a:p>
        </p:txBody>
      </p:sp>
      <p:sp>
        <p:nvSpPr>
          <p:cNvPr id="5" name="Pentagon 4">
            <a:extLst>
              <a:ext uri="{FF2B5EF4-FFF2-40B4-BE49-F238E27FC236}">
                <a16:creationId xmlns:a16="http://schemas.microsoft.com/office/drawing/2014/main" id="{857FC0CB-2547-4011-8DBE-2279EF18BCBE}"/>
              </a:ext>
            </a:extLst>
          </p:cNvPr>
          <p:cNvSpPr/>
          <p:nvPr/>
        </p:nvSpPr>
        <p:spPr>
          <a:xfrm rot="4316611">
            <a:off x="11244921" y="2177653"/>
            <a:ext cx="746246" cy="686703"/>
          </a:xfrm>
          <a:prstGeom prst="pentagon">
            <a:avLst/>
          </a:prstGeom>
          <a:gradFill flip="none" rotWithShape="1">
            <a:gsLst>
              <a:gs pos="0">
                <a:srgbClr val="008250"/>
              </a:gs>
              <a:gs pos="35000">
                <a:schemeClr val="accent5">
                  <a:lumMod val="0"/>
                  <a:lumOff val="100000"/>
                </a:schemeClr>
              </a:gs>
              <a:gs pos="100000">
                <a:srgbClr val="62F89F"/>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entagon 5">
            <a:extLst>
              <a:ext uri="{FF2B5EF4-FFF2-40B4-BE49-F238E27FC236}">
                <a16:creationId xmlns:a16="http://schemas.microsoft.com/office/drawing/2014/main" id="{039D13BF-6077-495E-A623-338FAD3F0086}"/>
              </a:ext>
            </a:extLst>
          </p:cNvPr>
          <p:cNvSpPr/>
          <p:nvPr/>
        </p:nvSpPr>
        <p:spPr>
          <a:xfrm rot="17342510" flipH="1">
            <a:off x="10258655" y="2306658"/>
            <a:ext cx="1447991" cy="1351036"/>
          </a:xfrm>
          <a:prstGeom prst="pentagon">
            <a:avLst/>
          </a:prstGeom>
          <a:gradFill>
            <a:gsLst>
              <a:gs pos="0">
                <a:schemeClr val="accent5">
                  <a:lumMod val="89000"/>
                  <a:alpha val="0"/>
                </a:schemeClr>
              </a:gs>
              <a:gs pos="23000">
                <a:srgbClr val="6DA6D9">
                  <a:alpha val="19000"/>
                </a:srgbClr>
              </a:gs>
              <a:gs pos="41000">
                <a:schemeClr val="accent5">
                  <a:lumMod val="75000"/>
                  <a:alpha val="28000"/>
                </a:schemeClr>
              </a:gs>
              <a:gs pos="97000">
                <a:schemeClr val="tx1">
                  <a:alpha val="36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7">
            <a:extLst>
              <a:ext uri="{FF2B5EF4-FFF2-40B4-BE49-F238E27FC236}">
                <a16:creationId xmlns:a16="http://schemas.microsoft.com/office/drawing/2014/main" id="{5464DEE0-B3E2-4F40-B95E-2281880FFBB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5818" y="136525"/>
            <a:ext cx="879921" cy="1172756"/>
          </a:xfrm>
          <a:prstGeom prst="rect">
            <a:avLst/>
          </a:prstGeom>
        </p:spPr>
      </p:pic>
    </p:spTree>
    <p:extLst>
      <p:ext uri="{BB962C8B-B14F-4D97-AF65-F5344CB8AC3E}">
        <p14:creationId xmlns:p14="http://schemas.microsoft.com/office/powerpoint/2010/main" val="66385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entagon 7">
            <a:extLst>
              <a:ext uri="{FF2B5EF4-FFF2-40B4-BE49-F238E27FC236}">
                <a16:creationId xmlns:a16="http://schemas.microsoft.com/office/drawing/2014/main" id="{368BC1D9-B7E3-477E-9179-CDC9E0602984}"/>
              </a:ext>
            </a:extLst>
          </p:cNvPr>
          <p:cNvSpPr/>
          <p:nvPr/>
        </p:nvSpPr>
        <p:spPr>
          <a:xfrm rot="11707972">
            <a:off x="11086423" y="3354980"/>
            <a:ext cx="746246" cy="686703"/>
          </a:xfrm>
          <a:prstGeom prst="pentagon">
            <a:avLst/>
          </a:prstGeom>
          <a:gradFill flip="none" rotWithShape="1">
            <a:gsLst>
              <a:gs pos="0">
                <a:srgbClr val="0070C0"/>
              </a:gs>
              <a:gs pos="35000">
                <a:schemeClr val="accent5">
                  <a:lumMod val="0"/>
                  <a:lumOff val="100000"/>
                </a:schemeClr>
              </a:gs>
              <a:gs pos="100000">
                <a:srgbClr val="62F89F"/>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D6AB62-919D-4124-A183-FAD3C3C2DBDA}"/>
              </a:ext>
            </a:extLst>
          </p:cNvPr>
          <p:cNvSpPr>
            <a:spLocks noGrp="1"/>
          </p:cNvSpPr>
          <p:nvPr>
            <p:ph type="title"/>
          </p:nvPr>
        </p:nvSpPr>
        <p:spPr/>
        <p:txBody>
          <a:bodyPr/>
          <a:lstStyle/>
          <a:p>
            <a:pPr algn="ctr"/>
            <a:r>
              <a:rPr lang="en-US" dirty="0"/>
              <a:t>Introduction</a:t>
            </a:r>
          </a:p>
        </p:txBody>
      </p:sp>
      <p:sp>
        <p:nvSpPr>
          <p:cNvPr id="4" name="Arrow: Pentagon 12">
            <a:extLst>
              <a:ext uri="{FF2B5EF4-FFF2-40B4-BE49-F238E27FC236}">
                <a16:creationId xmlns:a16="http://schemas.microsoft.com/office/drawing/2014/main" id="{8446A50D-4B18-4ADD-8706-AB4A3119226F}"/>
              </a:ext>
            </a:extLst>
          </p:cNvPr>
          <p:cNvSpPr/>
          <p:nvPr/>
        </p:nvSpPr>
        <p:spPr>
          <a:xfrm rot="789752">
            <a:off x="-501914" y="687895"/>
            <a:ext cx="4814654" cy="5644136"/>
          </a:xfrm>
          <a:custGeom>
            <a:avLst/>
            <a:gdLst>
              <a:gd name="connsiteX0" fmla="*/ 0 w 5054923"/>
              <a:gd name="connsiteY0" fmla="*/ 0 h 6062360"/>
              <a:gd name="connsiteX1" fmla="*/ 3455394 w 5054923"/>
              <a:gd name="connsiteY1" fmla="*/ 0 h 6062360"/>
              <a:gd name="connsiteX2" fmla="*/ 5054923 w 5054923"/>
              <a:gd name="connsiteY2" fmla="*/ 3031180 h 6062360"/>
              <a:gd name="connsiteX3" fmla="*/ 3455394 w 5054923"/>
              <a:gd name="connsiteY3" fmla="*/ 6062360 h 6062360"/>
              <a:gd name="connsiteX4" fmla="*/ 0 w 5054923"/>
              <a:gd name="connsiteY4" fmla="*/ 6062360 h 6062360"/>
              <a:gd name="connsiteX5" fmla="*/ 0 w 5054923"/>
              <a:gd name="connsiteY5" fmla="*/ 0 h 6062360"/>
              <a:gd name="connsiteX0" fmla="*/ 0 w 5054923"/>
              <a:gd name="connsiteY0" fmla="*/ 0 h 6079338"/>
              <a:gd name="connsiteX1" fmla="*/ 3455394 w 5054923"/>
              <a:gd name="connsiteY1" fmla="*/ 0 h 6079338"/>
              <a:gd name="connsiteX2" fmla="*/ 5054923 w 5054923"/>
              <a:gd name="connsiteY2" fmla="*/ 3031180 h 6079338"/>
              <a:gd name="connsiteX3" fmla="*/ 3455394 w 5054923"/>
              <a:gd name="connsiteY3" fmla="*/ 6062360 h 6079338"/>
              <a:gd name="connsiteX4" fmla="*/ 1324115 w 5054923"/>
              <a:gd name="connsiteY4" fmla="*/ 6079338 h 6079338"/>
              <a:gd name="connsiteX5" fmla="*/ 0 w 5054923"/>
              <a:gd name="connsiteY5" fmla="*/ 0 h 6079338"/>
              <a:gd name="connsiteX0" fmla="*/ 0 w 5078028"/>
              <a:gd name="connsiteY0" fmla="*/ 250378 h 6079338"/>
              <a:gd name="connsiteX1" fmla="*/ 3478499 w 5078028"/>
              <a:gd name="connsiteY1" fmla="*/ 0 h 6079338"/>
              <a:gd name="connsiteX2" fmla="*/ 5078028 w 5078028"/>
              <a:gd name="connsiteY2" fmla="*/ 3031180 h 6079338"/>
              <a:gd name="connsiteX3" fmla="*/ 3478499 w 5078028"/>
              <a:gd name="connsiteY3" fmla="*/ 6062360 h 6079338"/>
              <a:gd name="connsiteX4" fmla="*/ 1347220 w 5078028"/>
              <a:gd name="connsiteY4" fmla="*/ 6079338 h 6079338"/>
              <a:gd name="connsiteX5" fmla="*/ 0 w 5078028"/>
              <a:gd name="connsiteY5" fmla="*/ 250378 h 6079338"/>
              <a:gd name="connsiteX0" fmla="*/ 0 w 4830576"/>
              <a:gd name="connsiteY0" fmla="*/ 1308507 h 6079338"/>
              <a:gd name="connsiteX1" fmla="*/ 3231047 w 4830576"/>
              <a:gd name="connsiteY1" fmla="*/ 0 h 6079338"/>
              <a:gd name="connsiteX2" fmla="*/ 4830576 w 4830576"/>
              <a:gd name="connsiteY2" fmla="*/ 3031180 h 6079338"/>
              <a:gd name="connsiteX3" fmla="*/ 3231047 w 4830576"/>
              <a:gd name="connsiteY3" fmla="*/ 6062360 h 6079338"/>
              <a:gd name="connsiteX4" fmla="*/ 1099768 w 4830576"/>
              <a:gd name="connsiteY4" fmla="*/ 6079338 h 6079338"/>
              <a:gd name="connsiteX5" fmla="*/ 0 w 4830576"/>
              <a:gd name="connsiteY5" fmla="*/ 1308507 h 6079338"/>
              <a:gd name="connsiteX0" fmla="*/ 0 w 4830576"/>
              <a:gd name="connsiteY0" fmla="*/ 1308507 h 6062360"/>
              <a:gd name="connsiteX1" fmla="*/ 3231047 w 4830576"/>
              <a:gd name="connsiteY1" fmla="*/ 0 h 6062360"/>
              <a:gd name="connsiteX2" fmla="*/ 4830576 w 4830576"/>
              <a:gd name="connsiteY2" fmla="*/ 3031180 h 6062360"/>
              <a:gd name="connsiteX3" fmla="*/ 3231047 w 4830576"/>
              <a:gd name="connsiteY3" fmla="*/ 6062360 h 6062360"/>
              <a:gd name="connsiteX4" fmla="*/ 1050133 w 4830576"/>
              <a:gd name="connsiteY4" fmla="*/ 5750703 h 6062360"/>
              <a:gd name="connsiteX5" fmla="*/ 0 w 4830576"/>
              <a:gd name="connsiteY5" fmla="*/ 1308507 h 6062360"/>
              <a:gd name="connsiteX0" fmla="*/ 0 w 4830576"/>
              <a:gd name="connsiteY0" fmla="*/ 1308507 h 6062360"/>
              <a:gd name="connsiteX1" fmla="*/ 3231047 w 4830576"/>
              <a:gd name="connsiteY1" fmla="*/ 0 h 6062360"/>
              <a:gd name="connsiteX2" fmla="*/ 4830576 w 4830576"/>
              <a:gd name="connsiteY2" fmla="*/ 3031180 h 6062360"/>
              <a:gd name="connsiteX3" fmla="*/ 3231047 w 4830576"/>
              <a:gd name="connsiteY3" fmla="*/ 6062360 h 6062360"/>
              <a:gd name="connsiteX4" fmla="*/ 1102267 w 4830576"/>
              <a:gd name="connsiteY4" fmla="*/ 5915438 h 6062360"/>
              <a:gd name="connsiteX5" fmla="*/ 0 w 4830576"/>
              <a:gd name="connsiteY5" fmla="*/ 1308507 h 6062360"/>
              <a:gd name="connsiteX0" fmla="*/ 0 w 4830576"/>
              <a:gd name="connsiteY0" fmla="*/ 890283 h 5644136"/>
              <a:gd name="connsiteX1" fmla="*/ 2199245 w 4830576"/>
              <a:gd name="connsiteY1" fmla="*/ 0 h 5644136"/>
              <a:gd name="connsiteX2" fmla="*/ 4830576 w 4830576"/>
              <a:gd name="connsiteY2" fmla="*/ 2612956 h 5644136"/>
              <a:gd name="connsiteX3" fmla="*/ 3231047 w 4830576"/>
              <a:gd name="connsiteY3" fmla="*/ 5644136 h 5644136"/>
              <a:gd name="connsiteX4" fmla="*/ 1102267 w 4830576"/>
              <a:gd name="connsiteY4" fmla="*/ 5497214 h 5644136"/>
              <a:gd name="connsiteX5" fmla="*/ 0 w 4830576"/>
              <a:gd name="connsiteY5" fmla="*/ 890283 h 5644136"/>
              <a:gd name="connsiteX0" fmla="*/ 0 w 4814654"/>
              <a:gd name="connsiteY0" fmla="*/ 900169 h 5644136"/>
              <a:gd name="connsiteX1" fmla="*/ 2183323 w 4814654"/>
              <a:gd name="connsiteY1" fmla="*/ 0 h 5644136"/>
              <a:gd name="connsiteX2" fmla="*/ 4814654 w 4814654"/>
              <a:gd name="connsiteY2" fmla="*/ 2612956 h 5644136"/>
              <a:gd name="connsiteX3" fmla="*/ 3215125 w 4814654"/>
              <a:gd name="connsiteY3" fmla="*/ 5644136 h 5644136"/>
              <a:gd name="connsiteX4" fmla="*/ 1086345 w 4814654"/>
              <a:gd name="connsiteY4" fmla="*/ 5497214 h 5644136"/>
              <a:gd name="connsiteX5" fmla="*/ 0 w 4814654"/>
              <a:gd name="connsiteY5" fmla="*/ 900169 h 5644136"/>
              <a:gd name="connsiteX0" fmla="*/ 0 w 4814654"/>
              <a:gd name="connsiteY0" fmla="*/ 900169 h 5644136"/>
              <a:gd name="connsiteX1" fmla="*/ 2183323 w 4814654"/>
              <a:gd name="connsiteY1" fmla="*/ 0 h 5644136"/>
              <a:gd name="connsiteX2" fmla="*/ 4814654 w 4814654"/>
              <a:gd name="connsiteY2" fmla="*/ 2612956 h 5644136"/>
              <a:gd name="connsiteX3" fmla="*/ 3215125 w 4814654"/>
              <a:gd name="connsiteY3" fmla="*/ 5644136 h 5644136"/>
              <a:gd name="connsiteX4" fmla="*/ 1073442 w 4814654"/>
              <a:gd name="connsiteY4" fmla="*/ 5500231 h 5644136"/>
              <a:gd name="connsiteX5" fmla="*/ 0 w 4814654"/>
              <a:gd name="connsiteY5" fmla="*/ 900169 h 5644136"/>
              <a:gd name="connsiteX0" fmla="*/ 0 w 4814654"/>
              <a:gd name="connsiteY0" fmla="*/ 900169 h 5644136"/>
              <a:gd name="connsiteX1" fmla="*/ 2183323 w 4814654"/>
              <a:gd name="connsiteY1" fmla="*/ 0 h 5644136"/>
              <a:gd name="connsiteX2" fmla="*/ 4814654 w 4814654"/>
              <a:gd name="connsiteY2" fmla="*/ 2612956 h 5644136"/>
              <a:gd name="connsiteX3" fmla="*/ 3215125 w 4814654"/>
              <a:gd name="connsiteY3" fmla="*/ 5644136 h 5644136"/>
              <a:gd name="connsiteX4" fmla="*/ 1073442 w 4814654"/>
              <a:gd name="connsiteY4" fmla="*/ 5500231 h 5644136"/>
              <a:gd name="connsiteX5" fmla="*/ 0 w 4814654"/>
              <a:gd name="connsiteY5" fmla="*/ 900169 h 5644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14654" h="5644136">
                <a:moveTo>
                  <a:pt x="0" y="900169"/>
                </a:moveTo>
                <a:lnTo>
                  <a:pt x="2183323" y="0"/>
                </a:lnTo>
                <a:lnTo>
                  <a:pt x="4814654" y="2612956"/>
                </a:lnTo>
                <a:lnTo>
                  <a:pt x="3215125" y="5644136"/>
                </a:lnTo>
                <a:lnTo>
                  <a:pt x="1073442" y="5500231"/>
                </a:lnTo>
                <a:lnTo>
                  <a:pt x="0" y="900169"/>
                </a:lnTo>
                <a:close/>
              </a:path>
            </a:pathLst>
          </a:custGeom>
          <a:gradFill flip="none" rotWithShape="1">
            <a:gsLst>
              <a:gs pos="0">
                <a:schemeClr val="bg1">
                  <a:alpha val="0"/>
                </a:schemeClr>
              </a:gs>
              <a:gs pos="46000">
                <a:srgbClr val="00B0F0">
                  <a:alpha val="4000"/>
                </a:srgbClr>
              </a:gs>
              <a:gs pos="100000">
                <a:srgbClr val="020280">
                  <a:alpha val="16000"/>
                </a:srgbClr>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04E1C33-CB6C-4C89-B18C-0EEFA0E40EF9}"/>
              </a:ext>
            </a:extLst>
          </p:cNvPr>
          <p:cNvSpPr>
            <a:spLocks noGrp="1"/>
          </p:cNvSpPr>
          <p:nvPr>
            <p:ph idx="1"/>
          </p:nvPr>
        </p:nvSpPr>
        <p:spPr>
          <a:xfrm>
            <a:off x="1393765" y="1690688"/>
            <a:ext cx="9960035" cy="4351338"/>
          </a:xfrm>
        </p:spPr>
        <p:txBody>
          <a:bodyPr>
            <a:noAutofit/>
          </a:bodyPr>
          <a:lstStyle/>
          <a:p>
            <a:pPr marL="0" indent="0">
              <a:buNone/>
            </a:pPr>
            <a:r>
              <a:rPr lang="en-US" u="sng" dirty="0"/>
              <a:t>Focuses on</a:t>
            </a:r>
          </a:p>
          <a:p>
            <a:pPr marL="0" indent="0">
              <a:buNone/>
            </a:pPr>
            <a:endParaRPr lang="en-US" dirty="0"/>
          </a:p>
          <a:p>
            <a:pPr>
              <a:buBlip>
                <a:blip r:embed="rId2">
                  <a:extLst>
                    <a:ext uri="{96DAC541-7B7A-43D3-8B79-37D633B846F1}">
                      <asvg:svgBlip xmlns:asvg="http://schemas.microsoft.com/office/drawing/2016/SVG/main" r:embed="rId3"/>
                    </a:ext>
                  </a:extLst>
                </a:blip>
              </a:buBlip>
            </a:pPr>
            <a:r>
              <a:rPr lang="en-US" dirty="0"/>
              <a:t> Deep learning.</a:t>
            </a:r>
          </a:p>
          <a:p>
            <a:pPr>
              <a:buBlip>
                <a:blip r:embed="rId2">
                  <a:extLst>
                    <a:ext uri="{96DAC541-7B7A-43D3-8B79-37D633B846F1}">
                      <asvg:svgBlip xmlns:asvg="http://schemas.microsoft.com/office/drawing/2016/SVG/main" r:embed="rId3"/>
                    </a:ext>
                  </a:extLst>
                </a:blip>
              </a:buBlip>
            </a:pPr>
            <a:endParaRPr lang="en-US" dirty="0"/>
          </a:p>
          <a:p>
            <a:pPr>
              <a:buBlip>
                <a:blip r:embed="rId2">
                  <a:extLst>
                    <a:ext uri="{96DAC541-7B7A-43D3-8B79-37D633B846F1}">
                      <asvg:svgBlip xmlns:asvg="http://schemas.microsoft.com/office/drawing/2016/SVG/main" r:embed="rId3"/>
                    </a:ext>
                  </a:extLst>
                </a:blip>
              </a:buBlip>
            </a:pPr>
            <a:r>
              <a:rPr lang="en-US" dirty="0"/>
              <a:t>Digital Image Processing.</a:t>
            </a:r>
          </a:p>
          <a:p>
            <a:pPr marL="0" indent="0">
              <a:buNone/>
            </a:pPr>
            <a:endParaRPr lang="en-US" dirty="0"/>
          </a:p>
          <a:p>
            <a:pPr>
              <a:buBlip>
                <a:blip r:embed="rId2">
                  <a:extLst>
                    <a:ext uri="{96DAC541-7B7A-43D3-8B79-37D633B846F1}">
                      <asvg:svgBlip xmlns:asvg="http://schemas.microsoft.com/office/drawing/2016/SVG/main" r:embed="rId3"/>
                    </a:ext>
                  </a:extLst>
                </a:blip>
              </a:buBlip>
            </a:pPr>
            <a:r>
              <a:rPr lang="en-US" dirty="0"/>
              <a:t>Object Classification through comparisons.</a:t>
            </a:r>
          </a:p>
          <a:p>
            <a:pPr marL="0" indent="0">
              <a:buNone/>
            </a:pPr>
            <a:endParaRPr lang="en-US" dirty="0"/>
          </a:p>
          <a:p>
            <a:pPr>
              <a:buBlip>
                <a:blip r:embed="rId2">
                  <a:extLst>
                    <a:ext uri="{96DAC541-7B7A-43D3-8B79-37D633B846F1}">
                      <asvg:svgBlip xmlns:asvg="http://schemas.microsoft.com/office/drawing/2016/SVG/main" r:embed="rId3"/>
                    </a:ext>
                  </a:extLst>
                </a:blip>
              </a:buBlip>
            </a:pPr>
            <a:r>
              <a:rPr lang="en-US" dirty="0"/>
              <a:t>Automation.</a:t>
            </a:r>
          </a:p>
        </p:txBody>
      </p:sp>
      <p:sp>
        <p:nvSpPr>
          <p:cNvPr id="5" name="Pentagon 4">
            <a:extLst>
              <a:ext uri="{FF2B5EF4-FFF2-40B4-BE49-F238E27FC236}">
                <a16:creationId xmlns:a16="http://schemas.microsoft.com/office/drawing/2014/main" id="{857FC0CB-2547-4011-8DBE-2279EF18BCBE}"/>
              </a:ext>
            </a:extLst>
          </p:cNvPr>
          <p:cNvSpPr/>
          <p:nvPr/>
        </p:nvSpPr>
        <p:spPr>
          <a:xfrm rot="4316611">
            <a:off x="11244921" y="2177653"/>
            <a:ext cx="746246" cy="686703"/>
          </a:xfrm>
          <a:prstGeom prst="pentagon">
            <a:avLst/>
          </a:prstGeom>
          <a:gradFill flip="none" rotWithShape="1">
            <a:gsLst>
              <a:gs pos="0">
                <a:srgbClr val="008250"/>
              </a:gs>
              <a:gs pos="35000">
                <a:schemeClr val="accent5">
                  <a:lumMod val="0"/>
                  <a:lumOff val="100000"/>
                </a:schemeClr>
              </a:gs>
              <a:gs pos="100000">
                <a:srgbClr val="62F89F"/>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entagon 5">
            <a:extLst>
              <a:ext uri="{FF2B5EF4-FFF2-40B4-BE49-F238E27FC236}">
                <a16:creationId xmlns:a16="http://schemas.microsoft.com/office/drawing/2014/main" id="{039D13BF-6077-495E-A623-338FAD3F0086}"/>
              </a:ext>
            </a:extLst>
          </p:cNvPr>
          <p:cNvSpPr/>
          <p:nvPr/>
        </p:nvSpPr>
        <p:spPr>
          <a:xfrm rot="17342510" flipH="1">
            <a:off x="10258655" y="2306658"/>
            <a:ext cx="1447991" cy="1351036"/>
          </a:xfrm>
          <a:prstGeom prst="pentagon">
            <a:avLst/>
          </a:prstGeom>
          <a:gradFill>
            <a:gsLst>
              <a:gs pos="0">
                <a:schemeClr val="accent5">
                  <a:lumMod val="89000"/>
                  <a:alpha val="0"/>
                </a:schemeClr>
              </a:gs>
              <a:gs pos="23000">
                <a:srgbClr val="6DA6D9">
                  <a:alpha val="19000"/>
                </a:srgbClr>
              </a:gs>
              <a:gs pos="41000">
                <a:schemeClr val="accent5">
                  <a:lumMod val="75000"/>
                  <a:alpha val="28000"/>
                </a:schemeClr>
              </a:gs>
              <a:gs pos="97000">
                <a:schemeClr val="tx1">
                  <a:alpha val="36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7">
            <a:extLst>
              <a:ext uri="{FF2B5EF4-FFF2-40B4-BE49-F238E27FC236}">
                <a16:creationId xmlns:a16="http://schemas.microsoft.com/office/drawing/2014/main" id="{5464DEE0-B3E2-4F40-B95E-2281880FFB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5818" y="136525"/>
            <a:ext cx="879921" cy="1172756"/>
          </a:xfrm>
          <a:prstGeom prst="rect">
            <a:avLst/>
          </a:prstGeom>
        </p:spPr>
      </p:pic>
    </p:spTree>
    <p:extLst>
      <p:ext uri="{BB962C8B-B14F-4D97-AF65-F5344CB8AC3E}">
        <p14:creationId xmlns:p14="http://schemas.microsoft.com/office/powerpoint/2010/main" val="2255626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Pentagon 12">
            <a:extLst>
              <a:ext uri="{FF2B5EF4-FFF2-40B4-BE49-F238E27FC236}">
                <a16:creationId xmlns:a16="http://schemas.microsoft.com/office/drawing/2014/main" id="{8446A50D-4B18-4ADD-8706-AB4A3119226F}"/>
              </a:ext>
            </a:extLst>
          </p:cNvPr>
          <p:cNvSpPr/>
          <p:nvPr/>
        </p:nvSpPr>
        <p:spPr>
          <a:xfrm rot="789752">
            <a:off x="-501914" y="687895"/>
            <a:ext cx="4814654" cy="5644136"/>
          </a:xfrm>
          <a:custGeom>
            <a:avLst/>
            <a:gdLst>
              <a:gd name="connsiteX0" fmla="*/ 0 w 5054923"/>
              <a:gd name="connsiteY0" fmla="*/ 0 h 6062360"/>
              <a:gd name="connsiteX1" fmla="*/ 3455394 w 5054923"/>
              <a:gd name="connsiteY1" fmla="*/ 0 h 6062360"/>
              <a:gd name="connsiteX2" fmla="*/ 5054923 w 5054923"/>
              <a:gd name="connsiteY2" fmla="*/ 3031180 h 6062360"/>
              <a:gd name="connsiteX3" fmla="*/ 3455394 w 5054923"/>
              <a:gd name="connsiteY3" fmla="*/ 6062360 h 6062360"/>
              <a:gd name="connsiteX4" fmla="*/ 0 w 5054923"/>
              <a:gd name="connsiteY4" fmla="*/ 6062360 h 6062360"/>
              <a:gd name="connsiteX5" fmla="*/ 0 w 5054923"/>
              <a:gd name="connsiteY5" fmla="*/ 0 h 6062360"/>
              <a:gd name="connsiteX0" fmla="*/ 0 w 5054923"/>
              <a:gd name="connsiteY0" fmla="*/ 0 h 6079338"/>
              <a:gd name="connsiteX1" fmla="*/ 3455394 w 5054923"/>
              <a:gd name="connsiteY1" fmla="*/ 0 h 6079338"/>
              <a:gd name="connsiteX2" fmla="*/ 5054923 w 5054923"/>
              <a:gd name="connsiteY2" fmla="*/ 3031180 h 6079338"/>
              <a:gd name="connsiteX3" fmla="*/ 3455394 w 5054923"/>
              <a:gd name="connsiteY3" fmla="*/ 6062360 h 6079338"/>
              <a:gd name="connsiteX4" fmla="*/ 1324115 w 5054923"/>
              <a:gd name="connsiteY4" fmla="*/ 6079338 h 6079338"/>
              <a:gd name="connsiteX5" fmla="*/ 0 w 5054923"/>
              <a:gd name="connsiteY5" fmla="*/ 0 h 6079338"/>
              <a:gd name="connsiteX0" fmla="*/ 0 w 5078028"/>
              <a:gd name="connsiteY0" fmla="*/ 250378 h 6079338"/>
              <a:gd name="connsiteX1" fmla="*/ 3478499 w 5078028"/>
              <a:gd name="connsiteY1" fmla="*/ 0 h 6079338"/>
              <a:gd name="connsiteX2" fmla="*/ 5078028 w 5078028"/>
              <a:gd name="connsiteY2" fmla="*/ 3031180 h 6079338"/>
              <a:gd name="connsiteX3" fmla="*/ 3478499 w 5078028"/>
              <a:gd name="connsiteY3" fmla="*/ 6062360 h 6079338"/>
              <a:gd name="connsiteX4" fmla="*/ 1347220 w 5078028"/>
              <a:gd name="connsiteY4" fmla="*/ 6079338 h 6079338"/>
              <a:gd name="connsiteX5" fmla="*/ 0 w 5078028"/>
              <a:gd name="connsiteY5" fmla="*/ 250378 h 6079338"/>
              <a:gd name="connsiteX0" fmla="*/ 0 w 4830576"/>
              <a:gd name="connsiteY0" fmla="*/ 1308507 h 6079338"/>
              <a:gd name="connsiteX1" fmla="*/ 3231047 w 4830576"/>
              <a:gd name="connsiteY1" fmla="*/ 0 h 6079338"/>
              <a:gd name="connsiteX2" fmla="*/ 4830576 w 4830576"/>
              <a:gd name="connsiteY2" fmla="*/ 3031180 h 6079338"/>
              <a:gd name="connsiteX3" fmla="*/ 3231047 w 4830576"/>
              <a:gd name="connsiteY3" fmla="*/ 6062360 h 6079338"/>
              <a:gd name="connsiteX4" fmla="*/ 1099768 w 4830576"/>
              <a:gd name="connsiteY4" fmla="*/ 6079338 h 6079338"/>
              <a:gd name="connsiteX5" fmla="*/ 0 w 4830576"/>
              <a:gd name="connsiteY5" fmla="*/ 1308507 h 6079338"/>
              <a:gd name="connsiteX0" fmla="*/ 0 w 4830576"/>
              <a:gd name="connsiteY0" fmla="*/ 1308507 h 6062360"/>
              <a:gd name="connsiteX1" fmla="*/ 3231047 w 4830576"/>
              <a:gd name="connsiteY1" fmla="*/ 0 h 6062360"/>
              <a:gd name="connsiteX2" fmla="*/ 4830576 w 4830576"/>
              <a:gd name="connsiteY2" fmla="*/ 3031180 h 6062360"/>
              <a:gd name="connsiteX3" fmla="*/ 3231047 w 4830576"/>
              <a:gd name="connsiteY3" fmla="*/ 6062360 h 6062360"/>
              <a:gd name="connsiteX4" fmla="*/ 1050133 w 4830576"/>
              <a:gd name="connsiteY4" fmla="*/ 5750703 h 6062360"/>
              <a:gd name="connsiteX5" fmla="*/ 0 w 4830576"/>
              <a:gd name="connsiteY5" fmla="*/ 1308507 h 6062360"/>
              <a:gd name="connsiteX0" fmla="*/ 0 w 4830576"/>
              <a:gd name="connsiteY0" fmla="*/ 1308507 h 6062360"/>
              <a:gd name="connsiteX1" fmla="*/ 3231047 w 4830576"/>
              <a:gd name="connsiteY1" fmla="*/ 0 h 6062360"/>
              <a:gd name="connsiteX2" fmla="*/ 4830576 w 4830576"/>
              <a:gd name="connsiteY2" fmla="*/ 3031180 h 6062360"/>
              <a:gd name="connsiteX3" fmla="*/ 3231047 w 4830576"/>
              <a:gd name="connsiteY3" fmla="*/ 6062360 h 6062360"/>
              <a:gd name="connsiteX4" fmla="*/ 1102267 w 4830576"/>
              <a:gd name="connsiteY4" fmla="*/ 5915438 h 6062360"/>
              <a:gd name="connsiteX5" fmla="*/ 0 w 4830576"/>
              <a:gd name="connsiteY5" fmla="*/ 1308507 h 6062360"/>
              <a:gd name="connsiteX0" fmla="*/ 0 w 4830576"/>
              <a:gd name="connsiteY0" fmla="*/ 890283 h 5644136"/>
              <a:gd name="connsiteX1" fmla="*/ 2199245 w 4830576"/>
              <a:gd name="connsiteY1" fmla="*/ 0 h 5644136"/>
              <a:gd name="connsiteX2" fmla="*/ 4830576 w 4830576"/>
              <a:gd name="connsiteY2" fmla="*/ 2612956 h 5644136"/>
              <a:gd name="connsiteX3" fmla="*/ 3231047 w 4830576"/>
              <a:gd name="connsiteY3" fmla="*/ 5644136 h 5644136"/>
              <a:gd name="connsiteX4" fmla="*/ 1102267 w 4830576"/>
              <a:gd name="connsiteY4" fmla="*/ 5497214 h 5644136"/>
              <a:gd name="connsiteX5" fmla="*/ 0 w 4830576"/>
              <a:gd name="connsiteY5" fmla="*/ 890283 h 5644136"/>
              <a:gd name="connsiteX0" fmla="*/ 0 w 4814654"/>
              <a:gd name="connsiteY0" fmla="*/ 900169 h 5644136"/>
              <a:gd name="connsiteX1" fmla="*/ 2183323 w 4814654"/>
              <a:gd name="connsiteY1" fmla="*/ 0 h 5644136"/>
              <a:gd name="connsiteX2" fmla="*/ 4814654 w 4814654"/>
              <a:gd name="connsiteY2" fmla="*/ 2612956 h 5644136"/>
              <a:gd name="connsiteX3" fmla="*/ 3215125 w 4814654"/>
              <a:gd name="connsiteY3" fmla="*/ 5644136 h 5644136"/>
              <a:gd name="connsiteX4" fmla="*/ 1086345 w 4814654"/>
              <a:gd name="connsiteY4" fmla="*/ 5497214 h 5644136"/>
              <a:gd name="connsiteX5" fmla="*/ 0 w 4814654"/>
              <a:gd name="connsiteY5" fmla="*/ 900169 h 5644136"/>
              <a:gd name="connsiteX0" fmla="*/ 0 w 4814654"/>
              <a:gd name="connsiteY0" fmla="*/ 900169 h 5644136"/>
              <a:gd name="connsiteX1" fmla="*/ 2183323 w 4814654"/>
              <a:gd name="connsiteY1" fmla="*/ 0 h 5644136"/>
              <a:gd name="connsiteX2" fmla="*/ 4814654 w 4814654"/>
              <a:gd name="connsiteY2" fmla="*/ 2612956 h 5644136"/>
              <a:gd name="connsiteX3" fmla="*/ 3215125 w 4814654"/>
              <a:gd name="connsiteY3" fmla="*/ 5644136 h 5644136"/>
              <a:gd name="connsiteX4" fmla="*/ 1073442 w 4814654"/>
              <a:gd name="connsiteY4" fmla="*/ 5500231 h 5644136"/>
              <a:gd name="connsiteX5" fmla="*/ 0 w 4814654"/>
              <a:gd name="connsiteY5" fmla="*/ 900169 h 5644136"/>
              <a:gd name="connsiteX0" fmla="*/ 0 w 4814654"/>
              <a:gd name="connsiteY0" fmla="*/ 900169 h 5644136"/>
              <a:gd name="connsiteX1" fmla="*/ 2183323 w 4814654"/>
              <a:gd name="connsiteY1" fmla="*/ 0 h 5644136"/>
              <a:gd name="connsiteX2" fmla="*/ 4814654 w 4814654"/>
              <a:gd name="connsiteY2" fmla="*/ 2612956 h 5644136"/>
              <a:gd name="connsiteX3" fmla="*/ 3215125 w 4814654"/>
              <a:gd name="connsiteY3" fmla="*/ 5644136 h 5644136"/>
              <a:gd name="connsiteX4" fmla="*/ 1073442 w 4814654"/>
              <a:gd name="connsiteY4" fmla="*/ 5500231 h 5644136"/>
              <a:gd name="connsiteX5" fmla="*/ 0 w 4814654"/>
              <a:gd name="connsiteY5" fmla="*/ 900169 h 5644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14654" h="5644136">
                <a:moveTo>
                  <a:pt x="0" y="900169"/>
                </a:moveTo>
                <a:lnTo>
                  <a:pt x="2183323" y="0"/>
                </a:lnTo>
                <a:lnTo>
                  <a:pt x="4814654" y="2612956"/>
                </a:lnTo>
                <a:lnTo>
                  <a:pt x="3215125" y="5644136"/>
                </a:lnTo>
                <a:lnTo>
                  <a:pt x="1073442" y="5500231"/>
                </a:lnTo>
                <a:lnTo>
                  <a:pt x="0" y="900169"/>
                </a:lnTo>
                <a:close/>
              </a:path>
            </a:pathLst>
          </a:custGeom>
          <a:gradFill flip="none" rotWithShape="1">
            <a:gsLst>
              <a:gs pos="0">
                <a:schemeClr val="bg1">
                  <a:alpha val="0"/>
                </a:schemeClr>
              </a:gs>
              <a:gs pos="46000">
                <a:srgbClr val="00B0F0">
                  <a:alpha val="4000"/>
                </a:srgbClr>
              </a:gs>
              <a:gs pos="100000">
                <a:srgbClr val="020280">
                  <a:alpha val="16000"/>
                </a:srgbClr>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Pentagon 7">
            <a:extLst>
              <a:ext uri="{FF2B5EF4-FFF2-40B4-BE49-F238E27FC236}">
                <a16:creationId xmlns:a16="http://schemas.microsoft.com/office/drawing/2014/main" id="{368BC1D9-B7E3-477E-9179-CDC9E0602984}"/>
              </a:ext>
            </a:extLst>
          </p:cNvPr>
          <p:cNvSpPr/>
          <p:nvPr/>
        </p:nvSpPr>
        <p:spPr>
          <a:xfrm rot="11707972">
            <a:off x="11086423" y="3354980"/>
            <a:ext cx="746246" cy="686703"/>
          </a:xfrm>
          <a:prstGeom prst="pentagon">
            <a:avLst/>
          </a:prstGeom>
          <a:gradFill flip="none" rotWithShape="1">
            <a:gsLst>
              <a:gs pos="0">
                <a:srgbClr val="0070C0"/>
              </a:gs>
              <a:gs pos="35000">
                <a:schemeClr val="accent5">
                  <a:lumMod val="0"/>
                  <a:lumOff val="100000"/>
                </a:schemeClr>
              </a:gs>
              <a:gs pos="100000">
                <a:srgbClr val="62F89F"/>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D6AB62-919D-4124-A183-FAD3C3C2DBDA}"/>
              </a:ext>
            </a:extLst>
          </p:cNvPr>
          <p:cNvSpPr>
            <a:spLocks noGrp="1"/>
          </p:cNvSpPr>
          <p:nvPr>
            <p:ph type="title"/>
          </p:nvPr>
        </p:nvSpPr>
        <p:spPr>
          <a:xfrm>
            <a:off x="838200" y="238341"/>
            <a:ext cx="10515600" cy="1325563"/>
          </a:xfrm>
        </p:spPr>
        <p:txBody>
          <a:bodyPr/>
          <a:lstStyle/>
          <a:p>
            <a:pPr algn="ctr"/>
            <a:r>
              <a:rPr lang="en-US" dirty="0"/>
              <a:t>About Deep Learning</a:t>
            </a:r>
          </a:p>
        </p:txBody>
      </p:sp>
      <p:sp>
        <p:nvSpPr>
          <p:cNvPr id="5" name="Pentagon 4">
            <a:extLst>
              <a:ext uri="{FF2B5EF4-FFF2-40B4-BE49-F238E27FC236}">
                <a16:creationId xmlns:a16="http://schemas.microsoft.com/office/drawing/2014/main" id="{857FC0CB-2547-4011-8DBE-2279EF18BCBE}"/>
              </a:ext>
            </a:extLst>
          </p:cNvPr>
          <p:cNvSpPr/>
          <p:nvPr/>
        </p:nvSpPr>
        <p:spPr>
          <a:xfrm rot="4316611">
            <a:off x="11244921" y="2177653"/>
            <a:ext cx="746246" cy="686703"/>
          </a:xfrm>
          <a:prstGeom prst="pentagon">
            <a:avLst/>
          </a:prstGeom>
          <a:gradFill flip="none" rotWithShape="1">
            <a:gsLst>
              <a:gs pos="0">
                <a:srgbClr val="008250"/>
              </a:gs>
              <a:gs pos="35000">
                <a:schemeClr val="accent5">
                  <a:lumMod val="0"/>
                  <a:lumOff val="100000"/>
                </a:schemeClr>
              </a:gs>
              <a:gs pos="100000">
                <a:srgbClr val="62F89F"/>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entagon 5">
            <a:extLst>
              <a:ext uri="{FF2B5EF4-FFF2-40B4-BE49-F238E27FC236}">
                <a16:creationId xmlns:a16="http://schemas.microsoft.com/office/drawing/2014/main" id="{039D13BF-6077-495E-A623-338FAD3F0086}"/>
              </a:ext>
            </a:extLst>
          </p:cNvPr>
          <p:cNvSpPr/>
          <p:nvPr/>
        </p:nvSpPr>
        <p:spPr>
          <a:xfrm rot="17342510" flipH="1">
            <a:off x="10258655" y="2306658"/>
            <a:ext cx="1447991" cy="1351036"/>
          </a:xfrm>
          <a:prstGeom prst="pentagon">
            <a:avLst/>
          </a:prstGeom>
          <a:gradFill>
            <a:gsLst>
              <a:gs pos="0">
                <a:schemeClr val="accent5">
                  <a:lumMod val="89000"/>
                  <a:alpha val="0"/>
                </a:schemeClr>
              </a:gs>
              <a:gs pos="23000">
                <a:srgbClr val="6DA6D9">
                  <a:alpha val="19000"/>
                </a:srgbClr>
              </a:gs>
              <a:gs pos="41000">
                <a:schemeClr val="accent5">
                  <a:lumMod val="75000"/>
                  <a:alpha val="28000"/>
                </a:schemeClr>
              </a:gs>
              <a:gs pos="97000">
                <a:schemeClr val="tx1">
                  <a:alpha val="36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7">
            <a:extLst>
              <a:ext uri="{FF2B5EF4-FFF2-40B4-BE49-F238E27FC236}">
                <a16:creationId xmlns:a16="http://schemas.microsoft.com/office/drawing/2014/main" id="{5464DEE0-B3E2-4F40-B95E-2281880FFBB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5818" y="136525"/>
            <a:ext cx="879921" cy="1172756"/>
          </a:xfrm>
          <a:prstGeom prst="rect">
            <a:avLst/>
          </a:prstGeom>
        </p:spPr>
      </p:pic>
      <p:graphicFrame>
        <p:nvGraphicFramePr>
          <p:cNvPr id="10" name="Diagram 9">
            <a:extLst>
              <a:ext uri="{FF2B5EF4-FFF2-40B4-BE49-F238E27FC236}">
                <a16:creationId xmlns:a16="http://schemas.microsoft.com/office/drawing/2014/main" id="{B50FE52A-82EA-4634-8692-2790C784A8E4}"/>
              </a:ext>
            </a:extLst>
          </p:cNvPr>
          <p:cNvGraphicFramePr/>
          <p:nvPr>
            <p:extLst>
              <p:ext uri="{D42A27DB-BD31-4B8C-83A1-F6EECF244321}">
                <p14:modId xmlns:p14="http://schemas.microsoft.com/office/powerpoint/2010/main" val="1057531450"/>
              </p:ext>
            </p:extLst>
          </p:nvPr>
        </p:nvGraphicFramePr>
        <p:xfrm>
          <a:off x="1999032" y="1528762"/>
          <a:ext cx="7922304" cy="51153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Arrow: Curved Right 10">
            <a:extLst>
              <a:ext uri="{FF2B5EF4-FFF2-40B4-BE49-F238E27FC236}">
                <a16:creationId xmlns:a16="http://schemas.microsoft.com/office/drawing/2014/main" id="{663EF682-B374-4AD7-8B5E-B2115AD61249}"/>
              </a:ext>
            </a:extLst>
          </p:cNvPr>
          <p:cNvSpPr/>
          <p:nvPr/>
        </p:nvSpPr>
        <p:spPr>
          <a:xfrm rot="21333988">
            <a:off x="986044" y="1862086"/>
            <a:ext cx="865144" cy="948957"/>
          </a:xfrm>
          <a:prstGeom prst="curvedRightArrow">
            <a:avLst>
              <a:gd name="adj1" fmla="val 50000"/>
              <a:gd name="adj2" fmla="val 50000"/>
              <a:gd name="adj3" fmla="val 25000"/>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solidFill>
                <a:schemeClr val="tx1"/>
              </a:solidFill>
            </a:endParaRPr>
          </a:p>
        </p:txBody>
      </p:sp>
      <p:sp>
        <p:nvSpPr>
          <p:cNvPr id="12" name="Arrow: Curved Right 11">
            <a:extLst>
              <a:ext uri="{FF2B5EF4-FFF2-40B4-BE49-F238E27FC236}">
                <a16:creationId xmlns:a16="http://schemas.microsoft.com/office/drawing/2014/main" id="{D797AB32-8D77-4A82-8057-7068752AAB4C}"/>
              </a:ext>
            </a:extLst>
          </p:cNvPr>
          <p:cNvSpPr/>
          <p:nvPr/>
        </p:nvSpPr>
        <p:spPr>
          <a:xfrm rot="21333988">
            <a:off x="1004885" y="4360061"/>
            <a:ext cx="865144" cy="948957"/>
          </a:xfrm>
          <a:prstGeom prst="curvedRightArrow">
            <a:avLst>
              <a:gd name="adj1" fmla="val 50000"/>
              <a:gd name="adj2" fmla="val 50000"/>
              <a:gd name="adj3" fmla="val 25000"/>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92359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entagon 7">
            <a:extLst>
              <a:ext uri="{FF2B5EF4-FFF2-40B4-BE49-F238E27FC236}">
                <a16:creationId xmlns:a16="http://schemas.microsoft.com/office/drawing/2014/main" id="{368BC1D9-B7E3-477E-9179-CDC9E0602984}"/>
              </a:ext>
            </a:extLst>
          </p:cNvPr>
          <p:cNvSpPr/>
          <p:nvPr/>
        </p:nvSpPr>
        <p:spPr>
          <a:xfrm rot="11707972">
            <a:off x="11086423" y="3354980"/>
            <a:ext cx="746246" cy="686703"/>
          </a:xfrm>
          <a:prstGeom prst="pentagon">
            <a:avLst/>
          </a:prstGeom>
          <a:gradFill flip="none" rotWithShape="1">
            <a:gsLst>
              <a:gs pos="0">
                <a:srgbClr val="0070C0"/>
              </a:gs>
              <a:gs pos="35000">
                <a:schemeClr val="accent5">
                  <a:lumMod val="0"/>
                  <a:lumOff val="100000"/>
                </a:schemeClr>
              </a:gs>
              <a:gs pos="100000">
                <a:srgbClr val="62F89F"/>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D6AB62-919D-4124-A183-FAD3C3C2DBDA}"/>
              </a:ext>
            </a:extLst>
          </p:cNvPr>
          <p:cNvSpPr>
            <a:spLocks noGrp="1"/>
          </p:cNvSpPr>
          <p:nvPr>
            <p:ph type="title"/>
          </p:nvPr>
        </p:nvSpPr>
        <p:spPr/>
        <p:txBody>
          <a:bodyPr/>
          <a:lstStyle/>
          <a:p>
            <a:pPr algn="ctr"/>
            <a:r>
              <a:rPr lang="en-US" dirty="0"/>
              <a:t>Difference between ML and Deep Learning</a:t>
            </a:r>
          </a:p>
        </p:txBody>
      </p:sp>
      <p:sp>
        <p:nvSpPr>
          <p:cNvPr id="4" name="Arrow: Pentagon 12">
            <a:extLst>
              <a:ext uri="{FF2B5EF4-FFF2-40B4-BE49-F238E27FC236}">
                <a16:creationId xmlns:a16="http://schemas.microsoft.com/office/drawing/2014/main" id="{8446A50D-4B18-4ADD-8706-AB4A3119226F}"/>
              </a:ext>
            </a:extLst>
          </p:cNvPr>
          <p:cNvSpPr/>
          <p:nvPr/>
        </p:nvSpPr>
        <p:spPr>
          <a:xfrm rot="789752">
            <a:off x="-501914" y="687895"/>
            <a:ext cx="4814654" cy="5644136"/>
          </a:xfrm>
          <a:custGeom>
            <a:avLst/>
            <a:gdLst>
              <a:gd name="connsiteX0" fmla="*/ 0 w 5054923"/>
              <a:gd name="connsiteY0" fmla="*/ 0 h 6062360"/>
              <a:gd name="connsiteX1" fmla="*/ 3455394 w 5054923"/>
              <a:gd name="connsiteY1" fmla="*/ 0 h 6062360"/>
              <a:gd name="connsiteX2" fmla="*/ 5054923 w 5054923"/>
              <a:gd name="connsiteY2" fmla="*/ 3031180 h 6062360"/>
              <a:gd name="connsiteX3" fmla="*/ 3455394 w 5054923"/>
              <a:gd name="connsiteY3" fmla="*/ 6062360 h 6062360"/>
              <a:gd name="connsiteX4" fmla="*/ 0 w 5054923"/>
              <a:gd name="connsiteY4" fmla="*/ 6062360 h 6062360"/>
              <a:gd name="connsiteX5" fmla="*/ 0 w 5054923"/>
              <a:gd name="connsiteY5" fmla="*/ 0 h 6062360"/>
              <a:gd name="connsiteX0" fmla="*/ 0 w 5054923"/>
              <a:gd name="connsiteY0" fmla="*/ 0 h 6079338"/>
              <a:gd name="connsiteX1" fmla="*/ 3455394 w 5054923"/>
              <a:gd name="connsiteY1" fmla="*/ 0 h 6079338"/>
              <a:gd name="connsiteX2" fmla="*/ 5054923 w 5054923"/>
              <a:gd name="connsiteY2" fmla="*/ 3031180 h 6079338"/>
              <a:gd name="connsiteX3" fmla="*/ 3455394 w 5054923"/>
              <a:gd name="connsiteY3" fmla="*/ 6062360 h 6079338"/>
              <a:gd name="connsiteX4" fmla="*/ 1324115 w 5054923"/>
              <a:gd name="connsiteY4" fmla="*/ 6079338 h 6079338"/>
              <a:gd name="connsiteX5" fmla="*/ 0 w 5054923"/>
              <a:gd name="connsiteY5" fmla="*/ 0 h 6079338"/>
              <a:gd name="connsiteX0" fmla="*/ 0 w 5078028"/>
              <a:gd name="connsiteY0" fmla="*/ 250378 h 6079338"/>
              <a:gd name="connsiteX1" fmla="*/ 3478499 w 5078028"/>
              <a:gd name="connsiteY1" fmla="*/ 0 h 6079338"/>
              <a:gd name="connsiteX2" fmla="*/ 5078028 w 5078028"/>
              <a:gd name="connsiteY2" fmla="*/ 3031180 h 6079338"/>
              <a:gd name="connsiteX3" fmla="*/ 3478499 w 5078028"/>
              <a:gd name="connsiteY3" fmla="*/ 6062360 h 6079338"/>
              <a:gd name="connsiteX4" fmla="*/ 1347220 w 5078028"/>
              <a:gd name="connsiteY4" fmla="*/ 6079338 h 6079338"/>
              <a:gd name="connsiteX5" fmla="*/ 0 w 5078028"/>
              <a:gd name="connsiteY5" fmla="*/ 250378 h 6079338"/>
              <a:gd name="connsiteX0" fmla="*/ 0 w 4830576"/>
              <a:gd name="connsiteY0" fmla="*/ 1308507 h 6079338"/>
              <a:gd name="connsiteX1" fmla="*/ 3231047 w 4830576"/>
              <a:gd name="connsiteY1" fmla="*/ 0 h 6079338"/>
              <a:gd name="connsiteX2" fmla="*/ 4830576 w 4830576"/>
              <a:gd name="connsiteY2" fmla="*/ 3031180 h 6079338"/>
              <a:gd name="connsiteX3" fmla="*/ 3231047 w 4830576"/>
              <a:gd name="connsiteY3" fmla="*/ 6062360 h 6079338"/>
              <a:gd name="connsiteX4" fmla="*/ 1099768 w 4830576"/>
              <a:gd name="connsiteY4" fmla="*/ 6079338 h 6079338"/>
              <a:gd name="connsiteX5" fmla="*/ 0 w 4830576"/>
              <a:gd name="connsiteY5" fmla="*/ 1308507 h 6079338"/>
              <a:gd name="connsiteX0" fmla="*/ 0 w 4830576"/>
              <a:gd name="connsiteY0" fmla="*/ 1308507 h 6062360"/>
              <a:gd name="connsiteX1" fmla="*/ 3231047 w 4830576"/>
              <a:gd name="connsiteY1" fmla="*/ 0 h 6062360"/>
              <a:gd name="connsiteX2" fmla="*/ 4830576 w 4830576"/>
              <a:gd name="connsiteY2" fmla="*/ 3031180 h 6062360"/>
              <a:gd name="connsiteX3" fmla="*/ 3231047 w 4830576"/>
              <a:gd name="connsiteY3" fmla="*/ 6062360 h 6062360"/>
              <a:gd name="connsiteX4" fmla="*/ 1050133 w 4830576"/>
              <a:gd name="connsiteY4" fmla="*/ 5750703 h 6062360"/>
              <a:gd name="connsiteX5" fmla="*/ 0 w 4830576"/>
              <a:gd name="connsiteY5" fmla="*/ 1308507 h 6062360"/>
              <a:gd name="connsiteX0" fmla="*/ 0 w 4830576"/>
              <a:gd name="connsiteY0" fmla="*/ 1308507 h 6062360"/>
              <a:gd name="connsiteX1" fmla="*/ 3231047 w 4830576"/>
              <a:gd name="connsiteY1" fmla="*/ 0 h 6062360"/>
              <a:gd name="connsiteX2" fmla="*/ 4830576 w 4830576"/>
              <a:gd name="connsiteY2" fmla="*/ 3031180 h 6062360"/>
              <a:gd name="connsiteX3" fmla="*/ 3231047 w 4830576"/>
              <a:gd name="connsiteY3" fmla="*/ 6062360 h 6062360"/>
              <a:gd name="connsiteX4" fmla="*/ 1102267 w 4830576"/>
              <a:gd name="connsiteY4" fmla="*/ 5915438 h 6062360"/>
              <a:gd name="connsiteX5" fmla="*/ 0 w 4830576"/>
              <a:gd name="connsiteY5" fmla="*/ 1308507 h 6062360"/>
              <a:gd name="connsiteX0" fmla="*/ 0 w 4830576"/>
              <a:gd name="connsiteY0" fmla="*/ 890283 h 5644136"/>
              <a:gd name="connsiteX1" fmla="*/ 2199245 w 4830576"/>
              <a:gd name="connsiteY1" fmla="*/ 0 h 5644136"/>
              <a:gd name="connsiteX2" fmla="*/ 4830576 w 4830576"/>
              <a:gd name="connsiteY2" fmla="*/ 2612956 h 5644136"/>
              <a:gd name="connsiteX3" fmla="*/ 3231047 w 4830576"/>
              <a:gd name="connsiteY3" fmla="*/ 5644136 h 5644136"/>
              <a:gd name="connsiteX4" fmla="*/ 1102267 w 4830576"/>
              <a:gd name="connsiteY4" fmla="*/ 5497214 h 5644136"/>
              <a:gd name="connsiteX5" fmla="*/ 0 w 4830576"/>
              <a:gd name="connsiteY5" fmla="*/ 890283 h 5644136"/>
              <a:gd name="connsiteX0" fmla="*/ 0 w 4814654"/>
              <a:gd name="connsiteY0" fmla="*/ 900169 h 5644136"/>
              <a:gd name="connsiteX1" fmla="*/ 2183323 w 4814654"/>
              <a:gd name="connsiteY1" fmla="*/ 0 h 5644136"/>
              <a:gd name="connsiteX2" fmla="*/ 4814654 w 4814654"/>
              <a:gd name="connsiteY2" fmla="*/ 2612956 h 5644136"/>
              <a:gd name="connsiteX3" fmla="*/ 3215125 w 4814654"/>
              <a:gd name="connsiteY3" fmla="*/ 5644136 h 5644136"/>
              <a:gd name="connsiteX4" fmla="*/ 1086345 w 4814654"/>
              <a:gd name="connsiteY4" fmla="*/ 5497214 h 5644136"/>
              <a:gd name="connsiteX5" fmla="*/ 0 w 4814654"/>
              <a:gd name="connsiteY5" fmla="*/ 900169 h 5644136"/>
              <a:gd name="connsiteX0" fmla="*/ 0 w 4814654"/>
              <a:gd name="connsiteY0" fmla="*/ 900169 h 5644136"/>
              <a:gd name="connsiteX1" fmla="*/ 2183323 w 4814654"/>
              <a:gd name="connsiteY1" fmla="*/ 0 h 5644136"/>
              <a:gd name="connsiteX2" fmla="*/ 4814654 w 4814654"/>
              <a:gd name="connsiteY2" fmla="*/ 2612956 h 5644136"/>
              <a:gd name="connsiteX3" fmla="*/ 3215125 w 4814654"/>
              <a:gd name="connsiteY3" fmla="*/ 5644136 h 5644136"/>
              <a:gd name="connsiteX4" fmla="*/ 1073442 w 4814654"/>
              <a:gd name="connsiteY4" fmla="*/ 5500231 h 5644136"/>
              <a:gd name="connsiteX5" fmla="*/ 0 w 4814654"/>
              <a:gd name="connsiteY5" fmla="*/ 900169 h 5644136"/>
              <a:gd name="connsiteX0" fmla="*/ 0 w 4814654"/>
              <a:gd name="connsiteY0" fmla="*/ 900169 h 5644136"/>
              <a:gd name="connsiteX1" fmla="*/ 2183323 w 4814654"/>
              <a:gd name="connsiteY1" fmla="*/ 0 h 5644136"/>
              <a:gd name="connsiteX2" fmla="*/ 4814654 w 4814654"/>
              <a:gd name="connsiteY2" fmla="*/ 2612956 h 5644136"/>
              <a:gd name="connsiteX3" fmla="*/ 3215125 w 4814654"/>
              <a:gd name="connsiteY3" fmla="*/ 5644136 h 5644136"/>
              <a:gd name="connsiteX4" fmla="*/ 1073442 w 4814654"/>
              <a:gd name="connsiteY4" fmla="*/ 5500231 h 5644136"/>
              <a:gd name="connsiteX5" fmla="*/ 0 w 4814654"/>
              <a:gd name="connsiteY5" fmla="*/ 900169 h 5644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14654" h="5644136">
                <a:moveTo>
                  <a:pt x="0" y="900169"/>
                </a:moveTo>
                <a:lnTo>
                  <a:pt x="2183323" y="0"/>
                </a:lnTo>
                <a:lnTo>
                  <a:pt x="4814654" y="2612956"/>
                </a:lnTo>
                <a:lnTo>
                  <a:pt x="3215125" y="5644136"/>
                </a:lnTo>
                <a:lnTo>
                  <a:pt x="1073442" y="5500231"/>
                </a:lnTo>
                <a:lnTo>
                  <a:pt x="0" y="900169"/>
                </a:lnTo>
                <a:close/>
              </a:path>
            </a:pathLst>
          </a:custGeom>
          <a:gradFill flip="none" rotWithShape="1">
            <a:gsLst>
              <a:gs pos="0">
                <a:schemeClr val="bg1">
                  <a:alpha val="0"/>
                </a:schemeClr>
              </a:gs>
              <a:gs pos="46000">
                <a:srgbClr val="00B0F0">
                  <a:alpha val="4000"/>
                </a:srgbClr>
              </a:gs>
              <a:gs pos="100000">
                <a:srgbClr val="020280">
                  <a:alpha val="16000"/>
                </a:srgbClr>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Pentagon 4">
            <a:extLst>
              <a:ext uri="{FF2B5EF4-FFF2-40B4-BE49-F238E27FC236}">
                <a16:creationId xmlns:a16="http://schemas.microsoft.com/office/drawing/2014/main" id="{857FC0CB-2547-4011-8DBE-2279EF18BCBE}"/>
              </a:ext>
            </a:extLst>
          </p:cNvPr>
          <p:cNvSpPr/>
          <p:nvPr/>
        </p:nvSpPr>
        <p:spPr>
          <a:xfrm rot="4316611">
            <a:off x="11244921" y="2177653"/>
            <a:ext cx="746246" cy="686703"/>
          </a:xfrm>
          <a:prstGeom prst="pentagon">
            <a:avLst/>
          </a:prstGeom>
          <a:gradFill flip="none" rotWithShape="1">
            <a:gsLst>
              <a:gs pos="0">
                <a:srgbClr val="008250"/>
              </a:gs>
              <a:gs pos="35000">
                <a:schemeClr val="accent5">
                  <a:lumMod val="0"/>
                  <a:lumOff val="100000"/>
                </a:schemeClr>
              </a:gs>
              <a:gs pos="100000">
                <a:srgbClr val="62F89F"/>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entagon 5">
            <a:extLst>
              <a:ext uri="{FF2B5EF4-FFF2-40B4-BE49-F238E27FC236}">
                <a16:creationId xmlns:a16="http://schemas.microsoft.com/office/drawing/2014/main" id="{039D13BF-6077-495E-A623-338FAD3F0086}"/>
              </a:ext>
            </a:extLst>
          </p:cNvPr>
          <p:cNvSpPr/>
          <p:nvPr/>
        </p:nvSpPr>
        <p:spPr>
          <a:xfrm rot="17342510" flipH="1">
            <a:off x="10258655" y="2306658"/>
            <a:ext cx="1447991" cy="1351036"/>
          </a:xfrm>
          <a:prstGeom prst="pentagon">
            <a:avLst/>
          </a:prstGeom>
          <a:gradFill>
            <a:gsLst>
              <a:gs pos="0">
                <a:schemeClr val="accent5">
                  <a:lumMod val="89000"/>
                  <a:alpha val="0"/>
                </a:schemeClr>
              </a:gs>
              <a:gs pos="23000">
                <a:srgbClr val="6DA6D9">
                  <a:alpha val="19000"/>
                </a:srgbClr>
              </a:gs>
              <a:gs pos="41000">
                <a:schemeClr val="accent5">
                  <a:lumMod val="75000"/>
                  <a:alpha val="28000"/>
                </a:schemeClr>
              </a:gs>
              <a:gs pos="97000">
                <a:schemeClr val="tx1">
                  <a:alpha val="36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7">
            <a:extLst>
              <a:ext uri="{FF2B5EF4-FFF2-40B4-BE49-F238E27FC236}">
                <a16:creationId xmlns:a16="http://schemas.microsoft.com/office/drawing/2014/main" id="{5464DEE0-B3E2-4F40-B95E-2281880FFBB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5818" y="136525"/>
            <a:ext cx="879921" cy="1172756"/>
          </a:xfrm>
          <a:prstGeom prst="rect">
            <a:avLst/>
          </a:prstGeom>
        </p:spPr>
      </p:pic>
      <p:graphicFrame>
        <p:nvGraphicFramePr>
          <p:cNvPr id="9" name="Table 9">
            <a:extLst>
              <a:ext uri="{FF2B5EF4-FFF2-40B4-BE49-F238E27FC236}">
                <a16:creationId xmlns:a16="http://schemas.microsoft.com/office/drawing/2014/main" id="{D534FA33-FC38-4D45-B062-9B773DC9CAE9}"/>
              </a:ext>
            </a:extLst>
          </p:cNvPr>
          <p:cNvGraphicFramePr>
            <a:graphicFrameLocks noGrp="1"/>
          </p:cNvGraphicFramePr>
          <p:nvPr>
            <p:extLst>
              <p:ext uri="{D42A27DB-BD31-4B8C-83A1-F6EECF244321}">
                <p14:modId xmlns:p14="http://schemas.microsoft.com/office/powerpoint/2010/main" val="3033394169"/>
              </p:ext>
            </p:extLst>
          </p:nvPr>
        </p:nvGraphicFramePr>
        <p:xfrm>
          <a:off x="1005739" y="1690688"/>
          <a:ext cx="9649008" cy="5098108"/>
        </p:xfrm>
        <a:graphic>
          <a:graphicData uri="http://schemas.openxmlformats.org/drawingml/2006/table">
            <a:tbl>
              <a:tblPr firstRow="1" bandRow="1">
                <a:tableStyleId>{5940675A-B579-460E-94D1-54222C63F5DA}</a:tableStyleId>
              </a:tblPr>
              <a:tblGrid>
                <a:gridCol w="3216336">
                  <a:extLst>
                    <a:ext uri="{9D8B030D-6E8A-4147-A177-3AD203B41FA5}">
                      <a16:colId xmlns:a16="http://schemas.microsoft.com/office/drawing/2014/main" val="3209668278"/>
                    </a:ext>
                  </a:extLst>
                </a:gridCol>
                <a:gridCol w="3216336">
                  <a:extLst>
                    <a:ext uri="{9D8B030D-6E8A-4147-A177-3AD203B41FA5}">
                      <a16:colId xmlns:a16="http://schemas.microsoft.com/office/drawing/2014/main" val="3902185444"/>
                    </a:ext>
                  </a:extLst>
                </a:gridCol>
                <a:gridCol w="3216336">
                  <a:extLst>
                    <a:ext uri="{9D8B030D-6E8A-4147-A177-3AD203B41FA5}">
                      <a16:colId xmlns:a16="http://schemas.microsoft.com/office/drawing/2014/main" val="2044502130"/>
                    </a:ext>
                  </a:extLst>
                </a:gridCol>
              </a:tblGrid>
              <a:tr h="445564">
                <a:tc>
                  <a:txBody>
                    <a:bodyPr/>
                    <a:lstStyle/>
                    <a:p>
                      <a:endParaRPr lang="en-US" dirty="0"/>
                    </a:p>
                  </a:txBody>
                  <a:tcPr/>
                </a:tc>
                <a:tc rowSpan="2">
                  <a:txBody>
                    <a:bodyPr/>
                    <a:lstStyle/>
                    <a:p>
                      <a:pPr algn="ctr"/>
                      <a:r>
                        <a:rPr lang="en-US" sz="2400" b="1" i="0" kern="1200" dirty="0">
                          <a:solidFill>
                            <a:srgbClr val="2B2B2B"/>
                          </a:solidFill>
                          <a:effectLst/>
                          <a:latin typeface="Calisto MT" panose="02040603050505030304" pitchFamily="18" charset="0"/>
                          <a:ea typeface="+mn-ea"/>
                          <a:cs typeface="+mn-cs"/>
                        </a:rPr>
                        <a:t>ML</a:t>
                      </a:r>
                    </a:p>
                  </a:txBody>
                  <a:tcPr anchor="ctr">
                    <a:lnB w="12700" cap="flat" cmpd="sng" algn="ctr">
                      <a:solidFill>
                        <a:schemeClr val="tx1"/>
                      </a:solidFill>
                      <a:prstDash val="solid"/>
                      <a:round/>
                      <a:headEnd type="none" w="med" len="med"/>
                      <a:tailEnd type="none" w="med" len="med"/>
                    </a:lnB>
                  </a:tcPr>
                </a:tc>
                <a:tc rowSpan="2">
                  <a:txBody>
                    <a:bodyPr/>
                    <a:lstStyle/>
                    <a:p>
                      <a:pPr algn="ctr"/>
                      <a:r>
                        <a:rPr lang="en-US" sz="2400" b="1" i="0" kern="1200" dirty="0">
                          <a:solidFill>
                            <a:srgbClr val="2B2B2B"/>
                          </a:solidFill>
                          <a:effectLst/>
                          <a:latin typeface="Calisto MT" panose="02040603050505030304" pitchFamily="18" charset="0"/>
                          <a:ea typeface="+mn-ea"/>
                          <a:cs typeface="+mn-cs"/>
                        </a:rPr>
                        <a:t>DEEP LEARNING</a:t>
                      </a:r>
                    </a:p>
                  </a:txBody>
                  <a:tcPr anchor="ctr"/>
                </a:tc>
                <a:extLst>
                  <a:ext uri="{0D108BD9-81ED-4DB2-BD59-A6C34878D82A}">
                    <a16:rowId xmlns:a16="http://schemas.microsoft.com/office/drawing/2014/main" val="4089562468"/>
                  </a:ext>
                </a:extLst>
              </a:tr>
              <a:tr h="451752">
                <a:tc>
                  <a:txBody>
                    <a:bodyPr/>
                    <a:lstStyle/>
                    <a:p>
                      <a:endParaRPr lang="en-US"/>
                    </a:p>
                  </a:txBody>
                  <a:tcPr/>
                </a:tc>
                <a:tc vMerge="1">
                  <a:txBody>
                    <a:bodyPr/>
                    <a:lstStyle/>
                    <a:p>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tc>
                <a:extLst>
                  <a:ext uri="{0D108BD9-81ED-4DB2-BD59-A6C34878D82A}">
                    <a16:rowId xmlns:a16="http://schemas.microsoft.com/office/drawing/2014/main" val="3437295148"/>
                  </a:ext>
                </a:extLst>
              </a:tr>
              <a:tr h="3453119">
                <a:tc>
                  <a:txBody>
                    <a:bodyPr/>
                    <a:lstStyle/>
                    <a:p>
                      <a:pPr>
                        <a:buBlip>
                          <a:blip r:embed="rId3">
                            <a:extLst>
                              <a:ext uri="{96DAC541-7B7A-43D3-8B79-37D633B846F1}">
                                <asvg:svgBlip xmlns:asvg="http://schemas.microsoft.com/office/drawing/2016/SVG/main" r:embed="rId4"/>
                              </a:ext>
                            </a:extLst>
                          </a:blip>
                        </a:buBlip>
                      </a:pPr>
                      <a:r>
                        <a:rPr lang="en-US" sz="2400" b="1" i="0" dirty="0">
                          <a:solidFill>
                            <a:srgbClr val="2B2B2B"/>
                          </a:solidFill>
                          <a:effectLst/>
                          <a:latin typeface="Calisto MT" panose="02040603050505030304" pitchFamily="18" charset="0"/>
                        </a:rPr>
                        <a:t>Human Intervention</a:t>
                      </a:r>
                    </a:p>
                    <a:p>
                      <a:pPr>
                        <a:buBlip>
                          <a:blip r:embed="rId3">
                            <a:extLst>
                              <a:ext uri="{96DAC541-7B7A-43D3-8B79-37D633B846F1}">
                                <asvg:svgBlip xmlns:asvg="http://schemas.microsoft.com/office/drawing/2016/SVG/main" r:embed="rId4"/>
                              </a:ext>
                            </a:extLst>
                          </a:blip>
                        </a:buBlip>
                      </a:pPr>
                      <a:endParaRPr lang="en-US" sz="2400" b="1" i="0" dirty="0">
                        <a:solidFill>
                          <a:srgbClr val="2B2B2B"/>
                        </a:solidFill>
                        <a:effectLst/>
                        <a:latin typeface="Calisto MT" panose="02040603050505030304" pitchFamily="18" charset="0"/>
                      </a:endParaRPr>
                    </a:p>
                    <a:p>
                      <a:pPr>
                        <a:buBlip>
                          <a:blip r:embed="rId3">
                            <a:extLst>
                              <a:ext uri="{96DAC541-7B7A-43D3-8B79-37D633B846F1}">
                                <asvg:svgBlip xmlns:asvg="http://schemas.microsoft.com/office/drawing/2016/SVG/main" r:embed="rId4"/>
                              </a:ext>
                            </a:extLst>
                          </a:blip>
                        </a:buBlip>
                      </a:pPr>
                      <a:r>
                        <a:rPr lang="en-US" sz="2400" b="1" i="0" dirty="0">
                          <a:solidFill>
                            <a:srgbClr val="2B2B2B"/>
                          </a:solidFill>
                          <a:effectLst/>
                          <a:latin typeface="Calisto MT" panose="02040603050505030304" pitchFamily="18" charset="0"/>
                        </a:rPr>
                        <a:t>Hardware</a:t>
                      </a:r>
                    </a:p>
                    <a:p>
                      <a:pPr>
                        <a:buBlip>
                          <a:blip r:embed="rId3">
                            <a:extLst>
                              <a:ext uri="{96DAC541-7B7A-43D3-8B79-37D633B846F1}">
                                <asvg:svgBlip xmlns:asvg="http://schemas.microsoft.com/office/drawing/2016/SVG/main" r:embed="rId4"/>
                              </a:ext>
                            </a:extLst>
                          </a:blip>
                        </a:buBlip>
                      </a:pPr>
                      <a:endParaRPr lang="en-US" sz="2400" b="1" i="0" dirty="0">
                        <a:solidFill>
                          <a:srgbClr val="2B2B2B"/>
                        </a:solidFill>
                        <a:effectLst/>
                        <a:latin typeface="Calisto MT" panose="02040603050505030304" pitchFamily="18" charset="0"/>
                      </a:endParaRPr>
                    </a:p>
                    <a:p>
                      <a:pPr>
                        <a:buBlip>
                          <a:blip r:embed="rId3">
                            <a:extLst>
                              <a:ext uri="{96DAC541-7B7A-43D3-8B79-37D633B846F1}">
                                <asvg:svgBlip xmlns:asvg="http://schemas.microsoft.com/office/drawing/2016/SVG/main" r:embed="rId4"/>
                              </a:ext>
                            </a:extLst>
                          </a:blip>
                        </a:buBlip>
                      </a:pPr>
                      <a:r>
                        <a:rPr lang="en-US" sz="2400" b="1" i="0" dirty="0">
                          <a:solidFill>
                            <a:srgbClr val="2B2B2B"/>
                          </a:solidFill>
                          <a:effectLst/>
                          <a:latin typeface="Calisto MT" panose="02040603050505030304" pitchFamily="18" charset="0"/>
                        </a:rPr>
                        <a:t>Time</a:t>
                      </a:r>
                    </a:p>
                    <a:p>
                      <a:pPr>
                        <a:buBlip>
                          <a:blip r:embed="rId3">
                            <a:extLst>
                              <a:ext uri="{96DAC541-7B7A-43D3-8B79-37D633B846F1}">
                                <asvg:svgBlip xmlns:asvg="http://schemas.microsoft.com/office/drawing/2016/SVG/main" r:embed="rId4"/>
                              </a:ext>
                            </a:extLst>
                          </a:blip>
                        </a:buBlip>
                      </a:pPr>
                      <a:endParaRPr lang="en-US" sz="2400" b="1" i="0" dirty="0">
                        <a:solidFill>
                          <a:srgbClr val="2B2B2B"/>
                        </a:solidFill>
                        <a:effectLst/>
                        <a:latin typeface="Calisto MT" panose="02040603050505030304" pitchFamily="18" charset="0"/>
                      </a:endParaRPr>
                    </a:p>
                    <a:p>
                      <a:pPr>
                        <a:buBlip>
                          <a:blip r:embed="rId3">
                            <a:extLst>
                              <a:ext uri="{96DAC541-7B7A-43D3-8B79-37D633B846F1}">
                                <asvg:svgBlip xmlns:asvg="http://schemas.microsoft.com/office/drawing/2016/SVG/main" r:embed="rId4"/>
                              </a:ext>
                            </a:extLst>
                          </a:blip>
                        </a:buBlip>
                      </a:pPr>
                      <a:r>
                        <a:rPr lang="en-US" sz="2400" b="1" i="0" dirty="0">
                          <a:solidFill>
                            <a:srgbClr val="2B2B2B"/>
                          </a:solidFill>
                          <a:effectLst/>
                          <a:latin typeface="Calisto MT" panose="02040603050505030304" pitchFamily="18" charset="0"/>
                        </a:rPr>
                        <a:t>Approach</a:t>
                      </a:r>
                    </a:p>
                    <a:p>
                      <a:pPr>
                        <a:buBlip>
                          <a:blip r:embed="rId3">
                            <a:extLst>
                              <a:ext uri="{96DAC541-7B7A-43D3-8B79-37D633B846F1}">
                                <asvg:svgBlip xmlns:asvg="http://schemas.microsoft.com/office/drawing/2016/SVG/main" r:embed="rId4"/>
                              </a:ext>
                            </a:extLst>
                          </a:blip>
                        </a:buBlip>
                      </a:pPr>
                      <a:endParaRPr lang="en-US" sz="2400" b="1" i="0" dirty="0">
                        <a:solidFill>
                          <a:srgbClr val="2B2B2B"/>
                        </a:solidFill>
                        <a:effectLst/>
                        <a:latin typeface="Calisto MT" panose="02040603050505030304" pitchFamily="18" charset="0"/>
                      </a:endParaRPr>
                    </a:p>
                    <a:p>
                      <a:pPr>
                        <a:buBlip>
                          <a:blip r:embed="rId3">
                            <a:extLst>
                              <a:ext uri="{96DAC541-7B7A-43D3-8B79-37D633B846F1}">
                                <asvg:svgBlip xmlns:asvg="http://schemas.microsoft.com/office/drawing/2016/SVG/main" r:embed="rId4"/>
                              </a:ext>
                            </a:extLst>
                          </a:blip>
                        </a:buBlip>
                      </a:pPr>
                      <a:r>
                        <a:rPr lang="en-US" sz="2400" b="1" i="0" dirty="0">
                          <a:solidFill>
                            <a:srgbClr val="2B2B2B"/>
                          </a:solidFill>
                          <a:effectLst/>
                          <a:latin typeface="Calisto MT" panose="02040603050505030304" pitchFamily="18" charset="0"/>
                        </a:rPr>
                        <a:t>Applications</a:t>
                      </a:r>
                    </a:p>
                    <a:p>
                      <a:endParaRPr lang="en-US" dirty="0"/>
                    </a:p>
                  </a:txBody>
                  <a:tcPr>
                    <a:lnR w="12700" cap="flat" cmpd="sng" algn="ctr">
                      <a:solidFill>
                        <a:schemeClr val="tx1"/>
                      </a:solidFill>
                      <a:prstDash val="solid"/>
                      <a:round/>
                      <a:headEnd type="none" w="med" len="med"/>
                      <a:tailEnd type="none" w="med" len="med"/>
                    </a:lnR>
                  </a:tcPr>
                </a:tc>
                <a:tc>
                  <a:txBody>
                    <a:bodyPr/>
                    <a:lstStyle/>
                    <a:p>
                      <a:r>
                        <a:rPr lang="en-US" sz="2000" b="0" i="0" kern="1200" dirty="0">
                          <a:solidFill>
                            <a:schemeClr val="tx1"/>
                          </a:solidFill>
                          <a:effectLst/>
                          <a:latin typeface="+mn-lt"/>
                          <a:ea typeface="+mn-ea"/>
                          <a:cs typeface="+mn-cs"/>
                        </a:rPr>
                        <a:t>requires more ongoing human intervention</a:t>
                      </a:r>
                    </a:p>
                    <a:p>
                      <a:endParaRPr lang="en-US" sz="2000" b="0" i="0" kern="1200" dirty="0">
                        <a:solidFill>
                          <a:schemeClr val="tx1"/>
                        </a:solidFill>
                        <a:effectLst/>
                        <a:latin typeface="+mn-lt"/>
                        <a:ea typeface="+mn-ea"/>
                        <a:cs typeface="+mn-cs"/>
                      </a:endParaRPr>
                    </a:p>
                    <a:p>
                      <a:r>
                        <a:rPr lang="en-US" sz="2000" b="0" i="0" kern="1200" dirty="0">
                          <a:solidFill>
                            <a:schemeClr val="tx1"/>
                          </a:solidFill>
                          <a:effectLst/>
                          <a:latin typeface="+mn-lt"/>
                          <a:ea typeface="+mn-ea"/>
                          <a:cs typeface="+mn-cs"/>
                        </a:rPr>
                        <a:t>less complex</a:t>
                      </a:r>
                    </a:p>
                    <a:p>
                      <a:endParaRPr lang="en-US" sz="2000" b="0" i="0" kern="1200" dirty="0">
                        <a:solidFill>
                          <a:schemeClr val="tx1"/>
                        </a:solidFill>
                        <a:effectLst/>
                        <a:latin typeface="+mn-lt"/>
                        <a:ea typeface="+mn-ea"/>
                        <a:cs typeface="+mn-cs"/>
                      </a:endParaRPr>
                    </a:p>
                    <a:p>
                      <a:r>
                        <a:rPr lang="en-US" sz="2000" b="0" i="0" kern="1200" dirty="0">
                          <a:solidFill>
                            <a:schemeClr val="tx1"/>
                          </a:solidFill>
                          <a:effectLst/>
                          <a:latin typeface="+mn-lt"/>
                          <a:ea typeface="+mn-ea"/>
                          <a:cs typeface="+mn-cs"/>
                        </a:rPr>
                        <a:t>quick operation but limited efficiency</a:t>
                      </a:r>
                    </a:p>
                    <a:p>
                      <a:endParaRPr lang="en-US" sz="2000" b="0" i="0" kern="1200" dirty="0">
                        <a:solidFill>
                          <a:schemeClr val="tx1"/>
                        </a:solidFill>
                        <a:effectLst/>
                        <a:latin typeface="+mn-lt"/>
                        <a:ea typeface="+mn-ea"/>
                        <a:cs typeface="+mn-cs"/>
                      </a:endParaRPr>
                    </a:p>
                    <a:p>
                      <a:r>
                        <a:rPr lang="en-US" sz="2000" b="0" i="0" kern="1200" dirty="0">
                          <a:solidFill>
                            <a:schemeClr val="tx1"/>
                          </a:solidFill>
                          <a:effectLst/>
                          <a:latin typeface="+mn-lt"/>
                          <a:ea typeface="+mn-ea"/>
                          <a:cs typeface="+mn-cs"/>
                        </a:rPr>
                        <a:t>structured data</a:t>
                      </a:r>
                    </a:p>
                    <a:p>
                      <a:endParaRPr lang="en-US" sz="2000" b="0" i="0" kern="1200" dirty="0">
                        <a:solidFill>
                          <a:schemeClr val="tx1"/>
                        </a:solidFill>
                        <a:effectLst/>
                        <a:latin typeface="+mn-lt"/>
                        <a:ea typeface="+mn-ea"/>
                        <a:cs typeface="+mn-cs"/>
                      </a:endParaRPr>
                    </a:p>
                    <a:p>
                      <a:r>
                        <a:rPr lang="en-US" sz="2000" b="0" i="0" kern="1200" dirty="0">
                          <a:solidFill>
                            <a:schemeClr val="tx1"/>
                          </a:solidFill>
                          <a:effectLst/>
                          <a:latin typeface="+mn-lt"/>
                          <a:ea typeface="+mn-ea"/>
                          <a:cs typeface="+mn-cs"/>
                        </a:rPr>
                        <a:t>Email inbox, banks, etc.</a:t>
                      </a:r>
                    </a:p>
                    <a:p>
                      <a:endParaRPr lang="en-US" sz="2000" b="0" i="0"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0" i="0" kern="1200" dirty="0">
                          <a:solidFill>
                            <a:schemeClr val="tx1"/>
                          </a:solidFill>
                          <a:effectLst/>
                          <a:latin typeface="+mn-lt"/>
                          <a:ea typeface="+mn-ea"/>
                          <a:cs typeface="+mn-cs"/>
                        </a:rPr>
                        <a:t>requires minimal intervention</a:t>
                      </a:r>
                    </a:p>
                    <a:p>
                      <a:endParaRPr lang="en-US" sz="2000" b="0" i="0" kern="1200" dirty="0">
                        <a:solidFill>
                          <a:schemeClr val="tx1"/>
                        </a:solidFill>
                        <a:effectLst/>
                        <a:latin typeface="+mn-lt"/>
                        <a:ea typeface="+mn-ea"/>
                        <a:cs typeface="+mn-cs"/>
                      </a:endParaRPr>
                    </a:p>
                    <a:p>
                      <a:r>
                        <a:rPr lang="en-US" sz="2000" b="0" i="0" kern="1200" dirty="0">
                          <a:solidFill>
                            <a:schemeClr val="tx1"/>
                          </a:solidFill>
                          <a:effectLst/>
                          <a:latin typeface="+mn-lt"/>
                          <a:ea typeface="+mn-ea"/>
                          <a:cs typeface="+mn-cs"/>
                        </a:rPr>
                        <a:t>more complex</a:t>
                      </a:r>
                    </a:p>
                    <a:p>
                      <a:endParaRPr lang="en-US" sz="2000" b="0" i="0" kern="1200" dirty="0">
                        <a:solidFill>
                          <a:schemeClr val="tx1"/>
                        </a:solidFill>
                        <a:effectLst/>
                        <a:latin typeface="+mn-lt"/>
                        <a:ea typeface="+mn-ea"/>
                        <a:cs typeface="+mn-cs"/>
                      </a:endParaRPr>
                    </a:p>
                    <a:p>
                      <a:r>
                        <a:rPr lang="en-US" sz="2000" dirty="0"/>
                        <a:t>fast operation and faster results</a:t>
                      </a:r>
                    </a:p>
                    <a:p>
                      <a:endParaRPr lang="en-US" sz="2000" dirty="0"/>
                    </a:p>
                    <a:p>
                      <a:r>
                        <a:rPr lang="en-US" sz="2000" dirty="0"/>
                        <a:t>unstructured data</a:t>
                      </a:r>
                    </a:p>
                    <a:p>
                      <a:endParaRPr lang="en-US" sz="2000" dirty="0"/>
                    </a:p>
                    <a:p>
                      <a:r>
                        <a:rPr lang="en-US" sz="2000" dirty="0"/>
                        <a:t>self - driving cars, robots</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767974159"/>
                  </a:ext>
                </a:extLst>
              </a:tr>
              <a:tr h="451752">
                <a:tc>
                  <a:txBody>
                    <a:bodyPr/>
                    <a:lstStyle/>
                    <a:p>
                      <a:endParaRPr lang="en-US" dirty="0"/>
                    </a:p>
                  </a:txBody>
                  <a:tcPr/>
                </a:tc>
                <a:tc>
                  <a:txBody>
                    <a:bodyPr/>
                    <a:lstStyle/>
                    <a:p>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tc>
                <a:extLst>
                  <a:ext uri="{0D108BD9-81ED-4DB2-BD59-A6C34878D82A}">
                    <a16:rowId xmlns:a16="http://schemas.microsoft.com/office/drawing/2014/main" val="2390828937"/>
                  </a:ext>
                </a:extLst>
              </a:tr>
            </a:tbl>
          </a:graphicData>
        </a:graphic>
      </p:graphicFrame>
    </p:spTree>
    <p:extLst>
      <p:ext uri="{BB962C8B-B14F-4D97-AF65-F5344CB8AC3E}">
        <p14:creationId xmlns:p14="http://schemas.microsoft.com/office/powerpoint/2010/main" val="641382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Pentagon 12">
            <a:extLst>
              <a:ext uri="{FF2B5EF4-FFF2-40B4-BE49-F238E27FC236}">
                <a16:creationId xmlns:a16="http://schemas.microsoft.com/office/drawing/2014/main" id="{8446A50D-4B18-4ADD-8706-AB4A3119226F}"/>
              </a:ext>
            </a:extLst>
          </p:cNvPr>
          <p:cNvSpPr/>
          <p:nvPr/>
        </p:nvSpPr>
        <p:spPr>
          <a:xfrm rot="789752">
            <a:off x="-501914" y="687895"/>
            <a:ext cx="4814654" cy="5644136"/>
          </a:xfrm>
          <a:custGeom>
            <a:avLst/>
            <a:gdLst>
              <a:gd name="connsiteX0" fmla="*/ 0 w 5054923"/>
              <a:gd name="connsiteY0" fmla="*/ 0 h 6062360"/>
              <a:gd name="connsiteX1" fmla="*/ 3455394 w 5054923"/>
              <a:gd name="connsiteY1" fmla="*/ 0 h 6062360"/>
              <a:gd name="connsiteX2" fmla="*/ 5054923 w 5054923"/>
              <a:gd name="connsiteY2" fmla="*/ 3031180 h 6062360"/>
              <a:gd name="connsiteX3" fmla="*/ 3455394 w 5054923"/>
              <a:gd name="connsiteY3" fmla="*/ 6062360 h 6062360"/>
              <a:gd name="connsiteX4" fmla="*/ 0 w 5054923"/>
              <a:gd name="connsiteY4" fmla="*/ 6062360 h 6062360"/>
              <a:gd name="connsiteX5" fmla="*/ 0 w 5054923"/>
              <a:gd name="connsiteY5" fmla="*/ 0 h 6062360"/>
              <a:gd name="connsiteX0" fmla="*/ 0 w 5054923"/>
              <a:gd name="connsiteY0" fmla="*/ 0 h 6079338"/>
              <a:gd name="connsiteX1" fmla="*/ 3455394 w 5054923"/>
              <a:gd name="connsiteY1" fmla="*/ 0 h 6079338"/>
              <a:gd name="connsiteX2" fmla="*/ 5054923 w 5054923"/>
              <a:gd name="connsiteY2" fmla="*/ 3031180 h 6079338"/>
              <a:gd name="connsiteX3" fmla="*/ 3455394 w 5054923"/>
              <a:gd name="connsiteY3" fmla="*/ 6062360 h 6079338"/>
              <a:gd name="connsiteX4" fmla="*/ 1324115 w 5054923"/>
              <a:gd name="connsiteY4" fmla="*/ 6079338 h 6079338"/>
              <a:gd name="connsiteX5" fmla="*/ 0 w 5054923"/>
              <a:gd name="connsiteY5" fmla="*/ 0 h 6079338"/>
              <a:gd name="connsiteX0" fmla="*/ 0 w 5078028"/>
              <a:gd name="connsiteY0" fmla="*/ 250378 h 6079338"/>
              <a:gd name="connsiteX1" fmla="*/ 3478499 w 5078028"/>
              <a:gd name="connsiteY1" fmla="*/ 0 h 6079338"/>
              <a:gd name="connsiteX2" fmla="*/ 5078028 w 5078028"/>
              <a:gd name="connsiteY2" fmla="*/ 3031180 h 6079338"/>
              <a:gd name="connsiteX3" fmla="*/ 3478499 w 5078028"/>
              <a:gd name="connsiteY3" fmla="*/ 6062360 h 6079338"/>
              <a:gd name="connsiteX4" fmla="*/ 1347220 w 5078028"/>
              <a:gd name="connsiteY4" fmla="*/ 6079338 h 6079338"/>
              <a:gd name="connsiteX5" fmla="*/ 0 w 5078028"/>
              <a:gd name="connsiteY5" fmla="*/ 250378 h 6079338"/>
              <a:gd name="connsiteX0" fmla="*/ 0 w 4830576"/>
              <a:gd name="connsiteY0" fmla="*/ 1308507 h 6079338"/>
              <a:gd name="connsiteX1" fmla="*/ 3231047 w 4830576"/>
              <a:gd name="connsiteY1" fmla="*/ 0 h 6079338"/>
              <a:gd name="connsiteX2" fmla="*/ 4830576 w 4830576"/>
              <a:gd name="connsiteY2" fmla="*/ 3031180 h 6079338"/>
              <a:gd name="connsiteX3" fmla="*/ 3231047 w 4830576"/>
              <a:gd name="connsiteY3" fmla="*/ 6062360 h 6079338"/>
              <a:gd name="connsiteX4" fmla="*/ 1099768 w 4830576"/>
              <a:gd name="connsiteY4" fmla="*/ 6079338 h 6079338"/>
              <a:gd name="connsiteX5" fmla="*/ 0 w 4830576"/>
              <a:gd name="connsiteY5" fmla="*/ 1308507 h 6079338"/>
              <a:gd name="connsiteX0" fmla="*/ 0 w 4830576"/>
              <a:gd name="connsiteY0" fmla="*/ 1308507 h 6062360"/>
              <a:gd name="connsiteX1" fmla="*/ 3231047 w 4830576"/>
              <a:gd name="connsiteY1" fmla="*/ 0 h 6062360"/>
              <a:gd name="connsiteX2" fmla="*/ 4830576 w 4830576"/>
              <a:gd name="connsiteY2" fmla="*/ 3031180 h 6062360"/>
              <a:gd name="connsiteX3" fmla="*/ 3231047 w 4830576"/>
              <a:gd name="connsiteY3" fmla="*/ 6062360 h 6062360"/>
              <a:gd name="connsiteX4" fmla="*/ 1050133 w 4830576"/>
              <a:gd name="connsiteY4" fmla="*/ 5750703 h 6062360"/>
              <a:gd name="connsiteX5" fmla="*/ 0 w 4830576"/>
              <a:gd name="connsiteY5" fmla="*/ 1308507 h 6062360"/>
              <a:gd name="connsiteX0" fmla="*/ 0 w 4830576"/>
              <a:gd name="connsiteY0" fmla="*/ 1308507 h 6062360"/>
              <a:gd name="connsiteX1" fmla="*/ 3231047 w 4830576"/>
              <a:gd name="connsiteY1" fmla="*/ 0 h 6062360"/>
              <a:gd name="connsiteX2" fmla="*/ 4830576 w 4830576"/>
              <a:gd name="connsiteY2" fmla="*/ 3031180 h 6062360"/>
              <a:gd name="connsiteX3" fmla="*/ 3231047 w 4830576"/>
              <a:gd name="connsiteY3" fmla="*/ 6062360 h 6062360"/>
              <a:gd name="connsiteX4" fmla="*/ 1102267 w 4830576"/>
              <a:gd name="connsiteY4" fmla="*/ 5915438 h 6062360"/>
              <a:gd name="connsiteX5" fmla="*/ 0 w 4830576"/>
              <a:gd name="connsiteY5" fmla="*/ 1308507 h 6062360"/>
              <a:gd name="connsiteX0" fmla="*/ 0 w 4830576"/>
              <a:gd name="connsiteY0" fmla="*/ 890283 h 5644136"/>
              <a:gd name="connsiteX1" fmla="*/ 2199245 w 4830576"/>
              <a:gd name="connsiteY1" fmla="*/ 0 h 5644136"/>
              <a:gd name="connsiteX2" fmla="*/ 4830576 w 4830576"/>
              <a:gd name="connsiteY2" fmla="*/ 2612956 h 5644136"/>
              <a:gd name="connsiteX3" fmla="*/ 3231047 w 4830576"/>
              <a:gd name="connsiteY3" fmla="*/ 5644136 h 5644136"/>
              <a:gd name="connsiteX4" fmla="*/ 1102267 w 4830576"/>
              <a:gd name="connsiteY4" fmla="*/ 5497214 h 5644136"/>
              <a:gd name="connsiteX5" fmla="*/ 0 w 4830576"/>
              <a:gd name="connsiteY5" fmla="*/ 890283 h 5644136"/>
              <a:gd name="connsiteX0" fmla="*/ 0 w 4814654"/>
              <a:gd name="connsiteY0" fmla="*/ 900169 h 5644136"/>
              <a:gd name="connsiteX1" fmla="*/ 2183323 w 4814654"/>
              <a:gd name="connsiteY1" fmla="*/ 0 h 5644136"/>
              <a:gd name="connsiteX2" fmla="*/ 4814654 w 4814654"/>
              <a:gd name="connsiteY2" fmla="*/ 2612956 h 5644136"/>
              <a:gd name="connsiteX3" fmla="*/ 3215125 w 4814654"/>
              <a:gd name="connsiteY3" fmla="*/ 5644136 h 5644136"/>
              <a:gd name="connsiteX4" fmla="*/ 1086345 w 4814654"/>
              <a:gd name="connsiteY4" fmla="*/ 5497214 h 5644136"/>
              <a:gd name="connsiteX5" fmla="*/ 0 w 4814654"/>
              <a:gd name="connsiteY5" fmla="*/ 900169 h 5644136"/>
              <a:gd name="connsiteX0" fmla="*/ 0 w 4814654"/>
              <a:gd name="connsiteY0" fmla="*/ 900169 h 5644136"/>
              <a:gd name="connsiteX1" fmla="*/ 2183323 w 4814654"/>
              <a:gd name="connsiteY1" fmla="*/ 0 h 5644136"/>
              <a:gd name="connsiteX2" fmla="*/ 4814654 w 4814654"/>
              <a:gd name="connsiteY2" fmla="*/ 2612956 h 5644136"/>
              <a:gd name="connsiteX3" fmla="*/ 3215125 w 4814654"/>
              <a:gd name="connsiteY3" fmla="*/ 5644136 h 5644136"/>
              <a:gd name="connsiteX4" fmla="*/ 1073442 w 4814654"/>
              <a:gd name="connsiteY4" fmla="*/ 5500231 h 5644136"/>
              <a:gd name="connsiteX5" fmla="*/ 0 w 4814654"/>
              <a:gd name="connsiteY5" fmla="*/ 900169 h 5644136"/>
              <a:gd name="connsiteX0" fmla="*/ 0 w 4814654"/>
              <a:gd name="connsiteY0" fmla="*/ 900169 h 5644136"/>
              <a:gd name="connsiteX1" fmla="*/ 2183323 w 4814654"/>
              <a:gd name="connsiteY1" fmla="*/ 0 h 5644136"/>
              <a:gd name="connsiteX2" fmla="*/ 4814654 w 4814654"/>
              <a:gd name="connsiteY2" fmla="*/ 2612956 h 5644136"/>
              <a:gd name="connsiteX3" fmla="*/ 3215125 w 4814654"/>
              <a:gd name="connsiteY3" fmla="*/ 5644136 h 5644136"/>
              <a:gd name="connsiteX4" fmla="*/ 1073442 w 4814654"/>
              <a:gd name="connsiteY4" fmla="*/ 5500231 h 5644136"/>
              <a:gd name="connsiteX5" fmla="*/ 0 w 4814654"/>
              <a:gd name="connsiteY5" fmla="*/ 900169 h 5644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14654" h="5644136">
                <a:moveTo>
                  <a:pt x="0" y="900169"/>
                </a:moveTo>
                <a:lnTo>
                  <a:pt x="2183323" y="0"/>
                </a:lnTo>
                <a:lnTo>
                  <a:pt x="4814654" y="2612956"/>
                </a:lnTo>
                <a:lnTo>
                  <a:pt x="3215125" y="5644136"/>
                </a:lnTo>
                <a:lnTo>
                  <a:pt x="1073442" y="5500231"/>
                </a:lnTo>
                <a:lnTo>
                  <a:pt x="0" y="900169"/>
                </a:lnTo>
                <a:close/>
              </a:path>
            </a:pathLst>
          </a:custGeom>
          <a:gradFill flip="none" rotWithShape="1">
            <a:gsLst>
              <a:gs pos="0">
                <a:schemeClr val="bg1">
                  <a:alpha val="0"/>
                </a:schemeClr>
              </a:gs>
              <a:gs pos="46000">
                <a:srgbClr val="00B0F0">
                  <a:alpha val="4000"/>
                </a:srgbClr>
              </a:gs>
              <a:gs pos="100000">
                <a:srgbClr val="020280">
                  <a:alpha val="16000"/>
                </a:srgbClr>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Pentagon 7">
            <a:extLst>
              <a:ext uri="{FF2B5EF4-FFF2-40B4-BE49-F238E27FC236}">
                <a16:creationId xmlns:a16="http://schemas.microsoft.com/office/drawing/2014/main" id="{368BC1D9-B7E3-477E-9179-CDC9E0602984}"/>
              </a:ext>
            </a:extLst>
          </p:cNvPr>
          <p:cNvSpPr/>
          <p:nvPr/>
        </p:nvSpPr>
        <p:spPr>
          <a:xfrm rot="11707972">
            <a:off x="11086423" y="3354980"/>
            <a:ext cx="746246" cy="686703"/>
          </a:xfrm>
          <a:prstGeom prst="pentagon">
            <a:avLst/>
          </a:prstGeom>
          <a:gradFill flip="none" rotWithShape="1">
            <a:gsLst>
              <a:gs pos="0">
                <a:srgbClr val="0070C0"/>
              </a:gs>
              <a:gs pos="35000">
                <a:schemeClr val="accent5">
                  <a:lumMod val="0"/>
                  <a:lumOff val="100000"/>
                </a:schemeClr>
              </a:gs>
              <a:gs pos="100000">
                <a:srgbClr val="62F89F"/>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D6AB62-919D-4124-A183-FAD3C3C2DBDA}"/>
              </a:ext>
            </a:extLst>
          </p:cNvPr>
          <p:cNvSpPr>
            <a:spLocks noGrp="1"/>
          </p:cNvSpPr>
          <p:nvPr>
            <p:ph type="title"/>
          </p:nvPr>
        </p:nvSpPr>
        <p:spPr/>
        <p:txBody>
          <a:bodyPr/>
          <a:lstStyle/>
          <a:p>
            <a:pPr algn="ctr"/>
            <a:r>
              <a:rPr lang="en-US" dirty="0"/>
              <a:t> Digital Image Processing</a:t>
            </a:r>
          </a:p>
        </p:txBody>
      </p:sp>
      <p:sp>
        <p:nvSpPr>
          <p:cNvPr id="3" name="Content Placeholder 2">
            <a:extLst>
              <a:ext uri="{FF2B5EF4-FFF2-40B4-BE49-F238E27FC236}">
                <a16:creationId xmlns:a16="http://schemas.microsoft.com/office/drawing/2014/main" id="{904E1C33-CB6C-4C89-B18C-0EEFA0E40EF9}"/>
              </a:ext>
            </a:extLst>
          </p:cNvPr>
          <p:cNvSpPr>
            <a:spLocks noGrp="1"/>
          </p:cNvSpPr>
          <p:nvPr>
            <p:ph idx="1"/>
          </p:nvPr>
        </p:nvSpPr>
        <p:spPr/>
        <p:txBody>
          <a:bodyPr>
            <a:normAutofit lnSpcReduction="10000"/>
          </a:bodyPr>
          <a:lstStyle/>
          <a:p>
            <a:pPr marL="114300" indent="-342900">
              <a:buBlip>
                <a:blip r:embed="rId2">
                  <a:extLst>
                    <a:ext uri="{96DAC541-7B7A-43D3-8B79-37D633B846F1}">
                      <asvg:svgBlip xmlns:asvg="http://schemas.microsoft.com/office/drawing/2016/SVG/main" r:embed="rId3"/>
                    </a:ext>
                  </a:extLst>
                </a:blip>
              </a:buBlip>
            </a:pPr>
            <a:r>
              <a:rPr lang="en-US" sz="2400" dirty="0"/>
              <a:t>Digital image processing is the use of a digital computer to process digital images.</a:t>
            </a:r>
          </a:p>
          <a:p>
            <a:pPr marL="114300" indent="-342900">
              <a:buBlip>
                <a:blip r:embed="rId2">
                  <a:extLst>
                    <a:ext uri="{96DAC541-7B7A-43D3-8B79-37D633B846F1}">
                      <asvg:svgBlip xmlns:asvg="http://schemas.microsoft.com/office/drawing/2016/SVG/main" r:embed="rId3"/>
                    </a:ext>
                  </a:extLst>
                </a:blip>
              </a:buBlip>
            </a:pPr>
            <a:endParaRPr lang="en-US" sz="2400" dirty="0"/>
          </a:p>
          <a:p>
            <a:pPr marL="114300" indent="-342900">
              <a:buBlip>
                <a:blip r:embed="rId2">
                  <a:extLst>
                    <a:ext uri="{96DAC541-7B7A-43D3-8B79-37D633B846F1}">
                      <asvg:svgBlip xmlns:asvg="http://schemas.microsoft.com/office/drawing/2016/SVG/main" r:embed="rId3"/>
                    </a:ext>
                  </a:extLst>
                </a:blip>
              </a:buBlip>
            </a:pPr>
            <a:r>
              <a:rPr lang="en-US" sz="2400" dirty="0"/>
              <a:t>DIP is a software which is used to manipulate the digital images by the use of computer system.</a:t>
            </a:r>
          </a:p>
          <a:p>
            <a:pPr marL="114300" indent="-342900">
              <a:buBlip>
                <a:blip r:embed="rId2">
                  <a:extLst>
                    <a:ext uri="{96DAC541-7B7A-43D3-8B79-37D633B846F1}">
                      <asvg:svgBlip xmlns:asvg="http://schemas.microsoft.com/office/drawing/2016/SVG/main" r:embed="rId3"/>
                    </a:ext>
                  </a:extLst>
                </a:blip>
              </a:buBlip>
            </a:pPr>
            <a:endParaRPr lang="en-US" sz="2400" dirty="0"/>
          </a:p>
          <a:p>
            <a:pPr marL="114300" indent="-342900">
              <a:buBlip>
                <a:blip r:embed="rId2">
                  <a:extLst>
                    <a:ext uri="{96DAC541-7B7A-43D3-8B79-37D633B846F1}">
                      <asvg:svgBlip xmlns:asvg="http://schemas.microsoft.com/office/drawing/2016/SVG/main" r:embed="rId3"/>
                    </a:ext>
                  </a:extLst>
                </a:blip>
              </a:buBlip>
            </a:pPr>
            <a:r>
              <a:rPr lang="en-US" sz="2400" dirty="0"/>
              <a:t>It can also be used to enhance the images, to get some important information.</a:t>
            </a:r>
          </a:p>
          <a:p>
            <a:pPr>
              <a:buBlip>
                <a:blip r:embed="rId2">
                  <a:extLst>
                    <a:ext uri="{96DAC541-7B7A-43D3-8B79-37D633B846F1}">
                      <asvg:svgBlip xmlns:asvg="http://schemas.microsoft.com/office/drawing/2016/SVG/main" r:embed="rId3"/>
                    </a:ext>
                  </a:extLst>
                </a:blip>
              </a:buBlip>
            </a:pPr>
            <a:endParaRPr lang="en-US" sz="2400" dirty="0"/>
          </a:p>
          <a:p>
            <a:pPr marL="114300" indent="-342900">
              <a:buBlip>
                <a:blip r:embed="rId2">
                  <a:extLst>
                    <a:ext uri="{96DAC541-7B7A-43D3-8B79-37D633B846F1}">
                      <asvg:svgBlip xmlns:asvg="http://schemas.microsoft.com/office/drawing/2016/SVG/main" r:embed="rId3"/>
                    </a:ext>
                  </a:extLst>
                </a:blip>
              </a:buBlip>
            </a:pPr>
            <a:r>
              <a:rPr lang="en-US" sz="2400" dirty="0"/>
              <a:t>Digital Image Processing provides a platform to perform various operations like image enhancing, processing of analog and digital signals, image signals, voice signals etc.</a:t>
            </a:r>
          </a:p>
          <a:p>
            <a:pPr marL="0"/>
            <a:endParaRPr lang="en-US" sz="2000" dirty="0"/>
          </a:p>
        </p:txBody>
      </p:sp>
      <p:sp>
        <p:nvSpPr>
          <p:cNvPr id="5" name="Pentagon 4">
            <a:extLst>
              <a:ext uri="{FF2B5EF4-FFF2-40B4-BE49-F238E27FC236}">
                <a16:creationId xmlns:a16="http://schemas.microsoft.com/office/drawing/2014/main" id="{857FC0CB-2547-4011-8DBE-2279EF18BCBE}"/>
              </a:ext>
            </a:extLst>
          </p:cNvPr>
          <p:cNvSpPr/>
          <p:nvPr/>
        </p:nvSpPr>
        <p:spPr>
          <a:xfrm rot="4316611">
            <a:off x="11244921" y="2177653"/>
            <a:ext cx="746246" cy="686703"/>
          </a:xfrm>
          <a:prstGeom prst="pentagon">
            <a:avLst/>
          </a:prstGeom>
          <a:gradFill flip="none" rotWithShape="1">
            <a:gsLst>
              <a:gs pos="0">
                <a:srgbClr val="008250"/>
              </a:gs>
              <a:gs pos="35000">
                <a:schemeClr val="accent5">
                  <a:lumMod val="0"/>
                  <a:lumOff val="100000"/>
                </a:schemeClr>
              </a:gs>
              <a:gs pos="100000">
                <a:srgbClr val="62F89F"/>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entagon 5">
            <a:extLst>
              <a:ext uri="{FF2B5EF4-FFF2-40B4-BE49-F238E27FC236}">
                <a16:creationId xmlns:a16="http://schemas.microsoft.com/office/drawing/2014/main" id="{039D13BF-6077-495E-A623-338FAD3F0086}"/>
              </a:ext>
            </a:extLst>
          </p:cNvPr>
          <p:cNvSpPr/>
          <p:nvPr/>
        </p:nvSpPr>
        <p:spPr>
          <a:xfrm rot="17342510" flipH="1">
            <a:off x="10258655" y="2306658"/>
            <a:ext cx="1447991" cy="1351036"/>
          </a:xfrm>
          <a:prstGeom prst="pentagon">
            <a:avLst/>
          </a:prstGeom>
          <a:gradFill>
            <a:gsLst>
              <a:gs pos="0">
                <a:schemeClr val="accent5">
                  <a:lumMod val="89000"/>
                  <a:alpha val="0"/>
                </a:schemeClr>
              </a:gs>
              <a:gs pos="23000">
                <a:srgbClr val="6DA6D9">
                  <a:alpha val="19000"/>
                </a:srgbClr>
              </a:gs>
              <a:gs pos="41000">
                <a:schemeClr val="accent5">
                  <a:lumMod val="75000"/>
                  <a:alpha val="28000"/>
                </a:schemeClr>
              </a:gs>
              <a:gs pos="97000">
                <a:schemeClr val="tx1">
                  <a:alpha val="36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7">
            <a:extLst>
              <a:ext uri="{FF2B5EF4-FFF2-40B4-BE49-F238E27FC236}">
                <a16:creationId xmlns:a16="http://schemas.microsoft.com/office/drawing/2014/main" id="{5464DEE0-B3E2-4F40-B95E-2281880FFB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5818" y="136525"/>
            <a:ext cx="879921" cy="1172756"/>
          </a:xfrm>
          <a:prstGeom prst="rect">
            <a:avLst/>
          </a:prstGeom>
        </p:spPr>
      </p:pic>
    </p:spTree>
    <p:extLst>
      <p:ext uri="{BB962C8B-B14F-4D97-AF65-F5344CB8AC3E}">
        <p14:creationId xmlns:p14="http://schemas.microsoft.com/office/powerpoint/2010/main" val="2308546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entagon 7">
            <a:extLst>
              <a:ext uri="{FF2B5EF4-FFF2-40B4-BE49-F238E27FC236}">
                <a16:creationId xmlns:a16="http://schemas.microsoft.com/office/drawing/2014/main" id="{368BC1D9-B7E3-477E-9179-CDC9E0602984}"/>
              </a:ext>
            </a:extLst>
          </p:cNvPr>
          <p:cNvSpPr/>
          <p:nvPr/>
        </p:nvSpPr>
        <p:spPr>
          <a:xfrm rot="11707972">
            <a:off x="11086423" y="3354980"/>
            <a:ext cx="746246" cy="686703"/>
          </a:xfrm>
          <a:prstGeom prst="pentagon">
            <a:avLst/>
          </a:prstGeom>
          <a:gradFill flip="none" rotWithShape="1">
            <a:gsLst>
              <a:gs pos="0">
                <a:srgbClr val="0070C0"/>
              </a:gs>
              <a:gs pos="35000">
                <a:schemeClr val="accent5">
                  <a:lumMod val="0"/>
                  <a:lumOff val="100000"/>
                </a:schemeClr>
              </a:gs>
              <a:gs pos="100000">
                <a:srgbClr val="62F89F"/>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D6AB62-919D-4124-A183-FAD3C3C2DBDA}"/>
              </a:ext>
            </a:extLst>
          </p:cNvPr>
          <p:cNvSpPr>
            <a:spLocks noGrp="1"/>
          </p:cNvSpPr>
          <p:nvPr>
            <p:ph type="title"/>
          </p:nvPr>
        </p:nvSpPr>
        <p:spPr>
          <a:xfrm>
            <a:off x="1459190" y="400423"/>
            <a:ext cx="9550537" cy="1172756"/>
          </a:xfrm>
        </p:spPr>
        <p:txBody>
          <a:bodyPr>
            <a:noAutofit/>
          </a:bodyPr>
          <a:lstStyle/>
          <a:p>
            <a:r>
              <a:rPr lang="en-US" sz="3600" dirty="0"/>
              <a:t>Advantages of Digital over Analogue Image Processing</a:t>
            </a:r>
          </a:p>
        </p:txBody>
      </p:sp>
      <p:sp>
        <p:nvSpPr>
          <p:cNvPr id="4" name="Arrow: Pentagon 12">
            <a:extLst>
              <a:ext uri="{FF2B5EF4-FFF2-40B4-BE49-F238E27FC236}">
                <a16:creationId xmlns:a16="http://schemas.microsoft.com/office/drawing/2014/main" id="{8446A50D-4B18-4ADD-8706-AB4A3119226F}"/>
              </a:ext>
            </a:extLst>
          </p:cNvPr>
          <p:cNvSpPr/>
          <p:nvPr/>
        </p:nvSpPr>
        <p:spPr>
          <a:xfrm rot="789752">
            <a:off x="-534406" y="606932"/>
            <a:ext cx="4814654" cy="5644136"/>
          </a:xfrm>
          <a:custGeom>
            <a:avLst/>
            <a:gdLst>
              <a:gd name="connsiteX0" fmla="*/ 0 w 5054923"/>
              <a:gd name="connsiteY0" fmla="*/ 0 h 6062360"/>
              <a:gd name="connsiteX1" fmla="*/ 3455394 w 5054923"/>
              <a:gd name="connsiteY1" fmla="*/ 0 h 6062360"/>
              <a:gd name="connsiteX2" fmla="*/ 5054923 w 5054923"/>
              <a:gd name="connsiteY2" fmla="*/ 3031180 h 6062360"/>
              <a:gd name="connsiteX3" fmla="*/ 3455394 w 5054923"/>
              <a:gd name="connsiteY3" fmla="*/ 6062360 h 6062360"/>
              <a:gd name="connsiteX4" fmla="*/ 0 w 5054923"/>
              <a:gd name="connsiteY4" fmla="*/ 6062360 h 6062360"/>
              <a:gd name="connsiteX5" fmla="*/ 0 w 5054923"/>
              <a:gd name="connsiteY5" fmla="*/ 0 h 6062360"/>
              <a:gd name="connsiteX0" fmla="*/ 0 w 5054923"/>
              <a:gd name="connsiteY0" fmla="*/ 0 h 6079338"/>
              <a:gd name="connsiteX1" fmla="*/ 3455394 w 5054923"/>
              <a:gd name="connsiteY1" fmla="*/ 0 h 6079338"/>
              <a:gd name="connsiteX2" fmla="*/ 5054923 w 5054923"/>
              <a:gd name="connsiteY2" fmla="*/ 3031180 h 6079338"/>
              <a:gd name="connsiteX3" fmla="*/ 3455394 w 5054923"/>
              <a:gd name="connsiteY3" fmla="*/ 6062360 h 6079338"/>
              <a:gd name="connsiteX4" fmla="*/ 1324115 w 5054923"/>
              <a:gd name="connsiteY4" fmla="*/ 6079338 h 6079338"/>
              <a:gd name="connsiteX5" fmla="*/ 0 w 5054923"/>
              <a:gd name="connsiteY5" fmla="*/ 0 h 6079338"/>
              <a:gd name="connsiteX0" fmla="*/ 0 w 5078028"/>
              <a:gd name="connsiteY0" fmla="*/ 250378 h 6079338"/>
              <a:gd name="connsiteX1" fmla="*/ 3478499 w 5078028"/>
              <a:gd name="connsiteY1" fmla="*/ 0 h 6079338"/>
              <a:gd name="connsiteX2" fmla="*/ 5078028 w 5078028"/>
              <a:gd name="connsiteY2" fmla="*/ 3031180 h 6079338"/>
              <a:gd name="connsiteX3" fmla="*/ 3478499 w 5078028"/>
              <a:gd name="connsiteY3" fmla="*/ 6062360 h 6079338"/>
              <a:gd name="connsiteX4" fmla="*/ 1347220 w 5078028"/>
              <a:gd name="connsiteY4" fmla="*/ 6079338 h 6079338"/>
              <a:gd name="connsiteX5" fmla="*/ 0 w 5078028"/>
              <a:gd name="connsiteY5" fmla="*/ 250378 h 6079338"/>
              <a:gd name="connsiteX0" fmla="*/ 0 w 4830576"/>
              <a:gd name="connsiteY0" fmla="*/ 1308507 h 6079338"/>
              <a:gd name="connsiteX1" fmla="*/ 3231047 w 4830576"/>
              <a:gd name="connsiteY1" fmla="*/ 0 h 6079338"/>
              <a:gd name="connsiteX2" fmla="*/ 4830576 w 4830576"/>
              <a:gd name="connsiteY2" fmla="*/ 3031180 h 6079338"/>
              <a:gd name="connsiteX3" fmla="*/ 3231047 w 4830576"/>
              <a:gd name="connsiteY3" fmla="*/ 6062360 h 6079338"/>
              <a:gd name="connsiteX4" fmla="*/ 1099768 w 4830576"/>
              <a:gd name="connsiteY4" fmla="*/ 6079338 h 6079338"/>
              <a:gd name="connsiteX5" fmla="*/ 0 w 4830576"/>
              <a:gd name="connsiteY5" fmla="*/ 1308507 h 6079338"/>
              <a:gd name="connsiteX0" fmla="*/ 0 w 4830576"/>
              <a:gd name="connsiteY0" fmla="*/ 1308507 h 6062360"/>
              <a:gd name="connsiteX1" fmla="*/ 3231047 w 4830576"/>
              <a:gd name="connsiteY1" fmla="*/ 0 h 6062360"/>
              <a:gd name="connsiteX2" fmla="*/ 4830576 w 4830576"/>
              <a:gd name="connsiteY2" fmla="*/ 3031180 h 6062360"/>
              <a:gd name="connsiteX3" fmla="*/ 3231047 w 4830576"/>
              <a:gd name="connsiteY3" fmla="*/ 6062360 h 6062360"/>
              <a:gd name="connsiteX4" fmla="*/ 1050133 w 4830576"/>
              <a:gd name="connsiteY4" fmla="*/ 5750703 h 6062360"/>
              <a:gd name="connsiteX5" fmla="*/ 0 w 4830576"/>
              <a:gd name="connsiteY5" fmla="*/ 1308507 h 6062360"/>
              <a:gd name="connsiteX0" fmla="*/ 0 w 4830576"/>
              <a:gd name="connsiteY0" fmla="*/ 1308507 h 6062360"/>
              <a:gd name="connsiteX1" fmla="*/ 3231047 w 4830576"/>
              <a:gd name="connsiteY1" fmla="*/ 0 h 6062360"/>
              <a:gd name="connsiteX2" fmla="*/ 4830576 w 4830576"/>
              <a:gd name="connsiteY2" fmla="*/ 3031180 h 6062360"/>
              <a:gd name="connsiteX3" fmla="*/ 3231047 w 4830576"/>
              <a:gd name="connsiteY3" fmla="*/ 6062360 h 6062360"/>
              <a:gd name="connsiteX4" fmla="*/ 1102267 w 4830576"/>
              <a:gd name="connsiteY4" fmla="*/ 5915438 h 6062360"/>
              <a:gd name="connsiteX5" fmla="*/ 0 w 4830576"/>
              <a:gd name="connsiteY5" fmla="*/ 1308507 h 6062360"/>
              <a:gd name="connsiteX0" fmla="*/ 0 w 4830576"/>
              <a:gd name="connsiteY0" fmla="*/ 890283 h 5644136"/>
              <a:gd name="connsiteX1" fmla="*/ 2199245 w 4830576"/>
              <a:gd name="connsiteY1" fmla="*/ 0 h 5644136"/>
              <a:gd name="connsiteX2" fmla="*/ 4830576 w 4830576"/>
              <a:gd name="connsiteY2" fmla="*/ 2612956 h 5644136"/>
              <a:gd name="connsiteX3" fmla="*/ 3231047 w 4830576"/>
              <a:gd name="connsiteY3" fmla="*/ 5644136 h 5644136"/>
              <a:gd name="connsiteX4" fmla="*/ 1102267 w 4830576"/>
              <a:gd name="connsiteY4" fmla="*/ 5497214 h 5644136"/>
              <a:gd name="connsiteX5" fmla="*/ 0 w 4830576"/>
              <a:gd name="connsiteY5" fmla="*/ 890283 h 5644136"/>
              <a:gd name="connsiteX0" fmla="*/ 0 w 4814654"/>
              <a:gd name="connsiteY0" fmla="*/ 900169 h 5644136"/>
              <a:gd name="connsiteX1" fmla="*/ 2183323 w 4814654"/>
              <a:gd name="connsiteY1" fmla="*/ 0 h 5644136"/>
              <a:gd name="connsiteX2" fmla="*/ 4814654 w 4814654"/>
              <a:gd name="connsiteY2" fmla="*/ 2612956 h 5644136"/>
              <a:gd name="connsiteX3" fmla="*/ 3215125 w 4814654"/>
              <a:gd name="connsiteY3" fmla="*/ 5644136 h 5644136"/>
              <a:gd name="connsiteX4" fmla="*/ 1086345 w 4814654"/>
              <a:gd name="connsiteY4" fmla="*/ 5497214 h 5644136"/>
              <a:gd name="connsiteX5" fmla="*/ 0 w 4814654"/>
              <a:gd name="connsiteY5" fmla="*/ 900169 h 5644136"/>
              <a:gd name="connsiteX0" fmla="*/ 0 w 4814654"/>
              <a:gd name="connsiteY0" fmla="*/ 900169 h 5644136"/>
              <a:gd name="connsiteX1" fmla="*/ 2183323 w 4814654"/>
              <a:gd name="connsiteY1" fmla="*/ 0 h 5644136"/>
              <a:gd name="connsiteX2" fmla="*/ 4814654 w 4814654"/>
              <a:gd name="connsiteY2" fmla="*/ 2612956 h 5644136"/>
              <a:gd name="connsiteX3" fmla="*/ 3215125 w 4814654"/>
              <a:gd name="connsiteY3" fmla="*/ 5644136 h 5644136"/>
              <a:gd name="connsiteX4" fmla="*/ 1073442 w 4814654"/>
              <a:gd name="connsiteY4" fmla="*/ 5500231 h 5644136"/>
              <a:gd name="connsiteX5" fmla="*/ 0 w 4814654"/>
              <a:gd name="connsiteY5" fmla="*/ 900169 h 5644136"/>
              <a:gd name="connsiteX0" fmla="*/ 0 w 4814654"/>
              <a:gd name="connsiteY0" fmla="*/ 900169 h 5644136"/>
              <a:gd name="connsiteX1" fmla="*/ 2183323 w 4814654"/>
              <a:gd name="connsiteY1" fmla="*/ 0 h 5644136"/>
              <a:gd name="connsiteX2" fmla="*/ 4814654 w 4814654"/>
              <a:gd name="connsiteY2" fmla="*/ 2612956 h 5644136"/>
              <a:gd name="connsiteX3" fmla="*/ 3215125 w 4814654"/>
              <a:gd name="connsiteY3" fmla="*/ 5644136 h 5644136"/>
              <a:gd name="connsiteX4" fmla="*/ 1073442 w 4814654"/>
              <a:gd name="connsiteY4" fmla="*/ 5500231 h 5644136"/>
              <a:gd name="connsiteX5" fmla="*/ 0 w 4814654"/>
              <a:gd name="connsiteY5" fmla="*/ 900169 h 5644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14654" h="5644136">
                <a:moveTo>
                  <a:pt x="0" y="900169"/>
                </a:moveTo>
                <a:lnTo>
                  <a:pt x="2183323" y="0"/>
                </a:lnTo>
                <a:lnTo>
                  <a:pt x="4814654" y="2612956"/>
                </a:lnTo>
                <a:lnTo>
                  <a:pt x="3215125" y="5644136"/>
                </a:lnTo>
                <a:lnTo>
                  <a:pt x="1073442" y="5500231"/>
                </a:lnTo>
                <a:lnTo>
                  <a:pt x="0" y="900169"/>
                </a:lnTo>
                <a:close/>
              </a:path>
            </a:pathLst>
          </a:custGeom>
          <a:gradFill flip="none" rotWithShape="1">
            <a:gsLst>
              <a:gs pos="0">
                <a:schemeClr val="bg1">
                  <a:alpha val="0"/>
                </a:schemeClr>
              </a:gs>
              <a:gs pos="46000">
                <a:srgbClr val="00B0F0">
                  <a:alpha val="4000"/>
                </a:srgbClr>
              </a:gs>
              <a:gs pos="100000">
                <a:srgbClr val="020280">
                  <a:alpha val="16000"/>
                </a:srgbClr>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Pentagon 4">
            <a:extLst>
              <a:ext uri="{FF2B5EF4-FFF2-40B4-BE49-F238E27FC236}">
                <a16:creationId xmlns:a16="http://schemas.microsoft.com/office/drawing/2014/main" id="{857FC0CB-2547-4011-8DBE-2279EF18BCBE}"/>
              </a:ext>
            </a:extLst>
          </p:cNvPr>
          <p:cNvSpPr/>
          <p:nvPr/>
        </p:nvSpPr>
        <p:spPr>
          <a:xfrm rot="4316611">
            <a:off x="11244921" y="2177653"/>
            <a:ext cx="746246" cy="686703"/>
          </a:xfrm>
          <a:prstGeom prst="pentagon">
            <a:avLst/>
          </a:prstGeom>
          <a:gradFill flip="none" rotWithShape="1">
            <a:gsLst>
              <a:gs pos="0">
                <a:srgbClr val="008250"/>
              </a:gs>
              <a:gs pos="35000">
                <a:schemeClr val="accent5">
                  <a:lumMod val="0"/>
                  <a:lumOff val="100000"/>
                </a:schemeClr>
              </a:gs>
              <a:gs pos="100000">
                <a:srgbClr val="62F89F"/>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entagon 5">
            <a:extLst>
              <a:ext uri="{FF2B5EF4-FFF2-40B4-BE49-F238E27FC236}">
                <a16:creationId xmlns:a16="http://schemas.microsoft.com/office/drawing/2014/main" id="{039D13BF-6077-495E-A623-338FAD3F0086}"/>
              </a:ext>
            </a:extLst>
          </p:cNvPr>
          <p:cNvSpPr/>
          <p:nvPr/>
        </p:nvSpPr>
        <p:spPr>
          <a:xfrm rot="17342510" flipH="1">
            <a:off x="10258655" y="2306658"/>
            <a:ext cx="1447991" cy="1351036"/>
          </a:xfrm>
          <a:prstGeom prst="pentagon">
            <a:avLst/>
          </a:prstGeom>
          <a:gradFill>
            <a:gsLst>
              <a:gs pos="0">
                <a:schemeClr val="accent5">
                  <a:lumMod val="89000"/>
                  <a:alpha val="0"/>
                </a:schemeClr>
              </a:gs>
              <a:gs pos="23000">
                <a:srgbClr val="6DA6D9">
                  <a:alpha val="19000"/>
                </a:srgbClr>
              </a:gs>
              <a:gs pos="41000">
                <a:schemeClr val="accent5">
                  <a:lumMod val="75000"/>
                  <a:alpha val="28000"/>
                </a:schemeClr>
              </a:gs>
              <a:gs pos="97000">
                <a:schemeClr val="tx1">
                  <a:alpha val="36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7">
            <a:extLst>
              <a:ext uri="{FF2B5EF4-FFF2-40B4-BE49-F238E27FC236}">
                <a16:creationId xmlns:a16="http://schemas.microsoft.com/office/drawing/2014/main" id="{5464DEE0-B3E2-4F40-B95E-2281880FFBB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5818" y="136525"/>
            <a:ext cx="879921" cy="1172756"/>
          </a:xfrm>
          <a:prstGeom prst="rect">
            <a:avLst/>
          </a:prstGeom>
        </p:spPr>
      </p:pic>
      <p:graphicFrame>
        <p:nvGraphicFramePr>
          <p:cNvPr id="13" name="Content Placeholder 12">
            <a:extLst>
              <a:ext uri="{FF2B5EF4-FFF2-40B4-BE49-F238E27FC236}">
                <a16:creationId xmlns:a16="http://schemas.microsoft.com/office/drawing/2014/main" id="{58521E5A-FF78-4F4D-904A-FB7365622B1F}"/>
              </a:ext>
            </a:extLst>
          </p:cNvPr>
          <p:cNvGraphicFramePr>
            <a:graphicFrameLocks noGrp="1"/>
          </p:cNvGraphicFramePr>
          <p:nvPr>
            <p:ph idx="1"/>
            <p:extLst>
              <p:ext uri="{D42A27DB-BD31-4B8C-83A1-F6EECF244321}">
                <p14:modId xmlns:p14="http://schemas.microsoft.com/office/powerpoint/2010/main" val="4234943455"/>
              </p:ext>
            </p:extLst>
          </p:nvPr>
        </p:nvGraphicFramePr>
        <p:xfrm>
          <a:off x="848766" y="1171657"/>
          <a:ext cx="10810461" cy="5408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04192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entagon 7">
            <a:extLst>
              <a:ext uri="{FF2B5EF4-FFF2-40B4-BE49-F238E27FC236}">
                <a16:creationId xmlns:a16="http://schemas.microsoft.com/office/drawing/2014/main" id="{368BC1D9-B7E3-477E-9179-CDC9E0602984}"/>
              </a:ext>
            </a:extLst>
          </p:cNvPr>
          <p:cNvSpPr/>
          <p:nvPr/>
        </p:nvSpPr>
        <p:spPr>
          <a:xfrm rot="11707972">
            <a:off x="11086423" y="3354980"/>
            <a:ext cx="746246" cy="686703"/>
          </a:xfrm>
          <a:prstGeom prst="pentagon">
            <a:avLst/>
          </a:prstGeom>
          <a:gradFill flip="none" rotWithShape="1">
            <a:gsLst>
              <a:gs pos="0">
                <a:srgbClr val="0070C0"/>
              </a:gs>
              <a:gs pos="35000">
                <a:schemeClr val="accent5">
                  <a:lumMod val="0"/>
                  <a:lumOff val="100000"/>
                </a:schemeClr>
              </a:gs>
              <a:gs pos="100000">
                <a:srgbClr val="62F89F"/>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D6AB62-919D-4124-A183-FAD3C3C2DBDA}"/>
              </a:ext>
            </a:extLst>
          </p:cNvPr>
          <p:cNvSpPr>
            <a:spLocks noGrp="1"/>
          </p:cNvSpPr>
          <p:nvPr>
            <p:ph type="title"/>
          </p:nvPr>
        </p:nvSpPr>
        <p:spPr>
          <a:xfrm>
            <a:off x="838200" y="189167"/>
            <a:ext cx="10515600" cy="1325563"/>
          </a:xfrm>
        </p:spPr>
        <p:txBody>
          <a:bodyPr/>
          <a:lstStyle/>
          <a:p>
            <a:pPr algn="ctr"/>
            <a:r>
              <a:rPr lang="en-US" dirty="0"/>
              <a:t>About</a:t>
            </a:r>
          </a:p>
        </p:txBody>
      </p:sp>
      <p:pic>
        <p:nvPicPr>
          <p:cNvPr id="10" name="Content Placeholder 9">
            <a:extLst>
              <a:ext uri="{FF2B5EF4-FFF2-40B4-BE49-F238E27FC236}">
                <a16:creationId xmlns:a16="http://schemas.microsoft.com/office/drawing/2014/main" id="{C7341CDF-4F34-45F6-A54C-C70886FFC7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9451" y="1690688"/>
            <a:ext cx="7735712" cy="4351338"/>
          </a:xfrm>
        </p:spPr>
      </p:pic>
      <p:sp>
        <p:nvSpPr>
          <p:cNvPr id="4" name="Arrow: Pentagon 12">
            <a:extLst>
              <a:ext uri="{FF2B5EF4-FFF2-40B4-BE49-F238E27FC236}">
                <a16:creationId xmlns:a16="http://schemas.microsoft.com/office/drawing/2014/main" id="{8446A50D-4B18-4ADD-8706-AB4A3119226F}"/>
              </a:ext>
            </a:extLst>
          </p:cNvPr>
          <p:cNvSpPr/>
          <p:nvPr/>
        </p:nvSpPr>
        <p:spPr>
          <a:xfrm rot="789752">
            <a:off x="-501914" y="687895"/>
            <a:ext cx="4814654" cy="5644136"/>
          </a:xfrm>
          <a:custGeom>
            <a:avLst/>
            <a:gdLst>
              <a:gd name="connsiteX0" fmla="*/ 0 w 5054923"/>
              <a:gd name="connsiteY0" fmla="*/ 0 h 6062360"/>
              <a:gd name="connsiteX1" fmla="*/ 3455394 w 5054923"/>
              <a:gd name="connsiteY1" fmla="*/ 0 h 6062360"/>
              <a:gd name="connsiteX2" fmla="*/ 5054923 w 5054923"/>
              <a:gd name="connsiteY2" fmla="*/ 3031180 h 6062360"/>
              <a:gd name="connsiteX3" fmla="*/ 3455394 w 5054923"/>
              <a:gd name="connsiteY3" fmla="*/ 6062360 h 6062360"/>
              <a:gd name="connsiteX4" fmla="*/ 0 w 5054923"/>
              <a:gd name="connsiteY4" fmla="*/ 6062360 h 6062360"/>
              <a:gd name="connsiteX5" fmla="*/ 0 w 5054923"/>
              <a:gd name="connsiteY5" fmla="*/ 0 h 6062360"/>
              <a:gd name="connsiteX0" fmla="*/ 0 w 5054923"/>
              <a:gd name="connsiteY0" fmla="*/ 0 h 6079338"/>
              <a:gd name="connsiteX1" fmla="*/ 3455394 w 5054923"/>
              <a:gd name="connsiteY1" fmla="*/ 0 h 6079338"/>
              <a:gd name="connsiteX2" fmla="*/ 5054923 w 5054923"/>
              <a:gd name="connsiteY2" fmla="*/ 3031180 h 6079338"/>
              <a:gd name="connsiteX3" fmla="*/ 3455394 w 5054923"/>
              <a:gd name="connsiteY3" fmla="*/ 6062360 h 6079338"/>
              <a:gd name="connsiteX4" fmla="*/ 1324115 w 5054923"/>
              <a:gd name="connsiteY4" fmla="*/ 6079338 h 6079338"/>
              <a:gd name="connsiteX5" fmla="*/ 0 w 5054923"/>
              <a:gd name="connsiteY5" fmla="*/ 0 h 6079338"/>
              <a:gd name="connsiteX0" fmla="*/ 0 w 5078028"/>
              <a:gd name="connsiteY0" fmla="*/ 250378 h 6079338"/>
              <a:gd name="connsiteX1" fmla="*/ 3478499 w 5078028"/>
              <a:gd name="connsiteY1" fmla="*/ 0 h 6079338"/>
              <a:gd name="connsiteX2" fmla="*/ 5078028 w 5078028"/>
              <a:gd name="connsiteY2" fmla="*/ 3031180 h 6079338"/>
              <a:gd name="connsiteX3" fmla="*/ 3478499 w 5078028"/>
              <a:gd name="connsiteY3" fmla="*/ 6062360 h 6079338"/>
              <a:gd name="connsiteX4" fmla="*/ 1347220 w 5078028"/>
              <a:gd name="connsiteY4" fmla="*/ 6079338 h 6079338"/>
              <a:gd name="connsiteX5" fmla="*/ 0 w 5078028"/>
              <a:gd name="connsiteY5" fmla="*/ 250378 h 6079338"/>
              <a:gd name="connsiteX0" fmla="*/ 0 w 4830576"/>
              <a:gd name="connsiteY0" fmla="*/ 1308507 h 6079338"/>
              <a:gd name="connsiteX1" fmla="*/ 3231047 w 4830576"/>
              <a:gd name="connsiteY1" fmla="*/ 0 h 6079338"/>
              <a:gd name="connsiteX2" fmla="*/ 4830576 w 4830576"/>
              <a:gd name="connsiteY2" fmla="*/ 3031180 h 6079338"/>
              <a:gd name="connsiteX3" fmla="*/ 3231047 w 4830576"/>
              <a:gd name="connsiteY3" fmla="*/ 6062360 h 6079338"/>
              <a:gd name="connsiteX4" fmla="*/ 1099768 w 4830576"/>
              <a:gd name="connsiteY4" fmla="*/ 6079338 h 6079338"/>
              <a:gd name="connsiteX5" fmla="*/ 0 w 4830576"/>
              <a:gd name="connsiteY5" fmla="*/ 1308507 h 6079338"/>
              <a:gd name="connsiteX0" fmla="*/ 0 w 4830576"/>
              <a:gd name="connsiteY0" fmla="*/ 1308507 h 6062360"/>
              <a:gd name="connsiteX1" fmla="*/ 3231047 w 4830576"/>
              <a:gd name="connsiteY1" fmla="*/ 0 h 6062360"/>
              <a:gd name="connsiteX2" fmla="*/ 4830576 w 4830576"/>
              <a:gd name="connsiteY2" fmla="*/ 3031180 h 6062360"/>
              <a:gd name="connsiteX3" fmla="*/ 3231047 w 4830576"/>
              <a:gd name="connsiteY3" fmla="*/ 6062360 h 6062360"/>
              <a:gd name="connsiteX4" fmla="*/ 1050133 w 4830576"/>
              <a:gd name="connsiteY4" fmla="*/ 5750703 h 6062360"/>
              <a:gd name="connsiteX5" fmla="*/ 0 w 4830576"/>
              <a:gd name="connsiteY5" fmla="*/ 1308507 h 6062360"/>
              <a:gd name="connsiteX0" fmla="*/ 0 w 4830576"/>
              <a:gd name="connsiteY0" fmla="*/ 1308507 h 6062360"/>
              <a:gd name="connsiteX1" fmla="*/ 3231047 w 4830576"/>
              <a:gd name="connsiteY1" fmla="*/ 0 h 6062360"/>
              <a:gd name="connsiteX2" fmla="*/ 4830576 w 4830576"/>
              <a:gd name="connsiteY2" fmla="*/ 3031180 h 6062360"/>
              <a:gd name="connsiteX3" fmla="*/ 3231047 w 4830576"/>
              <a:gd name="connsiteY3" fmla="*/ 6062360 h 6062360"/>
              <a:gd name="connsiteX4" fmla="*/ 1102267 w 4830576"/>
              <a:gd name="connsiteY4" fmla="*/ 5915438 h 6062360"/>
              <a:gd name="connsiteX5" fmla="*/ 0 w 4830576"/>
              <a:gd name="connsiteY5" fmla="*/ 1308507 h 6062360"/>
              <a:gd name="connsiteX0" fmla="*/ 0 w 4830576"/>
              <a:gd name="connsiteY0" fmla="*/ 890283 h 5644136"/>
              <a:gd name="connsiteX1" fmla="*/ 2199245 w 4830576"/>
              <a:gd name="connsiteY1" fmla="*/ 0 h 5644136"/>
              <a:gd name="connsiteX2" fmla="*/ 4830576 w 4830576"/>
              <a:gd name="connsiteY2" fmla="*/ 2612956 h 5644136"/>
              <a:gd name="connsiteX3" fmla="*/ 3231047 w 4830576"/>
              <a:gd name="connsiteY3" fmla="*/ 5644136 h 5644136"/>
              <a:gd name="connsiteX4" fmla="*/ 1102267 w 4830576"/>
              <a:gd name="connsiteY4" fmla="*/ 5497214 h 5644136"/>
              <a:gd name="connsiteX5" fmla="*/ 0 w 4830576"/>
              <a:gd name="connsiteY5" fmla="*/ 890283 h 5644136"/>
              <a:gd name="connsiteX0" fmla="*/ 0 w 4814654"/>
              <a:gd name="connsiteY0" fmla="*/ 900169 h 5644136"/>
              <a:gd name="connsiteX1" fmla="*/ 2183323 w 4814654"/>
              <a:gd name="connsiteY1" fmla="*/ 0 h 5644136"/>
              <a:gd name="connsiteX2" fmla="*/ 4814654 w 4814654"/>
              <a:gd name="connsiteY2" fmla="*/ 2612956 h 5644136"/>
              <a:gd name="connsiteX3" fmla="*/ 3215125 w 4814654"/>
              <a:gd name="connsiteY3" fmla="*/ 5644136 h 5644136"/>
              <a:gd name="connsiteX4" fmla="*/ 1086345 w 4814654"/>
              <a:gd name="connsiteY4" fmla="*/ 5497214 h 5644136"/>
              <a:gd name="connsiteX5" fmla="*/ 0 w 4814654"/>
              <a:gd name="connsiteY5" fmla="*/ 900169 h 5644136"/>
              <a:gd name="connsiteX0" fmla="*/ 0 w 4814654"/>
              <a:gd name="connsiteY0" fmla="*/ 900169 h 5644136"/>
              <a:gd name="connsiteX1" fmla="*/ 2183323 w 4814654"/>
              <a:gd name="connsiteY1" fmla="*/ 0 h 5644136"/>
              <a:gd name="connsiteX2" fmla="*/ 4814654 w 4814654"/>
              <a:gd name="connsiteY2" fmla="*/ 2612956 h 5644136"/>
              <a:gd name="connsiteX3" fmla="*/ 3215125 w 4814654"/>
              <a:gd name="connsiteY3" fmla="*/ 5644136 h 5644136"/>
              <a:gd name="connsiteX4" fmla="*/ 1073442 w 4814654"/>
              <a:gd name="connsiteY4" fmla="*/ 5500231 h 5644136"/>
              <a:gd name="connsiteX5" fmla="*/ 0 w 4814654"/>
              <a:gd name="connsiteY5" fmla="*/ 900169 h 5644136"/>
              <a:gd name="connsiteX0" fmla="*/ 0 w 4814654"/>
              <a:gd name="connsiteY0" fmla="*/ 900169 h 5644136"/>
              <a:gd name="connsiteX1" fmla="*/ 2183323 w 4814654"/>
              <a:gd name="connsiteY1" fmla="*/ 0 h 5644136"/>
              <a:gd name="connsiteX2" fmla="*/ 4814654 w 4814654"/>
              <a:gd name="connsiteY2" fmla="*/ 2612956 h 5644136"/>
              <a:gd name="connsiteX3" fmla="*/ 3215125 w 4814654"/>
              <a:gd name="connsiteY3" fmla="*/ 5644136 h 5644136"/>
              <a:gd name="connsiteX4" fmla="*/ 1073442 w 4814654"/>
              <a:gd name="connsiteY4" fmla="*/ 5500231 h 5644136"/>
              <a:gd name="connsiteX5" fmla="*/ 0 w 4814654"/>
              <a:gd name="connsiteY5" fmla="*/ 900169 h 5644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14654" h="5644136">
                <a:moveTo>
                  <a:pt x="0" y="900169"/>
                </a:moveTo>
                <a:lnTo>
                  <a:pt x="2183323" y="0"/>
                </a:lnTo>
                <a:lnTo>
                  <a:pt x="4814654" y="2612956"/>
                </a:lnTo>
                <a:lnTo>
                  <a:pt x="3215125" y="5644136"/>
                </a:lnTo>
                <a:lnTo>
                  <a:pt x="1073442" y="5500231"/>
                </a:lnTo>
                <a:lnTo>
                  <a:pt x="0" y="900169"/>
                </a:lnTo>
                <a:close/>
              </a:path>
            </a:pathLst>
          </a:custGeom>
          <a:gradFill flip="none" rotWithShape="1">
            <a:gsLst>
              <a:gs pos="0">
                <a:schemeClr val="bg1">
                  <a:alpha val="0"/>
                </a:schemeClr>
              </a:gs>
              <a:gs pos="46000">
                <a:srgbClr val="00B0F0">
                  <a:alpha val="4000"/>
                </a:srgbClr>
              </a:gs>
              <a:gs pos="100000">
                <a:srgbClr val="020280">
                  <a:alpha val="16000"/>
                </a:srgbClr>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Pentagon 4">
            <a:extLst>
              <a:ext uri="{FF2B5EF4-FFF2-40B4-BE49-F238E27FC236}">
                <a16:creationId xmlns:a16="http://schemas.microsoft.com/office/drawing/2014/main" id="{857FC0CB-2547-4011-8DBE-2279EF18BCBE}"/>
              </a:ext>
            </a:extLst>
          </p:cNvPr>
          <p:cNvSpPr/>
          <p:nvPr/>
        </p:nvSpPr>
        <p:spPr>
          <a:xfrm rot="4316611">
            <a:off x="11244921" y="2177653"/>
            <a:ext cx="746246" cy="686703"/>
          </a:xfrm>
          <a:prstGeom prst="pentagon">
            <a:avLst/>
          </a:prstGeom>
          <a:gradFill flip="none" rotWithShape="1">
            <a:gsLst>
              <a:gs pos="0">
                <a:srgbClr val="008250"/>
              </a:gs>
              <a:gs pos="35000">
                <a:schemeClr val="accent5">
                  <a:lumMod val="0"/>
                  <a:lumOff val="100000"/>
                </a:schemeClr>
              </a:gs>
              <a:gs pos="100000">
                <a:srgbClr val="62F89F"/>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entagon 5">
            <a:extLst>
              <a:ext uri="{FF2B5EF4-FFF2-40B4-BE49-F238E27FC236}">
                <a16:creationId xmlns:a16="http://schemas.microsoft.com/office/drawing/2014/main" id="{039D13BF-6077-495E-A623-338FAD3F0086}"/>
              </a:ext>
            </a:extLst>
          </p:cNvPr>
          <p:cNvSpPr/>
          <p:nvPr/>
        </p:nvSpPr>
        <p:spPr>
          <a:xfrm rot="17342510" flipH="1">
            <a:off x="10258655" y="2306658"/>
            <a:ext cx="1447991" cy="1351036"/>
          </a:xfrm>
          <a:prstGeom prst="pentagon">
            <a:avLst/>
          </a:prstGeom>
          <a:gradFill>
            <a:gsLst>
              <a:gs pos="0">
                <a:schemeClr val="accent5">
                  <a:lumMod val="89000"/>
                  <a:alpha val="0"/>
                </a:schemeClr>
              </a:gs>
              <a:gs pos="23000">
                <a:srgbClr val="6DA6D9">
                  <a:alpha val="19000"/>
                </a:srgbClr>
              </a:gs>
              <a:gs pos="41000">
                <a:schemeClr val="accent5">
                  <a:lumMod val="75000"/>
                  <a:alpha val="28000"/>
                </a:schemeClr>
              </a:gs>
              <a:gs pos="97000">
                <a:schemeClr val="tx1">
                  <a:alpha val="36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7">
            <a:extLst>
              <a:ext uri="{FF2B5EF4-FFF2-40B4-BE49-F238E27FC236}">
                <a16:creationId xmlns:a16="http://schemas.microsoft.com/office/drawing/2014/main" id="{5464DEE0-B3E2-4F40-B95E-2281880FFBB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5818" y="136525"/>
            <a:ext cx="879921" cy="1172756"/>
          </a:xfrm>
          <a:prstGeom prst="rect">
            <a:avLst/>
          </a:prstGeom>
        </p:spPr>
      </p:pic>
      <p:sp>
        <p:nvSpPr>
          <p:cNvPr id="11" name="TextBox 10">
            <a:extLst>
              <a:ext uri="{FF2B5EF4-FFF2-40B4-BE49-F238E27FC236}">
                <a16:creationId xmlns:a16="http://schemas.microsoft.com/office/drawing/2014/main" id="{1F874056-056B-4358-9D0E-B60675C4E555}"/>
              </a:ext>
            </a:extLst>
          </p:cNvPr>
          <p:cNvSpPr txBox="1"/>
          <p:nvPr/>
        </p:nvSpPr>
        <p:spPr>
          <a:xfrm>
            <a:off x="4256822" y="5861965"/>
            <a:ext cx="3678356" cy="461665"/>
          </a:xfrm>
          <a:prstGeom prst="rect">
            <a:avLst/>
          </a:prstGeom>
          <a:noFill/>
        </p:spPr>
        <p:txBody>
          <a:bodyPr wrap="square" rtlCol="0">
            <a:spAutoFit/>
          </a:bodyPr>
          <a:lstStyle/>
          <a:p>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The stepwise Procedure</a:t>
            </a:r>
          </a:p>
        </p:txBody>
      </p:sp>
    </p:spTree>
    <p:extLst>
      <p:ext uri="{BB962C8B-B14F-4D97-AF65-F5344CB8AC3E}">
        <p14:creationId xmlns:p14="http://schemas.microsoft.com/office/powerpoint/2010/main" val="2094082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Pentagon 12">
            <a:extLst>
              <a:ext uri="{FF2B5EF4-FFF2-40B4-BE49-F238E27FC236}">
                <a16:creationId xmlns:a16="http://schemas.microsoft.com/office/drawing/2014/main" id="{8446A50D-4B18-4ADD-8706-AB4A3119226F}"/>
              </a:ext>
            </a:extLst>
          </p:cNvPr>
          <p:cNvSpPr/>
          <p:nvPr/>
        </p:nvSpPr>
        <p:spPr>
          <a:xfrm rot="789752">
            <a:off x="-501914" y="687895"/>
            <a:ext cx="4814654" cy="5644136"/>
          </a:xfrm>
          <a:custGeom>
            <a:avLst/>
            <a:gdLst>
              <a:gd name="connsiteX0" fmla="*/ 0 w 5054923"/>
              <a:gd name="connsiteY0" fmla="*/ 0 h 6062360"/>
              <a:gd name="connsiteX1" fmla="*/ 3455394 w 5054923"/>
              <a:gd name="connsiteY1" fmla="*/ 0 h 6062360"/>
              <a:gd name="connsiteX2" fmla="*/ 5054923 w 5054923"/>
              <a:gd name="connsiteY2" fmla="*/ 3031180 h 6062360"/>
              <a:gd name="connsiteX3" fmla="*/ 3455394 w 5054923"/>
              <a:gd name="connsiteY3" fmla="*/ 6062360 h 6062360"/>
              <a:gd name="connsiteX4" fmla="*/ 0 w 5054923"/>
              <a:gd name="connsiteY4" fmla="*/ 6062360 h 6062360"/>
              <a:gd name="connsiteX5" fmla="*/ 0 w 5054923"/>
              <a:gd name="connsiteY5" fmla="*/ 0 h 6062360"/>
              <a:gd name="connsiteX0" fmla="*/ 0 w 5054923"/>
              <a:gd name="connsiteY0" fmla="*/ 0 h 6079338"/>
              <a:gd name="connsiteX1" fmla="*/ 3455394 w 5054923"/>
              <a:gd name="connsiteY1" fmla="*/ 0 h 6079338"/>
              <a:gd name="connsiteX2" fmla="*/ 5054923 w 5054923"/>
              <a:gd name="connsiteY2" fmla="*/ 3031180 h 6079338"/>
              <a:gd name="connsiteX3" fmla="*/ 3455394 w 5054923"/>
              <a:gd name="connsiteY3" fmla="*/ 6062360 h 6079338"/>
              <a:gd name="connsiteX4" fmla="*/ 1324115 w 5054923"/>
              <a:gd name="connsiteY4" fmla="*/ 6079338 h 6079338"/>
              <a:gd name="connsiteX5" fmla="*/ 0 w 5054923"/>
              <a:gd name="connsiteY5" fmla="*/ 0 h 6079338"/>
              <a:gd name="connsiteX0" fmla="*/ 0 w 5078028"/>
              <a:gd name="connsiteY0" fmla="*/ 250378 h 6079338"/>
              <a:gd name="connsiteX1" fmla="*/ 3478499 w 5078028"/>
              <a:gd name="connsiteY1" fmla="*/ 0 h 6079338"/>
              <a:gd name="connsiteX2" fmla="*/ 5078028 w 5078028"/>
              <a:gd name="connsiteY2" fmla="*/ 3031180 h 6079338"/>
              <a:gd name="connsiteX3" fmla="*/ 3478499 w 5078028"/>
              <a:gd name="connsiteY3" fmla="*/ 6062360 h 6079338"/>
              <a:gd name="connsiteX4" fmla="*/ 1347220 w 5078028"/>
              <a:gd name="connsiteY4" fmla="*/ 6079338 h 6079338"/>
              <a:gd name="connsiteX5" fmla="*/ 0 w 5078028"/>
              <a:gd name="connsiteY5" fmla="*/ 250378 h 6079338"/>
              <a:gd name="connsiteX0" fmla="*/ 0 w 4830576"/>
              <a:gd name="connsiteY0" fmla="*/ 1308507 h 6079338"/>
              <a:gd name="connsiteX1" fmla="*/ 3231047 w 4830576"/>
              <a:gd name="connsiteY1" fmla="*/ 0 h 6079338"/>
              <a:gd name="connsiteX2" fmla="*/ 4830576 w 4830576"/>
              <a:gd name="connsiteY2" fmla="*/ 3031180 h 6079338"/>
              <a:gd name="connsiteX3" fmla="*/ 3231047 w 4830576"/>
              <a:gd name="connsiteY3" fmla="*/ 6062360 h 6079338"/>
              <a:gd name="connsiteX4" fmla="*/ 1099768 w 4830576"/>
              <a:gd name="connsiteY4" fmla="*/ 6079338 h 6079338"/>
              <a:gd name="connsiteX5" fmla="*/ 0 w 4830576"/>
              <a:gd name="connsiteY5" fmla="*/ 1308507 h 6079338"/>
              <a:gd name="connsiteX0" fmla="*/ 0 w 4830576"/>
              <a:gd name="connsiteY0" fmla="*/ 1308507 h 6062360"/>
              <a:gd name="connsiteX1" fmla="*/ 3231047 w 4830576"/>
              <a:gd name="connsiteY1" fmla="*/ 0 h 6062360"/>
              <a:gd name="connsiteX2" fmla="*/ 4830576 w 4830576"/>
              <a:gd name="connsiteY2" fmla="*/ 3031180 h 6062360"/>
              <a:gd name="connsiteX3" fmla="*/ 3231047 w 4830576"/>
              <a:gd name="connsiteY3" fmla="*/ 6062360 h 6062360"/>
              <a:gd name="connsiteX4" fmla="*/ 1050133 w 4830576"/>
              <a:gd name="connsiteY4" fmla="*/ 5750703 h 6062360"/>
              <a:gd name="connsiteX5" fmla="*/ 0 w 4830576"/>
              <a:gd name="connsiteY5" fmla="*/ 1308507 h 6062360"/>
              <a:gd name="connsiteX0" fmla="*/ 0 w 4830576"/>
              <a:gd name="connsiteY0" fmla="*/ 1308507 h 6062360"/>
              <a:gd name="connsiteX1" fmla="*/ 3231047 w 4830576"/>
              <a:gd name="connsiteY1" fmla="*/ 0 h 6062360"/>
              <a:gd name="connsiteX2" fmla="*/ 4830576 w 4830576"/>
              <a:gd name="connsiteY2" fmla="*/ 3031180 h 6062360"/>
              <a:gd name="connsiteX3" fmla="*/ 3231047 w 4830576"/>
              <a:gd name="connsiteY3" fmla="*/ 6062360 h 6062360"/>
              <a:gd name="connsiteX4" fmla="*/ 1102267 w 4830576"/>
              <a:gd name="connsiteY4" fmla="*/ 5915438 h 6062360"/>
              <a:gd name="connsiteX5" fmla="*/ 0 w 4830576"/>
              <a:gd name="connsiteY5" fmla="*/ 1308507 h 6062360"/>
              <a:gd name="connsiteX0" fmla="*/ 0 w 4830576"/>
              <a:gd name="connsiteY0" fmla="*/ 890283 h 5644136"/>
              <a:gd name="connsiteX1" fmla="*/ 2199245 w 4830576"/>
              <a:gd name="connsiteY1" fmla="*/ 0 h 5644136"/>
              <a:gd name="connsiteX2" fmla="*/ 4830576 w 4830576"/>
              <a:gd name="connsiteY2" fmla="*/ 2612956 h 5644136"/>
              <a:gd name="connsiteX3" fmla="*/ 3231047 w 4830576"/>
              <a:gd name="connsiteY3" fmla="*/ 5644136 h 5644136"/>
              <a:gd name="connsiteX4" fmla="*/ 1102267 w 4830576"/>
              <a:gd name="connsiteY4" fmla="*/ 5497214 h 5644136"/>
              <a:gd name="connsiteX5" fmla="*/ 0 w 4830576"/>
              <a:gd name="connsiteY5" fmla="*/ 890283 h 5644136"/>
              <a:gd name="connsiteX0" fmla="*/ 0 w 4814654"/>
              <a:gd name="connsiteY0" fmla="*/ 900169 h 5644136"/>
              <a:gd name="connsiteX1" fmla="*/ 2183323 w 4814654"/>
              <a:gd name="connsiteY1" fmla="*/ 0 h 5644136"/>
              <a:gd name="connsiteX2" fmla="*/ 4814654 w 4814654"/>
              <a:gd name="connsiteY2" fmla="*/ 2612956 h 5644136"/>
              <a:gd name="connsiteX3" fmla="*/ 3215125 w 4814654"/>
              <a:gd name="connsiteY3" fmla="*/ 5644136 h 5644136"/>
              <a:gd name="connsiteX4" fmla="*/ 1086345 w 4814654"/>
              <a:gd name="connsiteY4" fmla="*/ 5497214 h 5644136"/>
              <a:gd name="connsiteX5" fmla="*/ 0 w 4814654"/>
              <a:gd name="connsiteY5" fmla="*/ 900169 h 5644136"/>
              <a:gd name="connsiteX0" fmla="*/ 0 w 4814654"/>
              <a:gd name="connsiteY0" fmla="*/ 900169 h 5644136"/>
              <a:gd name="connsiteX1" fmla="*/ 2183323 w 4814654"/>
              <a:gd name="connsiteY1" fmla="*/ 0 h 5644136"/>
              <a:gd name="connsiteX2" fmla="*/ 4814654 w 4814654"/>
              <a:gd name="connsiteY2" fmla="*/ 2612956 h 5644136"/>
              <a:gd name="connsiteX3" fmla="*/ 3215125 w 4814654"/>
              <a:gd name="connsiteY3" fmla="*/ 5644136 h 5644136"/>
              <a:gd name="connsiteX4" fmla="*/ 1073442 w 4814654"/>
              <a:gd name="connsiteY4" fmla="*/ 5500231 h 5644136"/>
              <a:gd name="connsiteX5" fmla="*/ 0 w 4814654"/>
              <a:gd name="connsiteY5" fmla="*/ 900169 h 5644136"/>
              <a:gd name="connsiteX0" fmla="*/ 0 w 4814654"/>
              <a:gd name="connsiteY0" fmla="*/ 900169 h 5644136"/>
              <a:gd name="connsiteX1" fmla="*/ 2183323 w 4814654"/>
              <a:gd name="connsiteY1" fmla="*/ 0 h 5644136"/>
              <a:gd name="connsiteX2" fmla="*/ 4814654 w 4814654"/>
              <a:gd name="connsiteY2" fmla="*/ 2612956 h 5644136"/>
              <a:gd name="connsiteX3" fmla="*/ 3215125 w 4814654"/>
              <a:gd name="connsiteY3" fmla="*/ 5644136 h 5644136"/>
              <a:gd name="connsiteX4" fmla="*/ 1073442 w 4814654"/>
              <a:gd name="connsiteY4" fmla="*/ 5500231 h 5644136"/>
              <a:gd name="connsiteX5" fmla="*/ 0 w 4814654"/>
              <a:gd name="connsiteY5" fmla="*/ 900169 h 5644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14654" h="5644136">
                <a:moveTo>
                  <a:pt x="0" y="900169"/>
                </a:moveTo>
                <a:lnTo>
                  <a:pt x="2183323" y="0"/>
                </a:lnTo>
                <a:lnTo>
                  <a:pt x="4814654" y="2612956"/>
                </a:lnTo>
                <a:lnTo>
                  <a:pt x="3215125" y="5644136"/>
                </a:lnTo>
                <a:lnTo>
                  <a:pt x="1073442" y="5500231"/>
                </a:lnTo>
                <a:lnTo>
                  <a:pt x="0" y="900169"/>
                </a:lnTo>
                <a:close/>
              </a:path>
            </a:pathLst>
          </a:custGeom>
          <a:gradFill flip="none" rotWithShape="1">
            <a:gsLst>
              <a:gs pos="0">
                <a:schemeClr val="bg1">
                  <a:alpha val="0"/>
                </a:schemeClr>
              </a:gs>
              <a:gs pos="46000">
                <a:srgbClr val="00B0F0">
                  <a:alpha val="4000"/>
                </a:srgbClr>
              </a:gs>
              <a:gs pos="100000">
                <a:srgbClr val="020280">
                  <a:alpha val="16000"/>
                </a:srgbClr>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Pentagon 7">
            <a:extLst>
              <a:ext uri="{FF2B5EF4-FFF2-40B4-BE49-F238E27FC236}">
                <a16:creationId xmlns:a16="http://schemas.microsoft.com/office/drawing/2014/main" id="{368BC1D9-B7E3-477E-9179-CDC9E0602984}"/>
              </a:ext>
            </a:extLst>
          </p:cNvPr>
          <p:cNvSpPr/>
          <p:nvPr/>
        </p:nvSpPr>
        <p:spPr>
          <a:xfrm rot="11707972">
            <a:off x="11086423" y="3354980"/>
            <a:ext cx="746246" cy="686703"/>
          </a:xfrm>
          <a:prstGeom prst="pentagon">
            <a:avLst/>
          </a:prstGeom>
          <a:gradFill flip="none" rotWithShape="1">
            <a:gsLst>
              <a:gs pos="0">
                <a:srgbClr val="0070C0"/>
              </a:gs>
              <a:gs pos="35000">
                <a:schemeClr val="accent5">
                  <a:lumMod val="0"/>
                  <a:lumOff val="100000"/>
                </a:schemeClr>
              </a:gs>
              <a:gs pos="100000">
                <a:srgbClr val="62F89F"/>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D6AB62-919D-4124-A183-FAD3C3C2DBDA}"/>
              </a:ext>
            </a:extLst>
          </p:cNvPr>
          <p:cNvSpPr>
            <a:spLocks noGrp="1"/>
          </p:cNvSpPr>
          <p:nvPr>
            <p:ph type="title"/>
          </p:nvPr>
        </p:nvSpPr>
        <p:spPr>
          <a:xfrm>
            <a:off x="838200" y="197783"/>
            <a:ext cx="10515600" cy="1325563"/>
          </a:xfrm>
        </p:spPr>
        <p:txBody>
          <a:bodyPr/>
          <a:lstStyle/>
          <a:p>
            <a:pPr algn="ctr"/>
            <a:r>
              <a:rPr lang="en-US" dirty="0"/>
              <a:t>About</a:t>
            </a:r>
          </a:p>
        </p:txBody>
      </p:sp>
      <p:sp>
        <p:nvSpPr>
          <p:cNvPr id="5" name="Pentagon 4">
            <a:extLst>
              <a:ext uri="{FF2B5EF4-FFF2-40B4-BE49-F238E27FC236}">
                <a16:creationId xmlns:a16="http://schemas.microsoft.com/office/drawing/2014/main" id="{857FC0CB-2547-4011-8DBE-2279EF18BCBE}"/>
              </a:ext>
            </a:extLst>
          </p:cNvPr>
          <p:cNvSpPr/>
          <p:nvPr/>
        </p:nvSpPr>
        <p:spPr>
          <a:xfrm rot="4316611">
            <a:off x="11244921" y="2177653"/>
            <a:ext cx="746246" cy="686703"/>
          </a:xfrm>
          <a:prstGeom prst="pentagon">
            <a:avLst/>
          </a:prstGeom>
          <a:gradFill flip="none" rotWithShape="1">
            <a:gsLst>
              <a:gs pos="0">
                <a:srgbClr val="008250"/>
              </a:gs>
              <a:gs pos="35000">
                <a:schemeClr val="accent5">
                  <a:lumMod val="0"/>
                  <a:lumOff val="100000"/>
                </a:schemeClr>
              </a:gs>
              <a:gs pos="100000">
                <a:srgbClr val="62F89F"/>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entagon 5">
            <a:extLst>
              <a:ext uri="{FF2B5EF4-FFF2-40B4-BE49-F238E27FC236}">
                <a16:creationId xmlns:a16="http://schemas.microsoft.com/office/drawing/2014/main" id="{039D13BF-6077-495E-A623-338FAD3F0086}"/>
              </a:ext>
            </a:extLst>
          </p:cNvPr>
          <p:cNvSpPr/>
          <p:nvPr/>
        </p:nvSpPr>
        <p:spPr>
          <a:xfrm rot="17342510" flipH="1">
            <a:off x="10258655" y="2306658"/>
            <a:ext cx="1447991" cy="1351036"/>
          </a:xfrm>
          <a:prstGeom prst="pentagon">
            <a:avLst/>
          </a:prstGeom>
          <a:gradFill>
            <a:gsLst>
              <a:gs pos="0">
                <a:schemeClr val="accent5">
                  <a:lumMod val="89000"/>
                  <a:alpha val="0"/>
                </a:schemeClr>
              </a:gs>
              <a:gs pos="23000">
                <a:srgbClr val="6DA6D9">
                  <a:alpha val="19000"/>
                </a:srgbClr>
              </a:gs>
              <a:gs pos="41000">
                <a:schemeClr val="accent5">
                  <a:lumMod val="75000"/>
                  <a:alpha val="28000"/>
                </a:schemeClr>
              </a:gs>
              <a:gs pos="97000">
                <a:schemeClr val="tx1">
                  <a:alpha val="36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7">
            <a:extLst>
              <a:ext uri="{FF2B5EF4-FFF2-40B4-BE49-F238E27FC236}">
                <a16:creationId xmlns:a16="http://schemas.microsoft.com/office/drawing/2014/main" id="{5464DEE0-B3E2-4F40-B95E-2281880FFBB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5818" y="136525"/>
            <a:ext cx="879921" cy="1172756"/>
          </a:xfrm>
          <a:prstGeom prst="rect">
            <a:avLst/>
          </a:prstGeom>
        </p:spPr>
      </p:pic>
      <p:sp>
        <p:nvSpPr>
          <p:cNvPr id="16" name="Content Placeholder 15">
            <a:extLst>
              <a:ext uri="{FF2B5EF4-FFF2-40B4-BE49-F238E27FC236}">
                <a16:creationId xmlns:a16="http://schemas.microsoft.com/office/drawing/2014/main" id="{8EEE84F4-0A90-4911-9C92-C8BAF37A5F95}"/>
              </a:ext>
            </a:extLst>
          </p:cNvPr>
          <p:cNvSpPr>
            <a:spLocks noGrp="1"/>
          </p:cNvSpPr>
          <p:nvPr>
            <p:ph idx="1"/>
          </p:nvPr>
        </p:nvSpPr>
        <p:spPr>
          <a:xfrm>
            <a:off x="1097145" y="1523346"/>
            <a:ext cx="10515600" cy="4802187"/>
          </a:xfrm>
        </p:spPr>
        <p:txBody>
          <a:bodyPr>
            <a:noAutofit/>
          </a:bodyPr>
          <a:lstStyle/>
          <a:p>
            <a:pPr lvl="0" algn="l" defTabSz="1244600">
              <a:lnSpc>
                <a:spcPct val="90000"/>
              </a:lnSpc>
              <a:spcBef>
                <a:spcPct val="0"/>
              </a:spcBef>
              <a:spcAft>
                <a:spcPct val="35000"/>
              </a:spcAft>
              <a:buBlip>
                <a:blip r:embed="rId3">
                  <a:extLst>
                    <a:ext uri="{96DAC541-7B7A-43D3-8B79-37D633B846F1}">
                      <asvg:svgBlip xmlns:asvg="http://schemas.microsoft.com/office/drawing/2016/SVG/main" r:embed="rId4"/>
                    </a:ext>
                  </a:extLst>
                </a:blip>
              </a:buBlip>
            </a:pPr>
            <a:r>
              <a:rPr lang="en-US" sz="2600" kern="1200" dirty="0">
                <a:solidFill>
                  <a:prstClr val="black">
                    <a:hueOff val="0"/>
                    <a:satOff val="0"/>
                    <a:lumOff val="0"/>
                    <a:alphaOff val="0"/>
                  </a:prstClr>
                </a:solidFill>
                <a:latin typeface="Calibri" panose="020F0502020204030204"/>
                <a:ea typeface="+mn-ea"/>
                <a:cs typeface="+mn-cs"/>
              </a:rPr>
              <a:t>Input Image</a:t>
            </a:r>
          </a:p>
          <a:p>
            <a:pPr marL="0" lvl="0" indent="0" algn="l" defTabSz="1244600">
              <a:lnSpc>
                <a:spcPct val="90000"/>
              </a:lnSpc>
              <a:spcBef>
                <a:spcPct val="0"/>
              </a:spcBef>
              <a:spcAft>
                <a:spcPct val="35000"/>
              </a:spcAft>
              <a:buNone/>
            </a:pPr>
            <a:r>
              <a:rPr lang="en-US" sz="2600" dirty="0"/>
              <a:t>	Capturing data through images.</a:t>
            </a:r>
          </a:p>
          <a:p>
            <a:pPr lvl="0" algn="l" defTabSz="1244600">
              <a:lnSpc>
                <a:spcPct val="90000"/>
              </a:lnSpc>
              <a:spcBef>
                <a:spcPct val="0"/>
              </a:spcBef>
              <a:spcAft>
                <a:spcPct val="35000"/>
              </a:spcAft>
              <a:buBlip>
                <a:blip r:embed="rId3">
                  <a:extLst>
                    <a:ext uri="{96DAC541-7B7A-43D3-8B79-37D633B846F1}">
                      <asvg:svgBlip xmlns:asvg="http://schemas.microsoft.com/office/drawing/2016/SVG/main" r:embed="rId4"/>
                    </a:ext>
                  </a:extLst>
                </a:blip>
              </a:buBlip>
            </a:pPr>
            <a:r>
              <a:rPr lang="en-US" sz="2600" kern="1200" dirty="0">
                <a:solidFill>
                  <a:prstClr val="black">
                    <a:hueOff val="0"/>
                    <a:satOff val="0"/>
                    <a:lumOff val="0"/>
                    <a:alphaOff val="0"/>
                  </a:prstClr>
                </a:solidFill>
                <a:latin typeface="Calibri" panose="020F0502020204030204"/>
                <a:ea typeface="+mn-ea"/>
                <a:cs typeface="+mn-cs"/>
              </a:rPr>
              <a:t>Pre - processing</a:t>
            </a:r>
          </a:p>
          <a:p>
            <a:pPr marL="0" lvl="1" indent="0" algn="l" defTabSz="1244600">
              <a:lnSpc>
                <a:spcPct val="90000"/>
              </a:lnSpc>
              <a:spcBef>
                <a:spcPct val="0"/>
              </a:spcBef>
              <a:spcAft>
                <a:spcPct val="35000"/>
              </a:spcAft>
              <a:buNone/>
            </a:pPr>
            <a:r>
              <a:rPr lang="en-US" sz="2600" kern="1200" dirty="0">
                <a:solidFill>
                  <a:prstClr val="black">
                    <a:hueOff val="0"/>
                    <a:satOff val="0"/>
                    <a:lumOff val="0"/>
                    <a:alphaOff val="0"/>
                  </a:prstClr>
                </a:solidFill>
                <a:latin typeface="Calibri" panose="020F0502020204030204"/>
                <a:ea typeface="+mn-ea"/>
                <a:cs typeface="+mn-cs"/>
              </a:rPr>
              <a:t>	Removal of unwanted distortions and feature enhancement.</a:t>
            </a:r>
          </a:p>
          <a:p>
            <a:pPr lvl="0" algn="l" defTabSz="1244600">
              <a:lnSpc>
                <a:spcPct val="90000"/>
              </a:lnSpc>
              <a:spcBef>
                <a:spcPct val="0"/>
              </a:spcBef>
              <a:spcAft>
                <a:spcPct val="35000"/>
              </a:spcAft>
              <a:buBlip>
                <a:blip r:embed="rId3">
                  <a:extLst>
                    <a:ext uri="{96DAC541-7B7A-43D3-8B79-37D633B846F1}">
                      <asvg:svgBlip xmlns:asvg="http://schemas.microsoft.com/office/drawing/2016/SVG/main" r:embed="rId4"/>
                    </a:ext>
                  </a:extLst>
                </a:blip>
              </a:buBlip>
            </a:pPr>
            <a:r>
              <a:rPr lang="en-US" sz="2600" kern="1200" dirty="0">
                <a:solidFill>
                  <a:prstClr val="black">
                    <a:hueOff val="0"/>
                    <a:satOff val="0"/>
                    <a:lumOff val="0"/>
                    <a:alphaOff val="0"/>
                  </a:prstClr>
                </a:solidFill>
                <a:latin typeface="Calibri" panose="020F0502020204030204"/>
                <a:ea typeface="+mn-ea"/>
                <a:cs typeface="+mn-cs"/>
              </a:rPr>
              <a:t>Image Segmentation</a:t>
            </a:r>
          </a:p>
          <a:p>
            <a:pPr marL="0" lvl="1" indent="0" algn="l" defTabSz="1244600">
              <a:lnSpc>
                <a:spcPct val="90000"/>
              </a:lnSpc>
              <a:spcBef>
                <a:spcPct val="0"/>
              </a:spcBef>
              <a:spcAft>
                <a:spcPct val="35000"/>
              </a:spcAft>
              <a:buNone/>
            </a:pPr>
            <a:r>
              <a:rPr lang="en-US" sz="2600" kern="1200" dirty="0">
                <a:solidFill>
                  <a:prstClr val="black">
                    <a:hueOff val="0"/>
                    <a:satOff val="0"/>
                    <a:lumOff val="0"/>
                    <a:alphaOff val="0"/>
                  </a:prstClr>
                </a:solidFill>
                <a:latin typeface="Calibri" panose="020F0502020204030204"/>
                <a:ea typeface="+mn-ea"/>
                <a:cs typeface="+mn-cs"/>
              </a:rPr>
              <a:t>	Classification of objects and labelling.</a:t>
            </a:r>
          </a:p>
          <a:p>
            <a:pPr lvl="0" algn="l" defTabSz="1244600">
              <a:lnSpc>
                <a:spcPct val="90000"/>
              </a:lnSpc>
              <a:spcBef>
                <a:spcPct val="0"/>
              </a:spcBef>
              <a:spcAft>
                <a:spcPct val="35000"/>
              </a:spcAft>
              <a:buBlip>
                <a:blip r:embed="rId3">
                  <a:extLst>
                    <a:ext uri="{96DAC541-7B7A-43D3-8B79-37D633B846F1}">
                      <asvg:svgBlip xmlns:asvg="http://schemas.microsoft.com/office/drawing/2016/SVG/main" r:embed="rId4"/>
                    </a:ext>
                  </a:extLst>
                </a:blip>
              </a:buBlip>
            </a:pPr>
            <a:r>
              <a:rPr lang="en-US" sz="2600" kern="1200" dirty="0">
                <a:solidFill>
                  <a:prstClr val="black">
                    <a:hueOff val="0"/>
                    <a:satOff val="0"/>
                    <a:lumOff val="0"/>
                    <a:alphaOff val="0"/>
                  </a:prstClr>
                </a:solidFill>
                <a:latin typeface="Calibri" panose="020F0502020204030204"/>
                <a:ea typeface="+mn-ea"/>
                <a:cs typeface="+mn-cs"/>
              </a:rPr>
              <a:t>Post – processing</a:t>
            </a:r>
          </a:p>
          <a:p>
            <a:pPr marL="0" lvl="1" indent="0" algn="l" defTabSz="1244600">
              <a:lnSpc>
                <a:spcPct val="90000"/>
              </a:lnSpc>
              <a:spcBef>
                <a:spcPct val="0"/>
              </a:spcBef>
              <a:spcAft>
                <a:spcPct val="35000"/>
              </a:spcAft>
              <a:buNone/>
            </a:pPr>
            <a:r>
              <a:rPr lang="en-US" sz="2600" kern="1200" dirty="0">
                <a:solidFill>
                  <a:prstClr val="black">
                    <a:hueOff val="0"/>
                    <a:satOff val="0"/>
                    <a:lumOff val="0"/>
                    <a:alphaOff val="0"/>
                  </a:prstClr>
                </a:solidFill>
                <a:latin typeface="Calibri" panose="020F0502020204030204"/>
                <a:ea typeface="+mn-ea"/>
                <a:cs typeface="+mn-cs"/>
              </a:rPr>
              <a:t>	Feature enhancements such as smoothening of image.</a:t>
            </a:r>
          </a:p>
          <a:p>
            <a:pPr lvl="0" algn="l" defTabSz="1244600">
              <a:lnSpc>
                <a:spcPct val="90000"/>
              </a:lnSpc>
              <a:spcBef>
                <a:spcPct val="0"/>
              </a:spcBef>
              <a:spcAft>
                <a:spcPct val="35000"/>
              </a:spcAft>
              <a:buBlip>
                <a:blip r:embed="rId3">
                  <a:extLst>
                    <a:ext uri="{96DAC541-7B7A-43D3-8B79-37D633B846F1}">
                      <asvg:svgBlip xmlns:asvg="http://schemas.microsoft.com/office/drawing/2016/SVG/main" r:embed="rId4"/>
                    </a:ext>
                  </a:extLst>
                </a:blip>
              </a:buBlip>
            </a:pPr>
            <a:r>
              <a:rPr lang="en-US" sz="2600" kern="1200" dirty="0">
                <a:solidFill>
                  <a:prstClr val="black">
                    <a:hueOff val="0"/>
                    <a:satOff val="0"/>
                    <a:lumOff val="0"/>
                    <a:alphaOff val="0"/>
                  </a:prstClr>
                </a:solidFill>
                <a:latin typeface="Calibri" panose="020F0502020204030204"/>
                <a:ea typeface="+mn-ea"/>
                <a:cs typeface="+mn-cs"/>
              </a:rPr>
              <a:t>Output Image</a:t>
            </a:r>
          </a:p>
          <a:p>
            <a:pPr marL="0" lvl="1" indent="0" algn="l" defTabSz="1244600">
              <a:lnSpc>
                <a:spcPct val="90000"/>
              </a:lnSpc>
              <a:spcBef>
                <a:spcPct val="0"/>
              </a:spcBef>
              <a:spcAft>
                <a:spcPct val="35000"/>
              </a:spcAft>
              <a:buNone/>
            </a:pPr>
            <a:r>
              <a:rPr lang="en-US" sz="2600" kern="1200" dirty="0">
                <a:solidFill>
                  <a:prstClr val="black">
                    <a:hueOff val="0"/>
                    <a:satOff val="0"/>
                    <a:lumOff val="0"/>
                    <a:alphaOff val="0"/>
                  </a:prstClr>
                </a:solidFill>
                <a:latin typeface="Calibri" panose="020F0502020204030204"/>
                <a:ea typeface="+mn-ea"/>
                <a:cs typeface="+mn-cs"/>
              </a:rPr>
              <a:t>	Displaying the segmented objects. (Humans, Objects)</a:t>
            </a:r>
          </a:p>
          <a:p>
            <a:endParaRPr lang="en-US" sz="2600" dirty="0"/>
          </a:p>
        </p:txBody>
      </p:sp>
    </p:spTree>
    <p:extLst>
      <p:ext uri="{BB962C8B-B14F-4D97-AF65-F5344CB8AC3E}">
        <p14:creationId xmlns:p14="http://schemas.microsoft.com/office/powerpoint/2010/main" val="3538436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Pentagon 12">
            <a:extLst>
              <a:ext uri="{FF2B5EF4-FFF2-40B4-BE49-F238E27FC236}">
                <a16:creationId xmlns:a16="http://schemas.microsoft.com/office/drawing/2014/main" id="{8446A50D-4B18-4ADD-8706-AB4A3119226F}"/>
              </a:ext>
            </a:extLst>
          </p:cNvPr>
          <p:cNvSpPr/>
          <p:nvPr/>
        </p:nvSpPr>
        <p:spPr>
          <a:xfrm rot="789752">
            <a:off x="-501914" y="687895"/>
            <a:ext cx="4814654" cy="5644136"/>
          </a:xfrm>
          <a:custGeom>
            <a:avLst/>
            <a:gdLst>
              <a:gd name="connsiteX0" fmla="*/ 0 w 5054923"/>
              <a:gd name="connsiteY0" fmla="*/ 0 h 6062360"/>
              <a:gd name="connsiteX1" fmla="*/ 3455394 w 5054923"/>
              <a:gd name="connsiteY1" fmla="*/ 0 h 6062360"/>
              <a:gd name="connsiteX2" fmla="*/ 5054923 w 5054923"/>
              <a:gd name="connsiteY2" fmla="*/ 3031180 h 6062360"/>
              <a:gd name="connsiteX3" fmla="*/ 3455394 w 5054923"/>
              <a:gd name="connsiteY3" fmla="*/ 6062360 h 6062360"/>
              <a:gd name="connsiteX4" fmla="*/ 0 w 5054923"/>
              <a:gd name="connsiteY4" fmla="*/ 6062360 h 6062360"/>
              <a:gd name="connsiteX5" fmla="*/ 0 w 5054923"/>
              <a:gd name="connsiteY5" fmla="*/ 0 h 6062360"/>
              <a:gd name="connsiteX0" fmla="*/ 0 w 5054923"/>
              <a:gd name="connsiteY0" fmla="*/ 0 h 6079338"/>
              <a:gd name="connsiteX1" fmla="*/ 3455394 w 5054923"/>
              <a:gd name="connsiteY1" fmla="*/ 0 h 6079338"/>
              <a:gd name="connsiteX2" fmla="*/ 5054923 w 5054923"/>
              <a:gd name="connsiteY2" fmla="*/ 3031180 h 6079338"/>
              <a:gd name="connsiteX3" fmla="*/ 3455394 w 5054923"/>
              <a:gd name="connsiteY3" fmla="*/ 6062360 h 6079338"/>
              <a:gd name="connsiteX4" fmla="*/ 1324115 w 5054923"/>
              <a:gd name="connsiteY4" fmla="*/ 6079338 h 6079338"/>
              <a:gd name="connsiteX5" fmla="*/ 0 w 5054923"/>
              <a:gd name="connsiteY5" fmla="*/ 0 h 6079338"/>
              <a:gd name="connsiteX0" fmla="*/ 0 w 5078028"/>
              <a:gd name="connsiteY0" fmla="*/ 250378 h 6079338"/>
              <a:gd name="connsiteX1" fmla="*/ 3478499 w 5078028"/>
              <a:gd name="connsiteY1" fmla="*/ 0 h 6079338"/>
              <a:gd name="connsiteX2" fmla="*/ 5078028 w 5078028"/>
              <a:gd name="connsiteY2" fmla="*/ 3031180 h 6079338"/>
              <a:gd name="connsiteX3" fmla="*/ 3478499 w 5078028"/>
              <a:gd name="connsiteY3" fmla="*/ 6062360 h 6079338"/>
              <a:gd name="connsiteX4" fmla="*/ 1347220 w 5078028"/>
              <a:gd name="connsiteY4" fmla="*/ 6079338 h 6079338"/>
              <a:gd name="connsiteX5" fmla="*/ 0 w 5078028"/>
              <a:gd name="connsiteY5" fmla="*/ 250378 h 6079338"/>
              <a:gd name="connsiteX0" fmla="*/ 0 w 4830576"/>
              <a:gd name="connsiteY0" fmla="*/ 1308507 h 6079338"/>
              <a:gd name="connsiteX1" fmla="*/ 3231047 w 4830576"/>
              <a:gd name="connsiteY1" fmla="*/ 0 h 6079338"/>
              <a:gd name="connsiteX2" fmla="*/ 4830576 w 4830576"/>
              <a:gd name="connsiteY2" fmla="*/ 3031180 h 6079338"/>
              <a:gd name="connsiteX3" fmla="*/ 3231047 w 4830576"/>
              <a:gd name="connsiteY3" fmla="*/ 6062360 h 6079338"/>
              <a:gd name="connsiteX4" fmla="*/ 1099768 w 4830576"/>
              <a:gd name="connsiteY4" fmla="*/ 6079338 h 6079338"/>
              <a:gd name="connsiteX5" fmla="*/ 0 w 4830576"/>
              <a:gd name="connsiteY5" fmla="*/ 1308507 h 6079338"/>
              <a:gd name="connsiteX0" fmla="*/ 0 w 4830576"/>
              <a:gd name="connsiteY0" fmla="*/ 1308507 h 6062360"/>
              <a:gd name="connsiteX1" fmla="*/ 3231047 w 4830576"/>
              <a:gd name="connsiteY1" fmla="*/ 0 h 6062360"/>
              <a:gd name="connsiteX2" fmla="*/ 4830576 w 4830576"/>
              <a:gd name="connsiteY2" fmla="*/ 3031180 h 6062360"/>
              <a:gd name="connsiteX3" fmla="*/ 3231047 w 4830576"/>
              <a:gd name="connsiteY3" fmla="*/ 6062360 h 6062360"/>
              <a:gd name="connsiteX4" fmla="*/ 1050133 w 4830576"/>
              <a:gd name="connsiteY4" fmla="*/ 5750703 h 6062360"/>
              <a:gd name="connsiteX5" fmla="*/ 0 w 4830576"/>
              <a:gd name="connsiteY5" fmla="*/ 1308507 h 6062360"/>
              <a:gd name="connsiteX0" fmla="*/ 0 w 4830576"/>
              <a:gd name="connsiteY0" fmla="*/ 1308507 h 6062360"/>
              <a:gd name="connsiteX1" fmla="*/ 3231047 w 4830576"/>
              <a:gd name="connsiteY1" fmla="*/ 0 h 6062360"/>
              <a:gd name="connsiteX2" fmla="*/ 4830576 w 4830576"/>
              <a:gd name="connsiteY2" fmla="*/ 3031180 h 6062360"/>
              <a:gd name="connsiteX3" fmla="*/ 3231047 w 4830576"/>
              <a:gd name="connsiteY3" fmla="*/ 6062360 h 6062360"/>
              <a:gd name="connsiteX4" fmla="*/ 1102267 w 4830576"/>
              <a:gd name="connsiteY4" fmla="*/ 5915438 h 6062360"/>
              <a:gd name="connsiteX5" fmla="*/ 0 w 4830576"/>
              <a:gd name="connsiteY5" fmla="*/ 1308507 h 6062360"/>
              <a:gd name="connsiteX0" fmla="*/ 0 w 4830576"/>
              <a:gd name="connsiteY0" fmla="*/ 890283 h 5644136"/>
              <a:gd name="connsiteX1" fmla="*/ 2199245 w 4830576"/>
              <a:gd name="connsiteY1" fmla="*/ 0 h 5644136"/>
              <a:gd name="connsiteX2" fmla="*/ 4830576 w 4830576"/>
              <a:gd name="connsiteY2" fmla="*/ 2612956 h 5644136"/>
              <a:gd name="connsiteX3" fmla="*/ 3231047 w 4830576"/>
              <a:gd name="connsiteY3" fmla="*/ 5644136 h 5644136"/>
              <a:gd name="connsiteX4" fmla="*/ 1102267 w 4830576"/>
              <a:gd name="connsiteY4" fmla="*/ 5497214 h 5644136"/>
              <a:gd name="connsiteX5" fmla="*/ 0 w 4830576"/>
              <a:gd name="connsiteY5" fmla="*/ 890283 h 5644136"/>
              <a:gd name="connsiteX0" fmla="*/ 0 w 4814654"/>
              <a:gd name="connsiteY0" fmla="*/ 900169 h 5644136"/>
              <a:gd name="connsiteX1" fmla="*/ 2183323 w 4814654"/>
              <a:gd name="connsiteY1" fmla="*/ 0 h 5644136"/>
              <a:gd name="connsiteX2" fmla="*/ 4814654 w 4814654"/>
              <a:gd name="connsiteY2" fmla="*/ 2612956 h 5644136"/>
              <a:gd name="connsiteX3" fmla="*/ 3215125 w 4814654"/>
              <a:gd name="connsiteY3" fmla="*/ 5644136 h 5644136"/>
              <a:gd name="connsiteX4" fmla="*/ 1086345 w 4814654"/>
              <a:gd name="connsiteY4" fmla="*/ 5497214 h 5644136"/>
              <a:gd name="connsiteX5" fmla="*/ 0 w 4814654"/>
              <a:gd name="connsiteY5" fmla="*/ 900169 h 5644136"/>
              <a:gd name="connsiteX0" fmla="*/ 0 w 4814654"/>
              <a:gd name="connsiteY0" fmla="*/ 900169 h 5644136"/>
              <a:gd name="connsiteX1" fmla="*/ 2183323 w 4814654"/>
              <a:gd name="connsiteY1" fmla="*/ 0 h 5644136"/>
              <a:gd name="connsiteX2" fmla="*/ 4814654 w 4814654"/>
              <a:gd name="connsiteY2" fmla="*/ 2612956 h 5644136"/>
              <a:gd name="connsiteX3" fmla="*/ 3215125 w 4814654"/>
              <a:gd name="connsiteY3" fmla="*/ 5644136 h 5644136"/>
              <a:gd name="connsiteX4" fmla="*/ 1073442 w 4814654"/>
              <a:gd name="connsiteY4" fmla="*/ 5500231 h 5644136"/>
              <a:gd name="connsiteX5" fmla="*/ 0 w 4814654"/>
              <a:gd name="connsiteY5" fmla="*/ 900169 h 5644136"/>
              <a:gd name="connsiteX0" fmla="*/ 0 w 4814654"/>
              <a:gd name="connsiteY0" fmla="*/ 900169 h 5644136"/>
              <a:gd name="connsiteX1" fmla="*/ 2183323 w 4814654"/>
              <a:gd name="connsiteY1" fmla="*/ 0 h 5644136"/>
              <a:gd name="connsiteX2" fmla="*/ 4814654 w 4814654"/>
              <a:gd name="connsiteY2" fmla="*/ 2612956 h 5644136"/>
              <a:gd name="connsiteX3" fmla="*/ 3215125 w 4814654"/>
              <a:gd name="connsiteY3" fmla="*/ 5644136 h 5644136"/>
              <a:gd name="connsiteX4" fmla="*/ 1073442 w 4814654"/>
              <a:gd name="connsiteY4" fmla="*/ 5500231 h 5644136"/>
              <a:gd name="connsiteX5" fmla="*/ 0 w 4814654"/>
              <a:gd name="connsiteY5" fmla="*/ 900169 h 5644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14654" h="5644136">
                <a:moveTo>
                  <a:pt x="0" y="900169"/>
                </a:moveTo>
                <a:lnTo>
                  <a:pt x="2183323" y="0"/>
                </a:lnTo>
                <a:lnTo>
                  <a:pt x="4814654" y="2612956"/>
                </a:lnTo>
                <a:lnTo>
                  <a:pt x="3215125" y="5644136"/>
                </a:lnTo>
                <a:lnTo>
                  <a:pt x="1073442" y="5500231"/>
                </a:lnTo>
                <a:lnTo>
                  <a:pt x="0" y="900169"/>
                </a:lnTo>
                <a:close/>
              </a:path>
            </a:pathLst>
          </a:custGeom>
          <a:gradFill flip="none" rotWithShape="1">
            <a:gsLst>
              <a:gs pos="0">
                <a:schemeClr val="bg1">
                  <a:alpha val="0"/>
                </a:schemeClr>
              </a:gs>
              <a:gs pos="46000">
                <a:srgbClr val="00B0F0">
                  <a:alpha val="4000"/>
                </a:srgbClr>
              </a:gs>
              <a:gs pos="100000">
                <a:srgbClr val="020280">
                  <a:alpha val="16000"/>
                </a:srgbClr>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Pentagon 7">
            <a:extLst>
              <a:ext uri="{FF2B5EF4-FFF2-40B4-BE49-F238E27FC236}">
                <a16:creationId xmlns:a16="http://schemas.microsoft.com/office/drawing/2014/main" id="{368BC1D9-B7E3-477E-9179-CDC9E0602984}"/>
              </a:ext>
            </a:extLst>
          </p:cNvPr>
          <p:cNvSpPr/>
          <p:nvPr/>
        </p:nvSpPr>
        <p:spPr>
          <a:xfrm rot="11707972">
            <a:off x="11086423" y="3354980"/>
            <a:ext cx="746246" cy="686703"/>
          </a:xfrm>
          <a:prstGeom prst="pentagon">
            <a:avLst/>
          </a:prstGeom>
          <a:gradFill flip="none" rotWithShape="1">
            <a:gsLst>
              <a:gs pos="0">
                <a:srgbClr val="0070C0"/>
              </a:gs>
              <a:gs pos="35000">
                <a:schemeClr val="accent5">
                  <a:lumMod val="0"/>
                  <a:lumOff val="100000"/>
                </a:schemeClr>
              </a:gs>
              <a:gs pos="100000">
                <a:srgbClr val="62F89F"/>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D6AB62-919D-4124-A183-FAD3C3C2DBDA}"/>
              </a:ext>
            </a:extLst>
          </p:cNvPr>
          <p:cNvSpPr>
            <a:spLocks noGrp="1"/>
          </p:cNvSpPr>
          <p:nvPr>
            <p:ph type="title"/>
          </p:nvPr>
        </p:nvSpPr>
        <p:spPr/>
        <p:txBody>
          <a:bodyPr/>
          <a:lstStyle/>
          <a:p>
            <a:pPr algn="ctr"/>
            <a:r>
              <a:rPr lang="en-US" dirty="0"/>
              <a:t>Expected Outcome</a:t>
            </a:r>
          </a:p>
        </p:txBody>
      </p:sp>
      <p:sp>
        <p:nvSpPr>
          <p:cNvPr id="3" name="Content Placeholder 2">
            <a:extLst>
              <a:ext uri="{FF2B5EF4-FFF2-40B4-BE49-F238E27FC236}">
                <a16:creationId xmlns:a16="http://schemas.microsoft.com/office/drawing/2014/main" id="{904E1C33-CB6C-4C89-B18C-0EEFA0E40EF9}"/>
              </a:ext>
            </a:extLst>
          </p:cNvPr>
          <p:cNvSpPr>
            <a:spLocks noGrp="1"/>
          </p:cNvSpPr>
          <p:nvPr>
            <p:ph idx="1"/>
          </p:nvPr>
        </p:nvSpPr>
        <p:spPr>
          <a:xfrm>
            <a:off x="943946" y="2059833"/>
            <a:ext cx="10515600" cy="4351338"/>
          </a:xfrm>
        </p:spPr>
        <p:txBody>
          <a:bodyPr/>
          <a:lstStyle/>
          <a:p>
            <a:pPr defTabSz="1244600">
              <a:lnSpc>
                <a:spcPct val="150000"/>
              </a:lnSpc>
              <a:spcBef>
                <a:spcPct val="0"/>
              </a:spcBef>
              <a:spcAft>
                <a:spcPct val="35000"/>
              </a:spcAft>
              <a:buFont typeface="Wingdings" panose="05000000000000000000" pitchFamily="2" charset="2"/>
              <a:buChar char="ü"/>
            </a:pPr>
            <a:r>
              <a:rPr lang="en-US" sz="2600" dirty="0">
                <a:solidFill>
                  <a:prstClr val="black">
                    <a:hueOff val="0"/>
                    <a:satOff val="0"/>
                    <a:lumOff val="0"/>
                    <a:alphaOff val="0"/>
                  </a:prstClr>
                </a:solidFill>
                <a:latin typeface="Calibri" panose="020F0502020204030204"/>
              </a:rPr>
              <a:t> A web based application which can analyze the images captured by the camera and detect their classification using the machine learning model into objects, humans, and various other types.</a:t>
            </a:r>
          </a:p>
        </p:txBody>
      </p:sp>
      <p:sp>
        <p:nvSpPr>
          <p:cNvPr id="5" name="Pentagon 4">
            <a:extLst>
              <a:ext uri="{FF2B5EF4-FFF2-40B4-BE49-F238E27FC236}">
                <a16:creationId xmlns:a16="http://schemas.microsoft.com/office/drawing/2014/main" id="{857FC0CB-2547-4011-8DBE-2279EF18BCBE}"/>
              </a:ext>
            </a:extLst>
          </p:cNvPr>
          <p:cNvSpPr/>
          <p:nvPr/>
        </p:nvSpPr>
        <p:spPr>
          <a:xfrm rot="4316611">
            <a:off x="11244921" y="2177653"/>
            <a:ext cx="746246" cy="686703"/>
          </a:xfrm>
          <a:prstGeom prst="pentagon">
            <a:avLst/>
          </a:prstGeom>
          <a:gradFill flip="none" rotWithShape="1">
            <a:gsLst>
              <a:gs pos="0">
                <a:srgbClr val="008250"/>
              </a:gs>
              <a:gs pos="35000">
                <a:schemeClr val="accent5">
                  <a:lumMod val="0"/>
                  <a:lumOff val="100000"/>
                </a:schemeClr>
              </a:gs>
              <a:gs pos="100000">
                <a:srgbClr val="62F89F"/>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entagon 5">
            <a:extLst>
              <a:ext uri="{FF2B5EF4-FFF2-40B4-BE49-F238E27FC236}">
                <a16:creationId xmlns:a16="http://schemas.microsoft.com/office/drawing/2014/main" id="{039D13BF-6077-495E-A623-338FAD3F0086}"/>
              </a:ext>
            </a:extLst>
          </p:cNvPr>
          <p:cNvSpPr/>
          <p:nvPr/>
        </p:nvSpPr>
        <p:spPr>
          <a:xfrm rot="17342510" flipH="1">
            <a:off x="10258655" y="2306658"/>
            <a:ext cx="1447991" cy="1351036"/>
          </a:xfrm>
          <a:prstGeom prst="pentagon">
            <a:avLst/>
          </a:prstGeom>
          <a:gradFill>
            <a:gsLst>
              <a:gs pos="0">
                <a:schemeClr val="accent5">
                  <a:lumMod val="89000"/>
                  <a:alpha val="0"/>
                </a:schemeClr>
              </a:gs>
              <a:gs pos="23000">
                <a:srgbClr val="6DA6D9">
                  <a:alpha val="19000"/>
                </a:srgbClr>
              </a:gs>
              <a:gs pos="41000">
                <a:schemeClr val="accent5">
                  <a:lumMod val="75000"/>
                  <a:alpha val="28000"/>
                </a:schemeClr>
              </a:gs>
              <a:gs pos="97000">
                <a:schemeClr val="tx1">
                  <a:alpha val="36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7">
            <a:extLst>
              <a:ext uri="{FF2B5EF4-FFF2-40B4-BE49-F238E27FC236}">
                <a16:creationId xmlns:a16="http://schemas.microsoft.com/office/drawing/2014/main" id="{5464DEE0-B3E2-4F40-B95E-2281880FFBB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5818" y="136525"/>
            <a:ext cx="879921" cy="1172756"/>
          </a:xfrm>
          <a:prstGeom prst="rect">
            <a:avLst/>
          </a:prstGeom>
        </p:spPr>
      </p:pic>
    </p:spTree>
    <p:extLst>
      <p:ext uri="{BB962C8B-B14F-4D97-AF65-F5344CB8AC3E}">
        <p14:creationId xmlns:p14="http://schemas.microsoft.com/office/powerpoint/2010/main" val="42839629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2940</TotalTime>
  <Words>612</Words>
  <Application>Microsoft Office PowerPoint</Application>
  <PresentationFormat>Widescreen</PresentationFormat>
  <Paragraphs>112</Paragraphs>
  <Slides>14</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14</vt:i4>
      </vt:variant>
    </vt:vector>
  </HeadingPairs>
  <TitlesOfParts>
    <vt:vector size="27" baseType="lpstr">
      <vt:lpstr>Arial Unicode MS</vt:lpstr>
      <vt:lpstr>AR ESSENCE</vt:lpstr>
      <vt:lpstr>Arial</vt:lpstr>
      <vt:lpstr>Arial Black</vt:lpstr>
      <vt:lpstr>Bahnschrift Light</vt:lpstr>
      <vt:lpstr>Bell MT</vt:lpstr>
      <vt:lpstr>Bodoni MT</vt:lpstr>
      <vt:lpstr>Calibri</vt:lpstr>
      <vt:lpstr>Calibri Light</vt:lpstr>
      <vt:lpstr>Calisto MT</vt:lpstr>
      <vt:lpstr>Franklin Gothic Book</vt:lpstr>
      <vt:lpstr>Wingdings</vt:lpstr>
      <vt:lpstr>Office Theme</vt:lpstr>
      <vt:lpstr>B.E. PROJECT  Image Segmentation and Text Recognizer Using Deep Learning:  </vt:lpstr>
      <vt:lpstr>Introduction</vt:lpstr>
      <vt:lpstr>About Deep Learning</vt:lpstr>
      <vt:lpstr>Difference between ML and Deep Learning</vt:lpstr>
      <vt:lpstr> Digital Image Processing</vt:lpstr>
      <vt:lpstr>Advantages of Digital over Analogue Image Processing</vt:lpstr>
      <vt:lpstr>About</vt:lpstr>
      <vt:lpstr>About</vt:lpstr>
      <vt:lpstr>Expected Outcome</vt:lpstr>
      <vt:lpstr>Impact and Limitations</vt:lpstr>
      <vt:lpstr>Future Scope</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 Project for</dc:title>
  <dc:creator>Janhavi</dc:creator>
  <cp:lastModifiedBy>Janhavi</cp:lastModifiedBy>
  <cp:revision>66</cp:revision>
  <dcterms:created xsi:type="dcterms:W3CDTF">2021-07-18T17:47:09Z</dcterms:created>
  <dcterms:modified xsi:type="dcterms:W3CDTF">2021-07-23T12:43:46Z</dcterms:modified>
</cp:coreProperties>
</file>