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8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79" r:id="rId2"/>
    <p:sldId id="262" r:id="rId3"/>
    <p:sldId id="258" r:id="rId4"/>
    <p:sldId id="263" r:id="rId5"/>
    <p:sldId id="264" r:id="rId6"/>
    <p:sldId id="270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Google%20Drive\Concordia\Fall2017\Knowledge%20Based%20Systems%20COMP6591\Project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  <a:r>
              <a:rPr lang="en-US" baseline="0" dirty="0"/>
              <a:t>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graph10.pl</c:v>
                </c:pt>
                <c:pt idx="1">
                  <c:v>graph20.pl</c:v>
                </c:pt>
                <c:pt idx="2">
                  <c:v>graph30.pl</c:v>
                </c:pt>
                <c:pt idx="3">
                  <c:v>graph40.pl</c:v>
                </c:pt>
                <c:pt idx="4">
                  <c:v>graph50.pl</c:v>
                </c:pt>
                <c:pt idx="5">
                  <c:v>graph60.pl</c:v>
                </c:pt>
                <c:pt idx="6">
                  <c:v>graph70.pl</c:v>
                </c:pt>
                <c:pt idx="7">
                  <c:v>graph80.pl</c:v>
                </c:pt>
                <c:pt idx="8">
                  <c:v>graph90.pl</c:v>
                </c:pt>
                <c:pt idx="9">
                  <c:v>graph100.pl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</c:v>
                </c:pt>
                <c:pt idx="1">
                  <c:v>129</c:v>
                </c:pt>
                <c:pt idx="2">
                  <c:v>310</c:v>
                </c:pt>
                <c:pt idx="3">
                  <c:v>531</c:v>
                </c:pt>
                <c:pt idx="4">
                  <c:v>1016</c:v>
                </c:pt>
                <c:pt idx="5">
                  <c:v>1719</c:v>
                </c:pt>
                <c:pt idx="6">
                  <c:v>2813</c:v>
                </c:pt>
                <c:pt idx="7">
                  <c:v>4531</c:v>
                </c:pt>
                <c:pt idx="8">
                  <c:v>7016</c:v>
                </c:pt>
                <c:pt idx="9">
                  <c:v>10344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D-412F-BD66-851FA7C587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Semi Naïve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graph10.pl</c:v>
                </c:pt>
                <c:pt idx="1">
                  <c:v>graph20.pl</c:v>
                </c:pt>
                <c:pt idx="2">
                  <c:v>graph30.pl</c:v>
                </c:pt>
                <c:pt idx="3">
                  <c:v>graph40.pl</c:v>
                </c:pt>
                <c:pt idx="4">
                  <c:v>graph50.pl</c:v>
                </c:pt>
                <c:pt idx="5">
                  <c:v>graph60.pl</c:v>
                </c:pt>
                <c:pt idx="6">
                  <c:v>graph70.pl</c:v>
                </c:pt>
                <c:pt idx="7">
                  <c:v>graph80.pl</c:v>
                </c:pt>
                <c:pt idx="8">
                  <c:v>graph90.pl</c:v>
                </c:pt>
                <c:pt idx="9">
                  <c:v>graph100.pl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</c:v>
                </c:pt>
                <c:pt idx="1">
                  <c:v>63</c:v>
                </c:pt>
                <c:pt idx="2">
                  <c:v>94</c:v>
                </c:pt>
                <c:pt idx="3">
                  <c:v>156</c:v>
                </c:pt>
                <c:pt idx="4">
                  <c:v>203</c:v>
                </c:pt>
                <c:pt idx="5">
                  <c:v>266</c:v>
                </c:pt>
                <c:pt idx="6">
                  <c:v>313</c:v>
                </c:pt>
                <c:pt idx="7">
                  <c:v>428</c:v>
                </c:pt>
                <c:pt idx="8">
                  <c:v>551</c:v>
                </c:pt>
                <c:pt idx="9">
                  <c:v>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D-412F-BD66-851FA7C58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483920"/>
        <c:axId val="575486872"/>
      </c:lineChart>
      <c:catAx>
        <c:axId val="57548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86872"/>
        <c:crosses val="autoZero"/>
        <c:auto val="1"/>
        <c:lblAlgn val="ctr"/>
        <c:lblOffset val="100"/>
        <c:noMultiLvlLbl val="0"/>
      </c:catAx>
      <c:valAx>
        <c:axId val="575486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8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'NonLinear Program'!$B$4</c:f>
              <c:strCache>
                <c:ptCount val="1"/>
                <c:pt idx="0">
                  <c:v>Naïve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'NonLinear Program'!$A$5:$A$14</c:f>
              <c:strCache>
                <c:ptCount val="10"/>
                <c:pt idx="0">
                  <c:v>clique10.pl</c:v>
                </c:pt>
                <c:pt idx="1">
                  <c:v>clique20.pl</c:v>
                </c:pt>
                <c:pt idx="2">
                  <c:v>clique30.pl</c:v>
                </c:pt>
                <c:pt idx="3">
                  <c:v>clique40.pl</c:v>
                </c:pt>
                <c:pt idx="4">
                  <c:v>clique50.pl</c:v>
                </c:pt>
                <c:pt idx="5">
                  <c:v>clique60.pl</c:v>
                </c:pt>
                <c:pt idx="6">
                  <c:v>clique70.pl</c:v>
                </c:pt>
                <c:pt idx="7">
                  <c:v>clique80.pl</c:v>
                </c:pt>
                <c:pt idx="8">
                  <c:v>clique90.pl</c:v>
                </c:pt>
                <c:pt idx="9">
                  <c:v>clique100.pl</c:v>
                </c:pt>
              </c:strCache>
            </c:strRef>
          </c:cat>
          <c:val>
            <c:numRef>
              <c:f>'NonLinear Program'!$B$5:$B$14</c:f>
              <c:numCache>
                <c:formatCode>General</c:formatCode>
                <c:ptCount val="10"/>
                <c:pt idx="0">
                  <c:v>94</c:v>
                </c:pt>
                <c:pt idx="1">
                  <c:v>375</c:v>
                </c:pt>
                <c:pt idx="2">
                  <c:v>1485</c:v>
                </c:pt>
                <c:pt idx="3">
                  <c:v>4949</c:v>
                </c:pt>
                <c:pt idx="4">
                  <c:v>13564</c:v>
                </c:pt>
                <c:pt idx="5">
                  <c:v>36453</c:v>
                </c:pt>
                <c:pt idx="6">
                  <c:v>75396</c:v>
                </c:pt>
                <c:pt idx="7">
                  <c:v>149487</c:v>
                </c:pt>
                <c:pt idx="8">
                  <c:v>238954</c:v>
                </c:pt>
                <c:pt idx="9">
                  <c:v>417966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E0-4E28-A108-677C0E03D7CE}"/>
            </c:ext>
          </c:extLst>
        </c:ser>
        <c:ser>
          <c:idx val="1"/>
          <c:order val="1"/>
          <c:tx>
            <c:strRef>
              <c:f>'NonLinear Program'!$C$4</c:f>
              <c:strCache>
                <c:ptCount val="1"/>
                <c:pt idx="0">
                  <c:v>Semi Naïve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'NonLinear Program'!$A$5:$A$14</c:f>
              <c:strCache>
                <c:ptCount val="10"/>
                <c:pt idx="0">
                  <c:v>clique10.pl</c:v>
                </c:pt>
                <c:pt idx="1">
                  <c:v>clique20.pl</c:v>
                </c:pt>
                <c:pt idx="2">
                  <c:v>clique30.pl</c:v>
                </c:pt>
                <c:pt idx="3">
                  <c:v>clique40.pl</c:v>
                </c:pt>
                <c:pt idx="4">
                  <c:v>clique50.pl</c:v>
                </c:pt>
                <c:pt idx="5">
                  <c:v>clique60.pl</c:v>
                </c:pt>
                <c:pt idx="6">
                  <c:v>clique70.pl</c:v>
                </c:pt>
                <c:pt idx="7">
                  <c:v>clique80.pl</c:v>
                </c:pt>
                <c:pt idx="8">
                  <c:v>clique90.pl</c:v>
                </c:pt>
                <c:pt idx="9">
                  <c:v>clique100.pl</c:v>
                </c:pt>
              </c:strCache>
            </c:strRef>
          </c:cat>
          <c:val>
            <c:numRef>
              <c:f>'NonLinear Program'!$C$5:$C$14</c:f>
              <c:numCache>
                <c:formatCode>General</c:formatCode>
                <c:ptCount val="10"/>
                <c:pt idx="0">
                  <c:v>47</c:v>
                </c:pt>
                <c:pt idx="1">
                  <c:v>158</c:v>
                </c:pt>
                <c:pt idx="2">
                  <c:v>234</c:v>
                </c:pt>
                <c:pt idx="3">
                  <c:v>548</c:v>
                </c:pt>
                <c:pt idx="4">
                  <c:v>954</c:v>
                </c:pt>
                <c:pt idx="5">
                  <c:v>1708</c:v>
                </c:pt>
                <c:pt idx="6">
                  <c:v>2829</c:v>
                </c:pt>
                <c:pt idx="7">
                  <c:v>4719</c:v>
                </c:pt>
                <c:pt idx="8">
                  <c:v>7876</c:v>
                </c:pt>
                <c:pt idx="9">
                  <c:v>10907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E0-4E28-A108-677C0E03D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711208"/>
        <c:axId val="434711864"/>
      </c:lineChart>
      <c:catAx>
        <c:axId val="434711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11864"/>
        <c:crosses val="autoZero"/>
        <c:auto val="1"/>
        <c:lblAlgn val="ctr"/>
        <c:lblOffset val="100"/>
        <c:noMultiLvlLbl val="0"/>
      </c:catAx>
      <c:valAx>
        <c:axId val="434711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1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D8DF5-4D9A-4887-84B8-B21980EAEB1D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665D8-4F67-4D66-A69C-EBD4158F3DB5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2CD92B4F-1903-450B-8DF7-89253EBF71BC}" type="parTrans" cxnId="{8FAAF9B0-2CB6-40E4-B1B6-EB4D3FAEDD3F}">
      <dgm:prSet/>
      <dgm:spPr/>
      <dgm:t>
        <a:bodyPr/>
        <a:lstStyle/>
        <a:p>
          <a:endParaRPr lang="en-US"/>
        </a:p>
      </dgm:t>
    </dgm:pt>
    <dgm:pt modelId="{0C30BA0A-C30B-4D02-942D-5038688A2E35}" type="sibTrans" cxnId="{8FAAF9B0-2CB6-40E4-B1B6-EB4D3FAEDD3F}">
      <dgm:prSet/>
      <dgm:spPr/>
      <dgm:t>
        <a:bodyPr/>
        <a:lstStyle/>
        <a:p>
          <a:endParaRPr lang="en-US"/>
        </a:p>
      </dgm:t>
    </dgm:pt>
    <dgm:pt modelId="{BD427FDB-F66F-4373-A079-549C78CBE9B7}">
      <dgm:prSet phldrT="[Text]"/>
      <dgm:spPr/>
      <dgm:t>
        <a:bodyPr/>
        <a:lstStyle/>
        <a:p>
          <a:r>
            <a:rPr lang="en-US" dirty="0"/>
            <a:t>Tokenize Input</a:t>
          </a:r>
        </a:p>
      </dgm:t>
    </dgm:pt>
    <dgm:pt modelId="{2CCA55C6-3E4A-417B-9B18-8A0073553F8A}" type="parTrans" cxnId="{5B68940D-EAF8-45EB-BC72-8EBE548F5E02}">
      <dgm:prSet/>
      <dgm:spPr/>
      <dgm:t>
        <a:bodyPr/>
        <a:lstStyle/>
        <a:p>
          <a:endParaRPr lang="en-US"/>
        </a:p>
      </dgm:t>
    </dgm:pt>
    <dgm:pt modelId="{AFC44543-FABD-45DF-BB60-4CB226ADE723}" type="sibTrans" cxnId="{5B68940D-EAF8-45EB-BC72-8EBE548F5E02}">
      <dgm:prSet/>
      <dgm:spPr/>
      <dgm:t>
        <a:bodyPr/>
        <a:lstStyle/>
        <a:p>
          <a:endParaRPr lang="en-US"/>
        </a:p>
      </dgm:t>
    </dgm:pt>
    <dgm:pt modelId="{64F18AF3-CD75-441D-9439-A89334583C62}">
      <dgm:prSet phldrT="[Text]"/>
      <dgm:spPr/>
      <dgm:t>
        <a:bodyPr/>
        <a:lstStyle/>
        <a:p>
          <a:r>
            <a:rPr lang="en-US" dirty="0"/>
            <a:t>Validate Input</a:t>
          </a:r>
        </a:p>
      </dgm:t>
    </dgm:pt>
    <dgm:pt modelId="{EBD3B94E-CDD8-4277-A25C-B8950916FFEC}" type="parTrans" cxnId="{4B49E2C8-5288-4D1F-B472-8504B5C8F9BE}">
      <dgm:prSet/>
      <dgm:spPr/>
      <dgm:t>
        <a:bodyPr/>
        <a:lstStyle/>
        <a:p>
          <a:endParaRPr lang="en-US"/>
        </a:p>
      </dgm:t>
    </dgm:pt>
    <dgm:pt modelId="{4443A11A-C749-40D1-97BF-3C0C7A9E68B1}" type="sibTrans" cxnId="{4B49E2C8-5288-4D1F-B472-8504B5C8F9BE}">
      <dgm:prSet/>
      <dgm:spPr/>
      <dgm:t>
        <a:bodyPr/>
        <a:lstStyle/>
        <a:p>
          <a:endParaRPr lang="en-US"/>
        </a:p>
      </dgm:t>
    </dgm:pt>
    <dgm:pt modelId="{99B4F346-D186-4969-A733-52DB5DEA7A07}">
      <dgm:prSet phldrT="[Text]"/>
      <dgm:spPr/>
      <dgm:t>
        <a:bodyPr/>
        <a:lstStyle/>
        <a:p>
          <a:r>
            <a:rPr lang="en-US" dirty="0"/>
            <a:t>Engine</a:t>
          </a:r>
        </a:p>
      </dgm:t>
    </dgm:pt>
    <dgm:pt modelId="{CCF79D14-00E0-454B-A52A-F709842BA5FE}" type="parTrans" cxnId="{FFB08FE7-5B9B-4CFD-9A54-93667D339D12}">
      <dgm:prSet/>
      <dgm:spPr/>
      <dgm:t>
        <a:bodyPr/>
        <a:lstStyle/>
        <a:p>
          <a:endParaRPr lang="en-US"/>
        </a:p>
      </dgm:t>
    </dgm:pt>
    <dgm:pt modelId="{910870AA-C08B-4E8B-978C-E94E9057AFC8}" type="sibTrans" cxnId="{FFB08FE7-5B9B-4CFD-9A54-93667D339D12}">
      <dgm:prSet/>
      <dgm:spPr/>
      <dgm:t>
        <a:bodyPr/>
        <a:lstStyle/>
        <a:p>
          <a:endParaRPr lang="en-US"/>
        </a:p>
      </dgm:t>
    </dgm:pt>
    <dgm:pt modelId="{61BE1EA6-D64B-4181-9E00-9F47E8C6300A}">
      <dgm:prSet phldrT="[Text]"/>
      <dgm:spPr/>
      <dgm:t>
        <a:bodyPr/>
        <a:lstStyle/>
        <a:p>
          <a:r>
            <a:rPr lang="en-US" dirty="0"/>
            <a:t>Generate new Facts</a:t>
          </a:r>
        </a:p>
      </dgm:t>
    </dgm:pt>
    <dgm:pt modelId="{6C4536D9-1948-4819-BFFD-CF6BDE150E59}" type="parTrans" cxnId="{0DD10839-0640-452C-B0B3-2AE15CDD07E0}">
      <dgm:prSet/>
      <dgm:spPr/>
      <dgm:t>
        <a:bodyPr/>
        <a:lstStyle/>
        <a:p>
          <a:endParaRPr lang="en-US"/>
        </a:p>
      </dgm:t>
    </dgm:pt>
    <dgm:pt modelId="{A0205DB0-470F-4515-B0EF-9817812B298C}" type="sibTrans" cxnId="{0DD10839-0640-452C-B0B3-2AE15CDD07E0}">
      <dgm:prSet/>
      <dgm:spPr/>
      <dgm:t>
        <a:bodyPr/>
        <a:lstStyle/>
        <a:p>
          <a:endParaRPr lang="en-US"/>
        </a:p>
      </dgm:t>
    </dgm:pt>
    <dgm:pt modelId="{5F61F6D8-1E34-48C9-86C3-16638B071162}">
      <dgm:prSet phldrT="[Text]"/>
      <dgm:spPr/>
      <dgm:t>
        <a:bodyPr/>
        <a:lstStyle/>
        <a:p>
          <a:r>
            <a:rPr lang="en-US" dirty="0"/>
            <a:t>Evaluate Queries</a:t>
          </a:r>
        </a:p>
      </dgm:t>
    </dgm:pt>
    <dgm:pt modelId="{151BAF27-6605-4E79-8E63-91EC46B71207}" type="parTrans" cxnId="{C1346C5C-19C9-4007-BF8C-3CCF8FE816BE}">
      <dgm:prSet/>
      <dgm:spPr/>
      <dgm:t>
        <a:bodyPr/>
        <a:lstStyle/>
        <a:p>
          <a:endParaRPr lang="en-US"/>
        </a:p>
      </dgm:t>
    </dgm:pt>
    <dgm:pt modelId="{C4A1DC48-5523-427A-9139-B279281CD6D9}" type="sibTrans" cxnId="{C1346C5C-19C9-4007-BF8C-3CCF8FE816BE}">
      <dgm:prSet/>
      <dgm:spPr/>
      <dgm:t>
        <a:bodyPr/>
        <a:lstStyle/>
        <a:p>
          <a:endParaRPr lang="en-US"/>
        </a:p>
      </dgm:t>
    </dgm:pt>
    <dgm:pt modelId="{F1769FA1-69ED-4A1D-8F5D-A229E0E7F924}">
      <dgm:prSet phldrT="[Text]"/>
      <dgm:spPr/>
      <dgm:t>
        <a:bodyPr/>
        <a:lstStyle/>
        <a:p>
          <a:r>
            <a:rPr lang="en-US" dirty="0"/>
            <a:t>Query Results</a:t>
          </a:r>
        </a:p>
      </dgm:t>
    </dgm:pt>
    <dgm:pt modelId="{92E84F2C-D987-446A-ACC2-E48509F3AB4D}" type="parTrans" cxnId="{0DA3DE97-F1C4-4CF2-BEF9-D7F7CF62472B}">
      <dgm:prSet/>
      <dgm:spPr/>
      <dgm:t>
        <a:bodyPr/>
        <a:lstStyle/>
        <a:p>
          <a:endParaRPr lang="en-US"/>
        </a:p>
      </dgm:t>
    </dgm:pt>
    <dgm:pt modelId="{E7D0DA44-ECB6-4E66-A2A7-8CD3E1584B38}" type="sibTrans" cxnId="{0DA3DE97-F1C4-4CF2-BEF9-D7F7CF62472B}">
      <dgm:prSet/>
      <dgm:spPr/>
      <dgm:t>
        <a:bodyPr/>
        <a:lstStyle/>
        <a:p>
          <a:endParaRPr lang="en-US"/>
        </a:p>
      </dgm:t>
    </dgm:pt>
    <dgm:pt modelId="{D0E57404-ED22-43EE-A15E-CE7C880DB70A}">
      <dgm:prSet phldrT="[Text]"/>
      <dgm:spPr/>
      <dgm:t>
        <a:bodyPr/>
        <a:lstStyle/>
        <a:p>
          <a:r>
            <a:rPr lang="en-US" dirty="0" err="1"/>
            <a:t>P.output</a:t>
          </a:r>
          <a:endParaRPr lang="en-US" dirty="0"/>
        </a:p>
      </dgm:t>
    </dgm:pt>
    <dgm:pt modelId="{01B881B1-6323-4C51-B26A-0B33F2512DFF}" type="parTrans" cxnId="{27E929E0-C302-4E88-8D27-2E1EA552C6D0}">
      <dgm:prSet/>
      <dgm:spPr/>
      <dgm:t>
        <a:bodyPr/>
        <a:lstStyle/>
        <a:p>
          <a:endParaRPr lang="en-US"/>
        </a:p>
      </dgm:t>
    </dgm:pt>
    <dgm:pt modelId="{30A2B6ED-DDC0-4E55-9F4B-98B08D055F2C}" type="sibTrans" cxnId="{27E929E0-C302-4E88-8D27-2E1EA552C6D0}">
      <dgm:prSet/>
      <dgm:spPr/>
      <dgm:t>
        <a:bodyPr/>
        <a:lstStyle/>
        <a:p>
          <a:endParaRPr lang="en-US"/>
        </a:p>
      </dgm:t>
    </dgm:pt>
    <dgm:pt modelId="{9AD12DB2-D13D-4B24-B1DD-F689D268263D}">
      <dgm:prSet phldrT="[Text]"/>
      <dgm:spPr/>
      <dgm:t>
        <a:bodyPr/>
        <a:lstStyle/>
        <a:p>
          <a:r>
            <a:rPr lang="en-US" dirty="0"/>
            <a:t>Stratify Program</a:t>
          </a:r>
        </a:p>
      </dgm:t>
    </dgm:pt>
    <dgm:pt modelId="{C458DEAB-61B1-4E10-B2C5-4285F1515C7B}" type="parTrans" cxnId="{AF10884C-EE5A-42B5-8D07-04D6E6E61BB7}">
      <dgm:prSet/>
      <dgm:spPr/>
      <dgm:t>
        <a:bodyPr/>
        <a:lstStyle/>
        <a:p>
          <a:endParaRPr lang="en-US"/>
        </a:p>
      </dgm:t>
    </dgm:pt>
    <dgm:pt modelId="{BB1B02C9-B391-422B-8B01-634F48C38619}" type="sibTrans" cxnId="{AF10884C-EE5A-42B5-8D07-04D6E6E61BB7}">
      <dgm:prSet/>
      <dgm:spPr/>
      <dgm:t>
        <a:bodyPr/>
        <a:lstStyle/>
        <a:p>
          <a:endParaRPr lang="en-US"/>
        </a:p>
      </dgm:t>
    </dgm:pt>
    <dgm:pt modelId="{842C821B-CF2B-4947-AF97-912CAB61DD85}" type="pres">
      <dgm:prSet presAssocID="{5BED8DF5-4D9A-4887-84B8-B21980EAEB1D}" presName="Name0" presStyleCnt="0">
        <dgm:presLayoutVars>
          <dgm:dir/>
          <dgm:animLvl val="lvl"/>
          <dgm:resizeHandles val="exact"/>
        </dgm:presLayoutVars>
      </dgm:prSet>
      <dgm:spPr/>
    </dgm:pt>
    <dgm:pt modelId="{9F13EA0C-4889-4F40-954D-1B8CED17B2C7}" type="pres">
      <dgm:prSet presAssocID="{5BED8DF5-4D9A-4887-84B8-B21980EAEB1D}" presName="tSp" presStyleCnt="0"/>
      <dgm:spPr/>
    </dgm:pt>
    <dgm:pt modelId="{4794C231-1AE1-493D-A096-3F3778FEF1BC}" type="pres">
      <dgm:prSet presAssocID="{5BED8DF5-4D9A-4887-84B8-B21980EAEB1D}" presName="bSp" presStyleCnt="0"/>
      <dgm:spPr/>
    </dgm:pt>
    <dgm:pt modelId="{7DDA0790-8C67-4B20-8B29-EF0FA4195E39}" type="pres">
      <dgm:prSet presAssocID="{5BED8DF5-4D9A-4887-84B8-B21980EAEB1D}" presName="process" presStyleCnt="0"/>
      <dgm:spPr/>
    </dgm:pt>
    <dgm:pt modelId="{35F923A4-32FA-4F51-903C-3CC11A47D66A}" type="pres">
      <dgm:prSet presAssocID="{DAA665D8-4F67-4D66-A69C-EBD4158F3DB5}" presName="composite1" presStyleCnt="0"/>
      <dgm:spPr/>
    </dgm:pt>
    <dgm:pt modelId="{93D349C2-7BDD-40F2-822F-F55D51C59006}" type="pres">
      <dgm:prSet presAssocID="{DAA665D8-4F67-4D66-A69C-EBD4158F3DB5}" presName="dummyNode1" presStyleLbl="node1" presStyleIdx="0" presStyleCnt="3"/>
      <dgm:spPr/>
    </dgm:pt>
    <dgm:pt modelId="{1C87F0B9-32AF-49B9-828D-81B63EBC67F7}" type="pres">
      <dgm:prSet presAssocID="{DAA665D8-4F67-4D66-A69C-EBD4158F3DB5}" presName="childNode1" presStyleLbl="bgAcc1" presStyleIdx="0" presStyleCnt="3">
        <dgm:presLayoutVars>
          <dgm:bulletEnabled val="1"/>
        </dgm:presLayoutVars>
      </dgm:prSet>
      <dgm:spPr/>
    </dgm:pt>
    <dgm:pt modelId="{23F7E99B-93FE-4F82-BE4F-05078396B576}" type="pres">
      <dgm:prSet presAssocID="{DAA665D8-4F67-4D66-A69C-EBD4158F3DB5}" presName="childNode1tx" presStyleLbl="bgAcc1" presStyleIdx="0" presStyleCnt="3">
        <dgm:presLayoutVars>
          <dgm:bulletEnabled val="1"/>
        </dgm:presLayoutVars>
      </dgm:prSet>
      <dgm:spPr/>
    </dgm:pt>
    <dgm:pt modelId="{7F6294FF-0499-4C4C-A14C-73C993F81010}" type="pres">
      <dgm:prSet presAssocID="{DAA665D8-4F67-4D66-A69C-EBD4158F3DB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EC5B66A-A28A-4470-ADB8-78E77B0E992C}" type="pres">
      <dgm:prSet presAssocID="{DAA665D8-4F67-4D66-A69C-EBD4158F3DB5}" presName="connSite1" presStyleCnt="0"/>
      <dgm:spPr/>
    </dgm:pt>
    <dgm:pt modelId="{3D3138F8-DEFE-49A0-AE98-516A82284B46}" type="pres">
      <dgm:prSet presAssocID="{0C30BA0A-C30B-4D02-942D-5038688A2E35}" presName="Name9" presStyleLbl="sibTrans2D1" presStyleIdx="0" presStyleCnt="2"/>
      <dgm:spPr/>
    </dgm:pt>
    <dgm:pt modelId="{04ADC16C-C939-4B4B-AB66-054131A54157}" type="pres">
      <dgm:prSet presAssocID="{99B4F346-D186-4969-A733-52DB5DEA7A07}" presName="composite2" presStyleCnt="0"/>
      <dgm:spPr/>
    </dgm:pt>
    <dgm:pt modelId="{DA3FA24A-3A1A-4DAC-9DC1-EA340EEDCD38}" type="pres">
      <dgm:prSet presAssocID="{99B4F346-D186-4969-A733-52DB5DEA7A07}" presName="dummyNode2" presStyleLbl="node1" presStyleIdx="0" presStyleCnt="3"/>
      <dgm:spPr/>
    </dgm:pt>
    <dgm:pt modelId="{AEE25AAA-3737-4B60-8246-675A26DB56CE}" type="pres">
      <dgm:prSet presAssocID="{99B4F346-D186-4969-A733-52DB5DEA7A07}" presName="childNode2" presStyleLbl="bgAcc1" presStyleIdx="1" presStyleCnt="3">
        <dgm:presLayoutVars>
          <dgm:bulletEnabled val="1"/>
        </dgm:presLayoutVars>
      </dgm:prSet>
      <dgm:spPr/>
    </dgm:pt>
    <dgm:pt modelId="{9D2A6D58-12B6-476D-A708-5EB10E72147D}" type="pres">
      <dgm:prSet presAssocID="{99B4F346-D186-4969-A733-52DB5DEA7A07}" presName="childNode2tx" presStyleLbl="bgAcc1" presStyleIdx="1" presStyleCnt="3">
        <dgm:presLayoutVars>
          <dgm:bulletEnabled val="1"/>
        </dgm:presLayoutVars>
      </dgm:prSet>
      <dgm:spPr/>
    </dgm:pt>
    <dgm:pt modelId="{AC080A88-4BA7-474F-9253-81401CB581AB}" type="pres">
      <dgm:prSet presAssocID="{99B4F346-D186-4969-A733-52DB5DEA7A0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2505321-AAD4-4125-8E29-A507B6F97211}" type="pres">
      <dgm:prSet presAssocID="{99B4F346-D186-4969-A733-52DB5DEA7A07}" presName="connSite2" presStyleCnt="0"/>
      <dgm:spPr/>
    </dgm:pt>
    <dgm:pt modelId="{13964614-DD08-47D3-AAB6-144D11B49160}" type="pres">
      <dgm:prSet presAssocID="{910870AA-C08B-4E8B-978C-E94E9057AFC8}" presName="Name18" presStyleLbl="sibTrans2D1" presStyleIdx="1" presStyleCnt="2"/>
      <dgm:spPr/>
    </dgm:pt>
    <dgm:pt modelId="{B29AF895-E778-457A-8176-7C241E0F3AB1}" type="pres">
      <dgm:prSet presAssocID="{F1769FA1-69ED-4A1D-8F5D-A229E0E7F924}" presName="composite1" presStyleCnt="0"/>
      <dgm:spPr/>
    </dgm:pt>
    <dgm:pt modelId="{3DE8CBFF-F5DE-40B1-A8A2-8751BB8EEB8F}" type="pres">
      <dgm:prSet presAssocID="{F1769FA1-69ED-4A1D-8F5D-A229E0E7F924}" presName="dummyNode1" presStyleLbl="node1" presStyleIdx="1" presStyleCnt="3"/>
      <dgm:spPr/>
    </dgm:pt>
    <dgm:pt modelId="{BD2C153E-109E-4C56-AD38-405113EA8A76}" type="pres">
      <dgm:prSet presAssocID="{F1769FA1-69ED-4A1D-8F5D-A229E0E7F924}" presName="childNode1" presStyleLbl="bgAcc1" presStyleIdx="2" presStyleCnt="3">
        <dgm:presLayoutVars>
          <dgm:bulletEnabled val="1"/>
        </dgm:presLayoutVars>
      </dgm:prSet>
      <dgm:spPr/>
    </dgm:pt>
    <dgm:pt modelId="{EC57E27D-DFCA-418F-B896-2125618E83CD}" type="pres">
      <dgm:prSet presAssocID="{F1769FA1-69ED-4A1D-8F5D-A229E0E7F924}" presName="childNode1tx" presStyleLbl="bgAcc1" presStyleIdx="2" presStyleCnt="3">
        <dgm:presLayoutVars>
          <dgm:bulletEnabled val="1"/>
        </dgm:presLayoutVars>
      </dgm:prSet>
      <dgm:spPr/>
    </dgm:pt>
    <dgm:pt modelId="{245CAC02-25E5-484F-99AC-2D6197C0F130}" type="pres">
      <dgm:prSet presAssocID="{F1769FA1-69ED-4A1D-8F5D-A229E0E7F92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A8048A4-F147-4953-8685-EFBAF2BFBA82}" type="pres">
      <dgm:prSet presAssocID="{F1769FA1-69ED-4A1D-8F5D-A229E0E7F924}" presName="connSite1" presStyleCnt="0"/>
      <dgm:spPr/>
    </dgm:pt>
  </dgm:ptLst>
  <dgm:cxnLst>
    <dgm:cxn modelId="{5B68940D-EAF8-45EB-BC72-8EBE548F5E02}" srcId="{DAA665D8-4F67-4D66-A69C-EBD4158F3DB5}" destId="{BD427FDB-F66F-4373-A079-549C78CBE9B7}" srcOrd="0" destOrd="0" parTransId="{2CCA55C6-3E4A-417B-9B18-8A0073553F8A}" sibTransId="{AFC44543-FABD-45DF-BB60-4CB226ADE723}"/>
    <dgm:cxn modelId="{1BE9D519-6660-4447-9517-BDA712D872A3}" type="presOf" srcId="{910870AA-C08B-4E8B-978C-E94E9057AFC8}" destId="{13964614-DD08-47D3-AAB6-144D11B49160}" srcOrd="0" destOrd="0" presId="urn:microsoft.com/office/officeart/2005/8/layout/hProcess4"/>
    <dgm:cxn modelId="{8502151F-DBD1-43B1-B387-4624D92DAC22}" type="presOf" srcId="{9AD12DB2-D13D-4B24-B1DD-F689D268263D}" destId="{9D2A6D58-12B6-476D-A708-5EB10E72147D}" srcOrd="1" destOrd="0" presId="urn:microsoft.com/office/officeart/2005/8/layout/hProcess4"/>
    <dgm:cxn modelId="{F2E02C2C-660C-4331-81A8-4C6B2E7839E6}" type="presOf" srcId="{BD427FDB-F66F-4373-A079-549C78CBE9B7}" destId="{1C87F0B9-32AF-49B9-828D-81B63EBC67F7}" srcOrd="0" destOrd="0" presId="urn:microsoft.com/office/officeart/2005/8/layout/hProcess4"/>
    <dgm:cxn modelId="{D390652C-33B7-4419-87D5-CB42D8039C59}" type="presOf" srcId="{D0E57404-ED22-43EE-A15E-CE7C880DB70A}" destId="{EC57E27D-DFCA-418F-B896-2125618E83CD}" srcOrd="1" destOrd="0" presId="urn:microsoft.com/office/officeart/2005/8/layout/hProcess4"/>
    <dgm:cxn modelId="{3C048430-59CF-46BD-8C94-3A57EC78C03D}" type="presOf" srcId="{D0E57404-ED22-43EE-A15E-CE7C880DB70A}" destId="{BD2C153E-109E-4C56-AD38-405113EA8A76}" srcOrd="0" destOrd="0" presId="urn:microsoft.com/office/officeart/2005/8/layout/hProcess4"/>
    <dgm:cxn modelId="{15C1DA31-0B2C-4D30-9211-15DE74580611}" type="presOf" srcId="{5F61F6D8-1E34-48C9-86C3-16638B071162}" destId="{9D2A6D58-12B6-476D-A708-5EB10E72147D}" srcOrd="1" destOrd="2" presId="urn:microsoft.com/office/officeart/2005/8/layout/hProcess4"/>
    <dgm:cxn modelId="{0DD10839-0640-452C-B0B3-2AE15CDD07E0}" srcId="{99B4F346-D186-4969-A733-52DB5DEA7A07}" destId="{61BE1EA6-D64B-4181-9E00-9F47E8C6300A}" srcOrd="1" destOrd="0" parTransId="{6C4536D9-1948-4819-BFFD-CF6BDE150E59}" sibTransId="{A0205DB0-470F-4515-B0EF-9817812B298C}"/>
    <dgm:cxn modelId="{C1346C5C-19C9-4007-BF8C-3CCF8FE816BE}" srcId="{99B4F346-D186-4969-A733-52DB5DEA7A07}" destId="{5F61F6D8-1E34-48C9-86C3-16638B071162}" srcOrd="2" destOrd="0" parTransId="{151BAF27-6605-4E79-8E63-91EC46B71207}" sibTransId="{C4A1DC48-5523-427A-9139-B279281CD6D9}"/>
    <dgm:cxn modelId="{6CCFFA5E-5FB2-4556-A55E-F5BC8BD3A0AD}" type="presOf" srcId="{61BE1EA6-D64B-4181-9E00-9F47E8C6300A}" destId="{AEE25AAA-3737-4B60-8246-675A26DB56CE}" srcOrd="0" destOrd="1" presId="urn:microsoft.com/office/officeart/2005/8/layout/hProcess4"/>
    <dgm:cxn modelId="{AF10884C-EE5A-42B5-8D07-04D6E6E61BB7}" srcId="{99B4F346-D186-4969-A733-52DB5DEA7A07}" destId="{9AD12DB2-D13D-4B24-B1DD-F689D268263D}" srcOrd="0" destOrd="0" parTransId="{C458DEAB-61B1-4E10-B2C5-4285F1515C7B}" sibTransId="{BB1B02C9-B391-422B-8B01-634F48C38619}"/>
    <dgm:cxn modelId="{B91E7571-3D3E-417B-ACE2-6955B70012AA}" type="presOf" srcId="{BD427FDB-F66F-4373-A079-549C78CBE9B7}" destId="{23F7E99B-93FE-4F82-BE4F-05078396B576}" srcOrd="1" destOrd="0" presId="urn:microsoft.com/office/officeart/2005/8/layout/hProcess4"/>
    <dgm:cxn modelId="{680A8575-2FB4-4321-ADE0-03D6120B0A83}" type="presOf" srcId="{0C30BA0A-C30B-4D02-942D-5038688A2E35}" destId="{3D3138F8-DEFE-49A0-AE98-516A82284B46}" srcOrd="0" destOrd="0" presId="urn:microsoft.com/office/officeart/2005/8/layout/hProcess4"/>
    <dgm:cxn modelId="{786E2595-93F5-4A0C-AF21-4E3047EB6E1C}" type="presOf" srcId="{5BED8DF5-4D9A-4887-84B8-B21980EAEB1D}" destId="{842C821B-CF2B-4947-AF97-912CAB61DD85}" srcOrd="0" destOrd="0" presId="urn:microsoft.com/office/officeart/2005/8/layout/hProcess4"/>
    <dgm:cxn modelId="{0DA3DE97-F1C4-4CF2-BEF9-D7F7CF62472B}" srcId="{5BED8DF5-4D9A-4887-84B8-B21980EAEB1D}" destId="{F1769FA1-69ED-4A1D-8F5D-A229E0E7F924}" srcOrd="2" destOrd="0" parTransId="{92E84F2C-D987-446A-ACC2-E48509F3AB4D}" sibTransId="{E7D0DA44-ECB6-4E66-A2A7-8CD3E1584B38}"/>
    <dgm:cxn modelId="{8291F6A7-1329-420B-B1ED-B2912F4AAF41}" type="presOf" srcId="{61BE1EA6-D64B-4181-9E00-9F47E8C6300A}" destId="{9D2A6D58-12B6-476D-A708-5EB10E72147D}" srcOrd="1" destOrd="1" presId="urn:microsoft.com/office/officeart/2005/8/layout/hProcess4"/>
    <dgm:cxn modelId="{8FAAF9B0-2CB6-40E4-B1B6-EB4D3FAEDD3F}" srcId="{5BED8DF5-4D9A-4887-84B8-B21980EAEB1D}" destId="{DAA665D8-4F67-4D66-A69C-EBD4158F3DB5}" srcOrd="0" destOrd="0" parTransId="{2CD92B4F-1903-450B-8DF7-89253EBF71BC}" sibTransId="{0C30BA0A-C30B-4D02-942D-5038688A2E35}"/>
    <dgm:cxn modelId="{382982B2-7A74-473E-AD26-9FBFC837842E}" type="presOf" srcId="{F1769FA1-69ED-4A1D-8F5D-A229E0E7F924}" destId="{245CAC02-25E5-484F-99AC-2D6197C0F130}" srcOrd="0" destOrd="0" presId="urn:microsoft.com/office/officeart/2005/8/layout/hProcess4"/>
    <dgm:cxn modelId="{B0788CB2-BCA5-4DAA-966E-077E7A0DA273}" type="presOf" srcId="{DAA665D8-4F67-4D66-A69C-EBD4158F3DB5}" destId="{7F6294FF-0499-4C4C-A14C-73C993F81010}" srcOrd="0" destOrd="0" presId="urn:microsoft.com/office/officeart/2005/8/layout/hProcess4"/>
    <dgm:cxn modelId="{B66834B6-C84C-42F8-8477-0EE41974722B}" type="presOf" srcId="{9AD12DB2-D13D-4B24-B1DD-F689D268263D}" destId="{AEE25AAA-3737-4B60-8246-675A26DB56CE}" srcOrd="0" destOrd="0" presId="urn:microsoft.com/office/officeart/2005/8/layout/hProcess4"/>
    <dgm:cxn modelId="{6AC1EDC2-7409-4D05-8BA1-39C49308E7DB}" type="presOf" srcId="{64F18AF3-CD75-441D-9439-A89334583C62}" destId="{23F7E99B-93FE-4F82-BE4F-05078396B576}" srcOrd="1" destOrd="1" presId="urn:microsoft.com/office/officeart/2005/8/layout/hProcess4"/>
    <dgm:cxn modelId="{4B49E2C8-5288-4D1F-B472-8504B5C8F9BE}" srcId="{DAA665D8-4F67-4D66-A69C-EBD4158F3DB5}" destId="{64F18AF3-CD75-441D-9439-A89334583C62}" srcOrd="1" destOrd="0" parTransId="{EBD3B94E-CDD8-4277-A25C-B8950916FFEC}" sibTransId="{4443A11A-C749-40D1-97BF-3C0C7A9E68B1}"/>
    <dgm:cxn modelId="{27E929E0-C302-4E88-8D27-2E1EA552C6D0}" srcId="{F1769FA1-69ED-4A1D-8F5D-A229E0E7F924}" destId="{D0E57404-ED22-43EE-A15E-CE7C880DB70A}" srcOrd="0" destOrd="0" parTransId="{01B881B1-6323-4C51-B26A-0B33F2512DFF}" sibTransId="{30A2B6ED-DDC0-4E55-9F4B-98B08D055F2C}"/>
    <dgm:cxn modelId="{FFB08FE7-5B9B-4CFD-9A54-93667D339D12}" srcId="{5BED8DF5-4D9A-4887-84B8-B21980EAEB1D}" destId="{99B4F346-D186-4969-A733-52DB5DEA7A07}" srcOrd="1" destOrd="0" parTransId="{CCF79D14-00E0-454B-A52A-F709842BA5FE}" sibTransId="{910870AA-C08B-4E8B-978C-E94E9057AFC8}"/>
    <dgm:cxn modelId="{DBB34DF4-46F8-4835-ADD3-E9D9F1C04C48}" type="presOf" srcId="{5F61F6D8-1E34-48C9-86C3-16638B071162}" destId="{AEE25AAA-3737-4B60-8246-675A26DB56CE}" srcOrd="0" destOrd="2" presId="urn:microsoft.com/office/officeart/2005/8/layout/hProcess4"/>
    <dgm:cxn modelId="{9E64AAF9-DC52-423D-BE8A-C9B5E55AB5C4}" type="presOf" srcId="{99B4F346-D186-4969-A733-52DB5DEA7A07}" destId="{AC080A88-4BA7-474F-9253-81401CB581AB}" srcOrd="0" destOrd="0" presId="urn:microsoft.com/office/officeart/2005/8/layout/hProcess4"/>
    <dgm:cxn modelId="{D8B950FC-DF83-4A71-999B-AC7CC6458DB3}" type="presOf" srcId="{64F18AF3-CD75-441D-9439-A89334583C62}" destId="{1C87F0B9-32AF-49B9-828D-81B63EBC67F7}" srcOrd="0" destOrd="1" presId="urn:microsoft.com/office/officeart/2005/8/layout/hProcess4"/>
    <dgm:cxn modelId="{9706FD23-49CC-465D-85E6-EE99A5F973F8}" type="presParOf" srcId="{842C821B-CF2B-4947-AF97-912CAB61DD85}" destId="{9F13EA0C-4889-4F40-954D-1B8CED17B2C7}" srcOrd="0" destOrd="0" presId="urn:microsoft.com/office/officeart/2005/8/layout/hProcess4"/>
    <dgm:cxn modelId="{AF301BF5-54B7-4C98-A613-E26D83BE6DF1}" type="presParOf" srcId="{842C821B-CF2B-4947-AF97-912CAB61DD85}" destId="{4794C231-1AE1-493D-A096-3F3778FEF1BC}" srcOrd="1" destOrd="0" presId="urn:microsoft.com/office/officeart/2005/8/layout/hProcess4"/>
    <dgm:cxn modelId="{2D99F4B1-9677-4EC1-8DB5-10B51D1E9B93}" type="presParOf" srcId="{842C821B-CF2B-4947-AF97-912CAB61DD85}" destId="{7DDA0790-8C67-4B20-8B29-EF0FA4195E39}" srcOrd="2" destOrd="0" presId="urn:microsoft.com/office/officeart/2005/8/layout/hProcess4"/>
    <dgm:cxn modelId="{C990B413-66F7-4ADC-AB09-9165903FEC4E}" type="presParOf" srcId="{7DDA0790-8C67-4B20-8B29-EF0FA4195E39}" destId="{35F923A4-32FA-4F51-903C-3CC11A47D66A}" srcOrd="0" destOrd="0" presId="urn:microsoft.com/office/officeart/2005/8/layout/hProcess4"/>
    <dgm:cxn modelId="{2B22AD1F-E577-424B-A2EE-2323559DD90F}" type="presParOf" srcId="{35F923A4-32FA-4F51-903C-3CC11A47D66A}" destId="{93D349C2-7BDD-40F2-822F-F55D51C59006}" srcOrd="0" destOrd="0" presId="urn:microsoft.com/office/officeart/2005/8/layout/hProcess4"/>
    <dgm:cxn modelId="{209DEE24-4F2D-4069-BD0B-B4356D385382}" type="presParOf" srcId="{35F923A4-32FA-4F51-903C-3CC11A47D66A}" destId="{1C87F0B9-32AF-49B9-828D-81B63EBC67F7}" srcOrd="1" destOrd="0" presId="urn:microsoft.com/office/officeart/2005/8/layout/hProcess4"/>
    <dgm:cxn modelId="{2955D193-8E67-4BA9-98E7-79EF8DB92959}" type="presParOf" srcId="{35F923A4-32FA-4F51-903C-3CC11A47D66A}" destId="{23F7E99B-93FE-4F82-BE4F-05078396B576}" srcOrd="2" destOrd="0" presId="urn:microsoft.com/office/officeart/2005/8/layout/hProcess4"/>
    <dgm:cxn modelId="{788D1C76-BC07-461D-BAE0-DB9402C8E8CE}" type="presParOf" srcId="{35F923A4-32FA-4F51-903C-3CC11A47D66A}" destId="{7F6294FF-0499-4C4C-A14C-73C993F81010}" srcOrd="3" destOrd="0" presId="urn:microsoft.com/office/officeart/2005/8/layout/hProcess4"/>
    <dgm:cxn modelId="{47DE76D8-157D-4829-8429-6390E052F74A}" type="presParOf" srcId="{35F923A4-32FA-4F51-903C-3CC11A47D66A}" destId="{BEC5B66A-A28A-4470-ADB8-78E77B0E992C}" srcOrd="4" destOrd="0" presId="urn:microsoft.com/office/officeart/2005/8/layout/hProcess4"/>
    <dgm:cxn modelId="{8C7BAB8D-2EEC-4768-8E15-E96EDBF74875}" type="presParOf" srcId="{7DDA0790-8C67-4B20-8B29-EF0FA4195E39}" destId="{3D3138F8-DEFE-49A0-AE98-516A82284B46}" srcOrd="1" destOrd="0" presId="urn:microsoft.com/office/officeart/2005/8/layout/hProcess4"/>
    <dgm:cxn modelId="{1E8B19BA-E4A4-424A-8385-82F86C70F160}" type="presParOf" srcId="{7DDA0790-8C67-4B20-8B29-EF0FA4195E39}" destId="{04ADC16C-C939-4B4B-AB66-054131A54157}" srcOrd="2" destOrd="0" presId="urn:microsoft.com/office/officeart/2005/8/layout/hProcess4"/>
    <dgm:cxn modelId="{9C6A7646-C49F-4391-8786-F8FC5C4D4366}" type="presParOf" srcId="{04ADC16C-C939-4B4B-AB66-054131A54157}" destId="{DA3FA24A-3A1A-4DAC-9DC1-EA340EEDCD38}" srcOrd="0" destOrd="0" presId="urn:microsoft.com/office/officeart/2005/8/layout/hProcess4"/>
    <dgm:cxn modelId="{2D19F538-8A93-4612-8C98-2DCB6AAEA049}" type="presParOf" srcId="{04ADC16C-C939-4B4B-AB66-054131A54157}" destId="{AEE25AAA-3737-4B60-8246-675A26DB56CE}" srcOrd="1" destOrd="0" presId="urn:microsoft.com/office/officeart/2005/8/layout/hProcess4"/>
    <dgm:cxn modelId="{C41D4A1B-D3B4-44DC-8D03-1831E264CB40}" type="presParOf" srcId="{04ADC16C-C939-4B4B-AB66-054131A54157}" destId="{9D2A6D58-12B6-476D-A708-5EB10E72147D}" srcOrd="2" destOrd="0" presId="urn:microsoft.com/office/officeart/2005/8/layout/hProcess4"/>
    <dgm:cxn modelId="{0BA7A20B-BD9A-4377-83B1-F9A206FEF7E4}" type="presParOf" srcId="{04ADC16C-C939-4B4B-AB66-054131A54157}" destId="{AC080A88-4BA7-474F-9253-81401CB581AB}" srcOrd="3" destOrd="0" presId="urn:microsoft.com/office/officeart/2005/8/layout/hProcess4"/>
    <dgm:cxn modelId="{F0E4C2CC-3966-4B0C-B0C2-4CA978B6BDB4}" type="presParOf" srcId="{04ADC16C-C939-4B4B-AB66-054131A54157}" destId="{12505321-AAD4-4125-8E29-A507B6F97211}" srcOrd="4" destOrd="0" presId="urn:microsoft.com/office/officeart/2005/8/layout/hProcess4"/>
    <dgm:cxn modelId="{B95EEAE6-D0C7-4D79-861B-873041EF66EB}" type="presParOf" srcId="{7DDA0790-8C67-4B20-8B29-EF0FA4195E39}" destId="{13964614-DD08-47D3-AAB6-144D11B49160}" srcOrd="3" destOrd="0" presId="urn:microsoft.com/office/officeart/2005/8/layout/hProcess4"/>
    <dgm:cxn modelId="{7695DE1E-AE99-495C-A415-8D8EEE1F1D9D}" type="presParOf" srcId="{7DDA0790-8C67-4B20-8B29-EF0FA4195E39}" destId="{B29AF895-E778-457A-8176-7C241E0F3AB1}" srcOrd="4" destOrd="0" presId="urn:microsoft.com/office/officeart/2005/8/layout/hProcess4"/>
    <dgm:cxn modelId="{356B7AF2-DA68-43BA-A838-08B0D3565021}" type="presParOf" srcId="{B29AF895-E778-457A-8176-7C241E0F3AB1}" destId="{3DE8CBFF-F5DE-40B1-A8A2-8751BB8EEB8F}" srcOrd="0" destOrd="0" presId="urn:microsoft.com/office/officeart/2005/8/layout/hProcess4"/>
    <dgm:cxn modelId="{775F8D9E-B9E9-4E02-A5D6-BE13D1B3C17F}" type="presParOf" srcId="{B29AF895-E778-457A-8176-7C241E0F3AB1}" destId="{BD2C153E-109E-4C56-AD38-405113EA8A76}" srcOrd="1" destOrd="0" presId="urn:microsoft.com/office/officeart/2005/8/layout/hProcess4"/>
    <dgm:cxn modelId="{1F7A9F41-F5FB-4629-B031-7EEF25B49C95}" type="presParOf" srcId="{B29AF895-E778-457A-8176-7C241E0F3AB1}" destId="{EC57E27D-DFCA-418F-B896-2125618E83CD}" srcOrd="2" destOrd="0" presId="urn:microsoft.com/office/officeart/2005/8/layout/hProcess4"/>
    <dgm:cxn modelId="{6FB29D3B-657C-4EC9-9297-0BE70DE2995A}" type="presParOf" srcId="{B29AF895-E778-457A-8176-7C241E0F3AB1}" destId="{245CAC02-25E5-484F-99AC-2D6197C0F130}" srcOrd="3" destOrd="0" presId="urn:microsoft.com/office/officeart/2005/8/layout/hProcess4"/>
    <dgm:cxn modelId="{213B9548-FDD7-4814-9746-BBB8F84171A2}" type="presParOf" srcId="{B29AF895-E778-457A-8176-7C241E0F3AB1}" destId="{4A8048A4-F147-4953-8685-EFBAF2BFBA8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7F0B9-32AF-49B9-828D-81B63EBC67F7}">
      <dsp:nvSpPr>
        <dsp:cNvPr id="0" name=""/>
        <dsp:cNvSpPr/>
      </dsp:nvSpPr>
      <dsp:spPr>
        <a:xfrm>
          <a:off x="141" y="1774124"/>
          <a:ext cx="2266036" cy="1869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Tokenize Input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Validate Input</a:t>
          </a:r>
        </a:p>
      </dsp:txBody>
      <dsp:txXfrm>
        <a:off x="43152" y="1817135"/>
        <a:ext cx="2180014" cy="1382482"/>
      </dsp:txXfrm>
    </dsp:sp>
    <dsp:sp modelId="{3D3138F8-DEFE-49A0-AE98-516A82284B46}">
      <dsp:nvSpPr>
        <dsp:cNvPr id="0" name=""/>
        <dsp:cNvSpPr/>
      </dsp:nvSpPr>
      <dsp:spPr>
        <a:xfrm>
          <a:off x="1300607" y="2316282"/>
          <a:ext cx="2355692" cy="235569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6294FF-0499-4C4C-A14C-73C993F81010}">
      <dsp:nvSpPr>
        <dsp:cNvPr id="0" name=""/>
        <dsp:cNvSpPr/>
      </dsp:nvSpPr>
      <dsp:spPr>
        <a:xfrm>
          <a:off x="503705" y="3242629"/>
          <a:ext cx="2014254" cy="801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Parser</a:t>
          </a:r>
        </a:p>
      </dsp:txBody>
      <dsp:txXfrm>
        <a:off x="527166" y="3266090"/>
        <a:ext cx="1967332" cy="754080"/>
      </dsp:txXfrm>
    </dsp:sp>
    <dsp:sp modelId="{AEE25AAA-3737-4B60-8246-675A26DB56CE}">
      <dsp:nvSpPr>
        <dsp:cNvPr id="0" name=""/>
        <dsp:cNvSpPr/>
      </dsp:nvSpPr>
      <dsp:spPr>
        <a:xfrm>
          <a:off x="2804032" y="1774124"/>
          <a:ext cx="2266036" cy="1869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Stratify Program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Generate new Facts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Queries</a:t>
          </a:r>
        </a:p>
      </dsp:txBody>
      <dsp:txXfrm>
        <a:off x="2847043" y="2217637"/>
        <a:ext cx="2180014" cy="1382482"/>
      </dsp:txXfrm>
    </dsp:sp>
    <dsp:sp modelId="{13964614-DD08-47D3-AAB6-144D11B49160}">
      <dsp:nvSpPr>
        <dsp:cNvPr id="0" name=""/>
        <dsp:cNvSpPr/>
      </dsp:nvSpPr>
      <dsp:spPr>
        <a:xfrm>
          <a:off x="4085614" y="671998"/>
          <a:ext cx="2645241" cy="2645241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080A88-4BA7-474F-9253-81401CB581AB}">
      <dsp:nvSpPr>
        <dsp:cNvPr id="0" name=""/>
        <dsp:cNvSpPr/>
      </dsp:nvSpPr>
      <dsp:spPr>
        <a:xfrm>
          <a:off x="3307595" y="1373623"/>
          <a:ext cx="2014254" cy="801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Engine</a:t>
          </a:r>
        </a:p>
      </dsp:txBody>
      <dsp:txXfrm>
        <a:off x="3331056" y="1397084"/>
        <a:ext cx="1967332" cy="754080"/>
      </dsp:txXfrm>
    </dsp:sp>
    <dsp:sp modelId="{BD2C153E-109E-4C56-AD38-405113EA8A76}">
      <dsp:nvSpPr>
        <dsp:cNvPr id="0" name=""/>
        <dsp:cNvSpPr/>
      </dsp:nvSpPr>
      <dsp:spPr>
        <a:xfrm>
          <a:off x="5607923" y="1774124"/>
          <a:ext cx="2266036" cy="1869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P.output</a:t>
          </a:r>
          <a:endParaRPr lang="en-US" sz="1800" kern="1200" dirty="0"/>
        </a:p>
      </dsp:txBody>
      <dsp:txXfrm>
        <a:off x="5650934" y="1817135"/>
        <a:ext cx="2180014" cy="1382482"/>
      </dsp:txXfrm>
    </dsp:sp>
    <dsp:sp modelId="{245CAC02-25E5-484F-99AC-2D6197C0F130}">
      <dsp:nvSpPr>
        <dsp:cNvPr id="0" name=""/>
        <dsp:cNvSpPr/>
      </dsp:nvSpPr>
      <dsp:spPr>
        <a:xfrm>
          <a:off x="6111486" y="3242629"/>
          <a:ext cx="2014254" cy="801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Query Results</a:t>
          </a:r>
        </a:p>
      </dsp:txBody>
      <dsp:txXfrm>
        <a:off x="6134947" y="3266090"/>
        <a:ext cx="1967332" cy="7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08-Aug-18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08-Aug-18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08-Aug-18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08-Aug-18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08-Aug-18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08-Aug-18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slide" Target="slide7.xml"/><Relationship Id="rId26" Type="http://schemas.openxmlformats.org/officeDocument/2006/relationships/image" Target="../media/image9.png"/><Relationship Id="rId39" Type="http://schemas.openxmlformats.org/officeDocument/2006/relationships/slide" Target="slide14.xml"/><Relationship Id="rId21" Type="http://schemas.openxmlformats.org/officeDocument/2006/relationships/slide" Target="slide8.xml"/><Relationship Id="rId34" Type="http://schemas.openxmlformats.org/officeDocument/2006/relationships/image" Target="../media/image111.png"/><Relationship Id="rId42" Type="http://schemas.openxmlformats.org/officeDocument/2006/relationships/slide" Target="slide15.xml"/><Relationship Id="rId47" Type="http://schemas.openxmlformats.org/officeDocument/2006/relationships/image" Target="../media/image16.png"/><Relationship Id="rId50" Type="http://schemas.openxmlformats.org/officeDocument/2006/relationships/image" Target="../media/image17.png"/><Relationship Id="rId55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slide" Target="slide5.xml"/><Relationship Id="rId17" Type="http://schemas.openxmlformats.org/officeDocument/2006/relationships/image" Target="../media/image6.png"/><Relationship Id="rId25" Type="http://schemas.openxmlformats.org/officeDocument/2006/relationships/image" Target="../media/image80.png"/><Relationship Id="rId33" Type="http://schemas.openxmlformats.org/officeDocument/2006/relationships/slide" Target="slide12.xml"/><Relationship Id="rId38" Type="http://schemas.openxmlformats.org/officeDocument/2006/relationships/image" Target="../media/image13.png"/><Relationship Id="rId46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20" Type="http://schemas.openxmlformats.org/officeDocument/2006/relationships/image" Target="../media/image7.png"/><Relationship Id="rId29" Type="http://schemas.openxmlformats.org/officeDocument/2006/relationships/image" Target="../media/image10.png"/><Relationship Id="rId41" Type="http://schemas.openxmlformats.org/officeDocument/2006/relationships/image" Target="../media/image14.png"/><Relationship Id="rId54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24" Type="http://schemas.openxmlformats.org/officeDocument/2006/relationships/slide" Target="slide9.xml"/><Relationship Id="rId32" Type="http://schemas.openxmlformats.org/officeDocument/2006/relationships/image" Target="../media/image11.png"/><Relationship Id="rId37" Type="http://schemas.openxmlformats.org/officeDocument/2006/relationships/image" Target="../media/image120.png"/><Relationship Id="rId40" Type="http://schemas.openxmlformats.org/officeDocument/2006/relationships/image" Target="../media/image130.png"/><Relationship Id="rId45" Type="http://schemas.openxmlformats.org/officeDocument/2006/relationships/slide" Target="slide16.xml"/><Relationship Id="rId53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slide" Target="slide6.xml"/><Relationship Id="rId23" Type="http://schemas.openxmlformats.org/officeDocument/2006/relationships/image" Target="../media/image8.png"/><Relationship Id="rId28" Type="http://schemas.openxmlformats.org/officeDocument/2006/relationships/image" Target="../media/image90.png"/><Relationship Id="rId36" Type="http://schemas.openxmlformats.org/officeDocument/2006/relationships/slide" Target="slide13.xml"/><Relationship Id="rId49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60.png"/><Relationship Id="rId31" Type="http://schemas.openxmlformats.org/officeDocument/2006/relationships/image" Target="../media/image100.png"/><Relationship Id="rId44" Type="http://schemas.openxmlformats.org/officeDocument/2006/relationships/image" Target="../media/image15.png"/><Relationship Id="rId52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slide" Target="slide4.xml"/><Relationship Id="rId14" Type="http://schemas.openxmlformats.org/officeDocument/2006/relationships/image" Target="../media/image5.png"/><Relationship Id="rId22" Type="http://schemas.openxmlformats.org/officeDocument/2006/relationships/image" Target="../media/image70.png"/><Relationship Id="rId27" Type="http://schemas.openxmlformats.org/officeDocument/2006/relationships/slide" Target="slide10.xml"/><Relationship Id="rId30" Type="http://schemas.openxmlformats.org/officeDocument/2006/relationships/slide" Target="slide11.xml"/><Relationship Id="rId35" Type="http://schemas.openxmlformats.org/officeDocument/2006/relationships/image" Target="../media/image12.png"/><Relationship Id="rId43" Type="http://schemas.openxmlformats.org/officeDocument/2006/relationships/image" Target="../media/image140.png"/><Relationship Id="rId48" Type="http://schemas.openxmlformats.org/officeDocument/2006/relationships/slide" Target="slide17.xml"/><Relationship Id="rId8" Type="http://schemas.openxmlformats.org/officeDocument/2006/relationships/image" Target="../media/image3.png"/><Relationship Id="rId51" Type="http://schemas.openxmlformats.org/officeDocument/2006/relationships/slide" Target="slide180.xml"/><Relationship Id="rId3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AE851A67-500A-4CF6-B6BD-F396744E33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6284718"/>
                  </p:ext>
                </p:extLst>
              </p:nvPr>
            </p:nvGraphicFramePr>
            <p:xfrm>
              <a:off x="380603" y="274983"/>
              <a:ext cx="1678171" cy="944217"/>
            </p:xfrm>
            <a:graphic>
              <a:graphicData uri="http://schemas.microsoft.com/office/powerpoint/2016/slidezoom">
                <pslz:sldZm>
                  <pslz:sldZmObj sldId="262" cId="2589818897">
                    <pslz:zmPr id="{E2A8F6A6-A65C-424F-A324-C48C7805480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851A67-500A-4CF6-B6BD-F396744E33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603" y="274983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4C7546D7-1544-4DC4-9F7B-D3AA5BB672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2723078"/>
                  </p:ext>
                </p:extLst>
              </p:nvPr>
            </p:nvGraphicFramePr>
            <p:xfrm>
              <a:off x="2267847" y="270629"/>
              <a:ext cx="1678171" cy="944217"/>
            </p:xfrm>
            <a:graphic>
              <a:graphicData uri="http://schemas.microsoft.com/office/powerpoint/2016/slidezoom">
                <pslz:sldZm>
                  <pslz:sldZmObj sldId="258" cId="3306924072">
                    <pslz:zmPr id="{B05A911F-A4C3-4E8E-86C7-C55791005C5E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7546D7-1544-4DC4-9F7B-D3AA5BB672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7847" y="270629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2C2A99E-F428-4E75-B0BD-219D46CCA4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742240"/>
                  </p:ext>
                </p:extLst>
              </p:nvPr>
            </p:nvGraphicFramePr>
            <p:xfrm>
              <a:off x="4189809" y="247650"/>
              <a:ext cx="1678171" cy="944217"/>
            </p:xfrm>
            <a:graphic>
              <a:graphicData uri="http://schemas.microsoft.com/office/powerpoint/2016/slidezoom">
                <pslz:sldZm>
                  <pslz:sldZmObj sldId="263" cId="2396685015">
                    <pslz:zmPr id="{26AB6FC3-0BBB-49EA-8925-00E737BC2F4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2C2A99E-F428-4E75-B0BD-219D46CCA4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9809" y="247650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B65DBF4-EEDB-4295-BD0A-AA72BB8A58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3691383"/>
                  </p:ext>
                </p:extLst>
              </p:nvPr>
            </p:nvGraphicFramePr>
            <p:xfrm>
              <a:off x="6094412" y="226115"/>
              <a:ext cx="1678171" cy="944217"/>
            </p:xfrm>
            <a:graphic>
              <a:graphicData uri="http://schemas.microsoft.com/office/powerpoint/2016/slidezoom">
                <pslz:sldZm>
                  <pslz:sldZmObj sldId="264" cId="3727363399">
                    <pslz:zmPr id="{3331CFA7-7497-4462-AB97-2FF9C8B18BF8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B65DBF4-EEDB-4295-BD0A-AA72BB8A58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4412" y="226115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99D377C-ED81-46C8-8D1B-596EA0A45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2190996"/>
                  </p:ext>
                </p:extLst>
              </p:nvPr>
            </p:nvGraphicFramePr>
            <p:xfrm>
              <a:off x="7979137" y="248266"/>
              <a:ext cx="1678171" cy="944217"/>
            </p:xfrm>
            <a:graphic>
              <a:graphicData uri="http://schemas.microsoft.com/office/powerpoint/2016/slidezoom">
                <pslz:sldZm>
                  <pslz:sldZmObj sldId="270" cId="869415576">
                    <pslz:zmPr id="{FECA7A5C-CE83-4379-AA00-EC969B919779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99D377C-ED81-46C8-8D1B-596EA0A45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79137" y="248266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C78CBCB-378B-4558-9B1E-3BB26E657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0299191"/>
                  </p:ext>
                </p:extLst>
              </p:nvPr>
            </p:nvGraphicFramePr>
            <p:xfrm>
              <a:off x="9794245" y="226115"/>
              <a:ext cx="1786567" cy="944217"/>
            </p:xfrm>
            <a:graphic>
              <a:graphicData uri="http://schemas.microsoft.com/office/powerpoint/2016/slidezoom">
                <pslz:sldZm>
                  <pslz:sldZmObj sldId="265" cId="3656130734">
                    <pslz:zmPr id="{11A487E0-35C1-4177-B2AC-A4E8E6FAC44F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86567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7C78CBCB-378B-4558-9B1E-3BB26E657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4245" y="226115"/>
                <a:ext cx="1786567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EE41D84-5079-4E55-9886-24C65A0C2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8398680"/>
                  </p:ext>
                </p:extLst>
              </p:nvPr>
            </p:nvGraphicFramePr>
            <p:xfrm>
              <a:off x="372389" y="1485900"/>
              <a:ext cx="1678171" cy="944217"/>
            </p:xfrm>
            <a:graphic>
              <a:graphicData uri="http://schemas.microsoft.com/office/powerpoint/2016/slidezoom">
                <pslz:sldZm>
                  <pslz:sldZmObj sldId="266" cId="3876265080">
                    <pslz:zmPr id="{B5BA6305-689D-41D3-8229-090CACA97508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EE41D84-5079-4E55-9886-24C65A0C27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2389" y="1485900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159A000F-CD30-425A-913B-3AAB4C3DC8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649770"/>
                  </p:ext>
                </p:extLst>
              </p:nvPr>
            </p:nvGraphicFramePr>
            <p:xfrm>
              <a:off x="2299649" y="1485900"/>
              <a:ext cx="1678171" cy="944217"/>
            </p:xfrm>
            <a:graphic>
              <a:graphicData uri="http://schemas.microsoft.com/office/powerpoint/2016/slidezoom">
                <pslz:sldZm>
                  <pslz:sldZmObj sldId="267" cId="2333424510">
                    <pslz:zmPr id="{E56289D8-5D6A-4242-9586-097D0C00B78D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159A000F-CD30-425A-913B-3AAB4C3DC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99649" y="1485900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05333ED-B427-4742-A4F1-64AC832DA3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5379157"/>
                  </p:ext>
                </p:extLst>
              </p:nvPr>
            </p:nvGraphicFramePr>
            <p:xfrm>
              <a:off x="4188038" y="1457655"/>
              <a:ext cx="1728370" cy="972461"/>
            </p:xfrm>
            <a:graphic>
              <a:graphicData uri="http://schemas.microsoft.com/office/powerpoint/2016/slidezoom">
                <pslz:sldZm>
                  <pslz:sldZmObj sldId="268" cId="44178845">
                    <pslz:zmPr id="{F46DDB89-952C-40C5-9186-807712F76C13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8370" cy="9724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705333ED-B427-4742-A4F1-64AC832DA3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88038" y="1457655"/>
                <a:ext cx="1728370" cy="9724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17438AA8-3DED-4161-BC56-9140E3819C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5144469"/>
                  </p:ext>
                </p:extLst>
              </p:nvPr>
            </p:nvGraphicFramePr>
            <p:xfrm>
              <a:off x="6080366" y="1379469"/>
              <a:ext cx="1728370" cy="1050647"/>
            </p:xfrm>
            <a:graphic>
              <a:graphicData uri="http://schemas.microsoft.com/office/powerpoint/2016/slidezoom">
                <pslz:sldZm>
                  <pslz:sldZmObj sldId="269" cId="3458462379">
                    <pslz:zmPr id="{73F5904D-611F-4DD0-AC8A-DF4240E4D567}" returnToParent="0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8370" cy="10506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17438AA8-3DED-4161-BC56-9140E3819C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80366" y="1379469"/>
                <a:ext cx="1728370" cy="10506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6E290D2-C62B-46B6-8061-D1DA79AD78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3894097"/>
                  </p:ext>
                </p:extLst>
              </p:nvPr>
            </p:nvGraphicFramePr>
            <p:xfrm>
              <a:off x="7979137" y="1422431"/>
              <a:ext cx="1790973" cy="1007685"/>
            </p:xfrm>
            <a:graphic>
              <a:graphicData uri="http://schemas.microsoft.com/office/powerpoint/2016/slidezoom">
                <pslz:sldZm>
                  <pslz:sldZmObj sldId="271" cId="2068881233">
                    <pslz:zmPr id="{A90A2028-5A5C-4E78-A43F-E077FAA0A6AF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0973" cy="10076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E6E290D2-C62B-46B6-8061-D1DA79AD78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79137" y="1422431"/>
                <a:ext cx="1790973" cy="10076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9EEA3BB-BD8E-4585-A09A-4AABF51034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166851"/>
                  </p:ext>
                </p:extLst>
              </p:nvPr>
            </p:nvGraphicFramePr>
            <p:xfrm>
              <a:off x="9809222" y="1422431"/>
              <a:ext cx="1771590" cy="996779"/>
            </p:xfrm>
            <a:graphic>
              <a:graphicData uri="http://schemas.microsoft.com/office/powerpoint/2016/slidezoom">
                <pslz:sldZm>
                  <pslz:sldZmObj sldId="272" cId="1034182155">
                    <pslz:zmPr id="{19663C17-3DC9-470B-8AD2-486033F32E13}" returnToParent="0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71590" cy="9967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19EEA3BB-BD8E-4585-A09A-4AABF51034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09222" y="1422431"/>
                <a:ext cx="1771590" cy="9967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AD88C3DF-59B9-4007-97DC-4DA228D9F8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573285"/>
                  </p:ext>
                </p:extLst>
              </p:nvPr>
            </p:nvGraphicFramePr>
            <p:xfrm>
              <a:off x="380603" y="2971800"/>
              <a:ext cx="1678171" cy="944217"/>
            </p:xfrm>
            <a:graphic>
              <a:graphicData uri="http://schemas.microsoft.com/office/powerpoint/2016/slidezoom">
                <pslz:sldZm>
                  <pslz:sldZmObj sldId="273" cId="2664962259">
                    <pslz:zmPr id="{2FB08475-73F5-495E-8B41-67BB4771FAD3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AD88C3DF-59B9-4007-97DC-4DA228D9F8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0603" y="2971800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D869BD00-288E-4EA0-942E-FE4853E595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158816"/>
                  </p:ext>
                </p:extLst>
              </p:nvPr>
            </p:nvGraphicFramePr>
            <p:xfrm>
              <a:off x="2299649" y="2971800"/>
              <a:ext cx="1678171" cy="944217"/>
            </p:xfrm>
            <a:graphic>
              <a:graphicData uri="http://schemas.microsoft.com/office/powerpoint/2016/slidezoom">
                <pslz:sldZm>
                  <pslz:sldZmObj sldId="274" cId="1655177969">
                    <pslz:zmPr id="{8EA072FF-50A1-41A6-878D-6413B2EF5955}" returnToParent="0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8171" cy="9442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D869BD00-288E-4EA0-942E-FE4853E595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99649" y="2971800"/>
                <a:ext cx="1678171" cy="9442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1235148F-5247-47C3-B134-D2D0D315CB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2789504"/>
                  </p:ext>
                </p:extLst>
              </p:nvPr>
            </p:nvGraphicFramePr>
            <p:xfrm>
              <a:off x="4240695" y="2971800"/>
              <a:ext cx="1728369" cy="972461"/>
            </p:xfrm>
            <a:graphic>
              <a:graphicData uri="http://schemas.microsoft.com/office/powerpoint/2016/slidezoom">
                <pslz:sldZm>
                  <pslz:sldZmObj sldId="275" cId="2573883695">
                    <pslz:zmPr id="{963E240F-E1A8-411E-A13F-53366F9BC6F1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8369" cy="9724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1235148F-5247-47C3-B134-D2D0D315C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40695" y="2971800"/>
                <a:ext cx="1728369" cy="9724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A8785F46-D0EB-43C0-8B8F-8F364164D6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1747759"/>
                  </p:ext>
                </p:extLst>
              </p:nvPr>
            </p:nvGraphicFramePr>
            <p:xfrm>
              <a:off x="6080366" y="2942811"/>
              <a:ext cx="1790973" cy="1007685"/>
            </p:xfrm>
            <a:graphic>
              <a:graphicData uri="http://schemas.microsoft.com/office/powerpoint/2016/slidezoom">
                <pslz:sldZm>
                  <pslz:sldZmObj sldId="278" cId="2660366079">
                    <pslz:zmPr id="{C9D3CF97-F0F6-4FA7-975D-A65CE92501D4}" returnToParent="0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0973" cy="10076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A8785F46-D0EB-43C0-8B8F-8F364164D6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0366" y="2942811"/>
                <a:ext cx="1790973" cy="10076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750EC20A-36FE-4A05-A1CD-0B1826F829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8126615"/>
                  </p:ext>
                </p:extLst>
              </p:nvPr>
            </p:nvGraphicFramePr>
            <p:xfrm>
              <a:off x="7976617" y="2942811"/>
              <a:ext cx="1790973" cy="1007685"/>
            </p:xfrm>
            <a:graphic>
              <a:graphicData uri="http://schemas.microsoft.com/office/powerpoint/2016/slidezoom">
                <pslz:sldZm>
                  <pslz:sldZmObj sldId="276" cId="3692972387">
                    <pslz:zmPr id="{D9C5D8B1-2445-4192-8C92-76ECF51A8DC9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0973" cy="10076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750EC20A-36FE-4A05-A1CD-0B1826F829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76617" y="2942811"/>
                <a:ext cx="1790973" cy="10076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82850BFA-CDD0-4F3A-A73B-B48CC26A4C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4428749"/>
                  </p:ext>
                </p:extLst>
              </p:nvPr>
            </p:nvGraphicFramePr>
            <p:xfrm>
              <a:off x="9851402" y="2946515"/>
              <a:ext cx="1790973" cy="1007685"/>
            </p:xfrm>
            <a:graphic>
              <a:graphicData uri="http://schemas.microsoft.com/office/powerpoint/2016/slidezoom">
                <pslz:sldZm>
                  <pslz:sldZmObj sldId="277" cId="4195592696">
                    <pslz:zmPr id="{63D60C9D-750E-4D8F-908A-450A484FA461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0973" cy="10076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82850BFA-CDD0-4F3A-A73B-B48CC26A4C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51402" y="2946515"/>
                <a:ext cx="1790973" cy="10076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8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4FC6-84CD-4567-A465-CCFC163A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Naïve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3C90-14AF-47BF-94CE-FC6D4B52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Ameliorates from Naïve Evaluation</a:t>
            </a:r>
          </a:p>
          <a:p>
            <a:r>
              <a:rPr lang="en-US" dirty="0"/>
              <a:t>Only new facts are generated in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441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12F-402B-4452-9EDB-D1AB0F0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577-5C9C-4402-BF53-A374A6A5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operation on terms.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Facts : edge(1, 0), edge(0, 10).</a:t>
            </a:r>
          </a:p>
          <a:p>
            <a:pPr marL="365760" lvl="1" indent="0">
              <a:buNone/>
            </a:pPr>
            <a:r>
              <a:rPr lang="en-US" dirty="0"/>
              <a:t>R1: reachable(X,Y):-edge(X,Y).</a:t>
            </a:r>
          </a:p>
          <a:p>
            <a:pPr marL="365760" lvl="1" indent="0">
              <a:buNone/>
            </a:pPr>
            <a:r>
              <a:rPr lang="en-US" dirty="0"/>
              <a:t>R2: reachable(X,Y):- reachable(X,Z), edge(Z,Y).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edge			R1: reachable	R2: reachable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A5C906-04C6-4E1D-9437-FC235FC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89943"/>
              </p:ext>
            </p:extLst>
          </p:nvPr>
        </p:nvGraphicFramePr>
        <p:xfrm>
          <a:off x="2055812" y="4572000"/>
          <a:ext cx="183493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50077333"/>
                    </a:ext>
                  </a:extLst>
                </a:gridCol>
                <a:gridCol w="920538">
                  <a:extLst>
                    <a:ext uri="{9D8B030D-6E8A-4147-A177-3AD203B41FA5}">
                      <a16:colId xmlns:a16="http://schemas.microsoft.com/office/drawing/2014/main" val="99265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567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0DE9A8-A545-48BC-9970-A8038B1D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2190"/>
              </p:ext>
            </p:extLst>
          </p:nvPr>
        </p:nvGraphicFramePr>
        <p:xfrm>
          <a:off x="2055812" y="5125403"/>
          <a:ext cx="183493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50077333"/>
                    </a:ext>
                  </a:extLst>
                </a:gridCol>
                <a:gridCol w="920538">
                  <a:extLst>
                    <a:ext uri="{9D8B030D-6E8A-4147-A177-3AD203B41FA5}">
                      <a16:colId xmlns:a16="http://schemas.microsoft.com/office/drawing/2014/main" val="99265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567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C1791-4FE4-4E33-9564-918C9068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1030"/>
              </p:ext>
            </p:extLst>
          </p:nvPr>
        </p:nvGraphicFramePr>
        <p:xfrm>
          <a:off x="5294312" y="4572000"/>
          <a:ext cx="183493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50077333"/>
                    </a:ext>
                  </a:extLst>
                </a:gridCol>
                <a:gridCol w="920538">
                  <a:extLst>
                    <a:ext uri="{9D8B030D-6E8A-4147-A177-3AD203B41FA5}">
                      <a16:colId xmlns:a16="http://schemas.microsoft.com/office/drawing/2014/main" val="992650074"/>
                    </a:ext>
                  </a:extLst>
                </a:gridCol>
              </a:tblGrid>
              <a:tr h="34433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9567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B158DE-9DE2-45AF-B7D4-10885F296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04133"/>
              </p:ext>
            </p:extLst>
          </p:nvPr>
        </p:nvGraphicFramePr>
        <p:xfrm>
          <a:off x="5294312" y="5173428"/>
          <a:ext cx="183493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50077333"/>
                    </a:ext>
                  </a:extLst>
                </a:gridCol>
                <a:gridCol w="920538">
                  <a:extLst>
                    <a:ext uri="{9D8B030D-6E8A-4147-A177-3AD203B41FA5}">
                      <a16:colId xmlns:a16="http://schemas.microsoft.com/office/drawing/2014/main" val="99265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567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2F7DA8-4E3B-4EC9-8192-B6EC89D9F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11913"/>
              </p:ext>
            </p:extLst>
          </p:nvPr>
        </p:nvGraphicFramePr>
        <p:xfrm>
          <a:off x="8075612" y="4545496"/>
          <a:ext cx="1834938" cy="3707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50077333"/>
                    </a:ext>
                  </a:extLst>
                </a:gridCol>
                <a:gridCol w="920538">
                  <a:extLst>
                    <a:ext uri="{9D8B030D-6E8A-4147-A177-3AD203B41FA5}">
                      <a16:colId xmlns:a16="http://schemas.microsoft.com/office/drawing/2014/main" val="992650074"/>
                    </a:ext>
                  </a:extLst>
                </a:gridCol>
              </a:tblGrid>
              <a:tr h="37073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5679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8B82D1-265E-4237-8359-D2FCDFA31D36}"/>
              </a:ext>
            </a:extLst>
          </p:cNvPr>
          <p:cNvCxnSpPr/>
          <p:nvPr/>
        </p:nvCxnSpPr>
        <p:spPr>
          <a:xfrm>
            <a:off x="3890750" y="4730861"/>
            <a:ext cx="12892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BA0D2-0BED-432B-9438-8F3349538C3E}"/>
              </a:ext>
            </a:extLst>
          </p:cNvPr>
          <p:cNvCxnSpPr/>
          <p:nvPr/>
        </p:nvCxnSpPr>
        <p:spPr>
          <a:xfrm>
            <a:off x="3890750" y="5310823"/>
            <a:ext cx="12892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57FA6A-DD7F-4415-B104-DC9328B9776A}"/>
              </a:ext>
            </a:extLst>
          </p:cNvPr>
          <p:cNvCxnSpPr/>
          <p:nvPr/>
        </p:nvCxnSpPr>
        <p:spPr>
          <a:xfrm>
            <a:off x="3427412" y="5544268"/>
            <a:ext cx="0" cy="399332"/>
          </a:xfrm>
          <a:prstGeom prst="line">
            <a:avLst/>
          </a:prstGeom>
          <a:ln w="127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0E5829-378E-4E8B-AE84-FCD52A1EB2CB}"/>
              </a:ext>
            </a:extLst>
          </p:cNvPr>
          <p:cNvCxnSpPr>
            <a:cxnSpLocks/>
          </p:cNvCxnSpPr>
          <p:nvPr/>
        </p:nvCxnSpPr>
        <p:spPr>
          <a:xfrm>
            <a:off x="3427412" y="5943600"/>
            <a:ext cx="6096000" cy="0"/>
          </a:xfrm>
          <a:prstGeom prst="line">
            <a:avLst/>
          </a:prstGeom>
          <a:ln w="127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6C8DA-2564-452F-ACAB-4DEBB9AD7D7F}"/>
              </a:ext>
            </a:extLst>
          </p:cNvPr>
          <p:cNvCxnSpPr/>
          <p:nvPr/>
        </p:nvCxnSpPr>
        <p:spPr>
          <a:xfrm flipV="1">
            <a:off x="9523412" y="4942840"/>
            <a:ext cx="0" cy="1000760"/>
          </a:xfrm>
          <a:prstGeom prst="straightConnector1">
            <a:avLst/>
          </a:prstGeom>
          <a:ln w="127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B6312C-C64A-4A17-913D-6CAA898F9757}"/>
              </a:ext>
            </a:extLst>
          </p:cNvPr>
          <p:cNvCxnSpPr/>
          <p:nvPr/>
        </p:nvCxnSpPr>
        <p:spPr>
          <a:xfrm flipV="1">
            <a:off x="5713412" y="4038600"/>
            <a:ext cx="0" cy="506896"/>
          </a:xfrm>
          <a:prstGeom prst="line">
            <a:avLst/>
          </a:prstGeom>
          <a:ln w="127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9113CD-0E22-4243-B5A3-999FED6B6ADA}"/>
              </a:ext>
            </a:extLst>
          </p:cNvPr>
          <p:cNvCxnSpPr/>
          <p:nvPr/>
        </p:nvCxnSpPr>
        <p:spPr>
          <a:xfrm>
            <a:off x="5713412" y="4038600"/>
            <a:ext cx="2743200" cy="0"/>
          </a:xfrm>
          <a:prstGeom prst="line">
            <a:avLst/>
          </a:prstGeom>
          <a:ln w="12700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6EBBCD-61AB-4A70-AA61-7B2E4E575C09}"/>
              </a:ext>
            </a:extLst>
          </p:cNvPr>
          <p:cNvCxnSpPr/>
          <p:nvPr/>
        </p:nvCxnSpPr>
        <p:spPr>
          <a:xfrm>
            <a:off x="8456612" y="4038600"/>
            <a:ext cx="0" cy="506896"/>
          </a:xfrm>
          <a:prstGeom prst="straightConnector1">
            <a:avLst/>
          </a:prstGeom>
          <a:ln w="127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4383-05E5-4CA3-B017-2F84BF3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4F38-8AB6-43D6-8A93-EACBE442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</a:t>
            </a:r>
          </a:p>
          <a:p>
            <a:r>
              <a:rPr lang="en-US" dirty="0"/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20688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3EEB-AE7B-48E5-804A-102692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8F190-8248-455A-89B5-966C43910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958176" cy="4572000"/>
          </a:xfrm>
        </p:spPr>
        <p:txBody>
          <a:bodyPr>
            <a:normAutofit/>
          </a:bodyPr>
          <a:lstStyle/>
          <a:p>
            <a:r>
              <a:rPr lang="es-ES" sz="2400" dirty="0" err="1"/>
              <a:t>sibling</a:t>
            </a:r>
            <a:r>
              <a:rPr lang="es-ES" sz="2400" dirty="0"/>
              <a:t>(X,Y):- </a:t>
            </a:r>
            <a:r>
              <a:rPr lang="es-ES" sz="2400" dirty="0" err="1"/>
              <a:t>parent</a:t>
            </a:r>
            <a:r>
              <a:rPr lang="es-ES" sz="2400" dirty="0"/>
              <a:t>(Z,X),</a:t>
            </a:r>
            <a:r>
              <a:rPr lang="es-ES" sz="2400" dirty="0" err="1"/>
              <a:t>parent</a:t>
            </a:r>
            <a:r>
              <a:rPr lang="es-ES" sz="2400" dirty="0"/>
              <a:t>(Z,Y),X&lt;&gt;Y.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 err="1"/>
              <a:t>sibling</a:t>
            </a:r>
            <a:r>
              <a:rPr lang="es-ES" sz="2400" dirty="0"/>
              <a:t>(X,Y):- </a:t>
            </a:r>
            <a:r>
              <a:rPr lang="es-ES" sz="2400" dirty="0" err="1"/>
              <a:t>parent</a:t>
            </a:r>
            <a:r>
              <a:rPr lang="es-ES" sz="2400" dirty="0"/>
              <a:t>(Z,X),</a:t>
            </a:r>
            <a:r>
              <a:rPr lang="es-ES" sz="2400" dirty="0" err="1"/>
              <a:t>parent</a:t>
            </a:r>
            <a:r>
              <a:rPr lang="es-ES" sz="2400" dirty="0"/>
              <a:t>(Z,Y),&lt;&gt;(X,Y)</a:t>
            </a:r>
          </a:p>
          <a:p>
            <a:endParaRPr lang="en-US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908C3B-3158-46B1-A000-FC3FDB2B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6413" y="1600200"/>
            <a:ext cx="3738976" cy="30480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9E092FA-E725-4CAC-96F7-CD3BCC859ECA}"/>
              </a:ext>
            </a:extLst>
          </p:cNvPr>
          <p:cNvSpPr/>
          <p:nvPr/>
        </p:nvSpPr>
        <p:spPr>
          <a:xfrm>
            <a:off x="3656012" y="2667000"/>
            <a:ext cx="609600" cy="914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5CF-6DCD-4D90-8DC2-368E556E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ACDDA-F492-4C1D-8FA9-CDCC7275A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Stratify Rules</a:t>
            </a:r>
          </a:p>
          <a:p>
            <a:pPr lvl="1"/>
            <a:r>
              <a:rPr lang="en-US" dirty="0"/>
              <a:t>Depth First Search</a:t>
            </a:r>
          </a:p>
          <a:p>
            <a:pPr lvl="2"/>
            <a:r>
              <a:rPr lang="en-US" dirty="0"/>
              <a:t>Checks any –</a:t>
            </a:r>
            <a:r>
              <a:rPr lang="en-US" dirty="0" err="1"/>
              <a:t>ve</a:t>
            </a:r>
            <a:r>
              <a:rPr lang="en-US" dirty="0"/>
              <a:t> cycle.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DCA9-04BC-47C7-9B28-979063DA5E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0211" y="1600200"/>
            <a:ext cx="443345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77EF-CBAB-4D9B-B480-DA0BE6F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8B61-A739-4F7D-9085-ABFE1BC1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 err="1"/>
              <a:t>P.err</a:t>
            </a:r>
            <a:r>
              <a:rPr lang="en-US" dirty="0"/>
              <a:t> (Syntax Errors)</a:t>
            </a:r>
          </a:p>
          <a:p>
            <a:pPr lvl="1"/>
            <a:r>
              <a:rPr lang="en-US" dirty="0"/>
              <a:t>Runtime Error ( stratification)</a:t>
            </a:r>
          </a:p>
          <a:p>
            <a:r>
              <a:rPr lang="en-US" dirty="0"/>
              <a:t>Correctness</a:t>
            </a:r>
          </a:p>
          <a:p>
            <a:pPr lvl="1"/>
            <a:r>
              <a:rPr lang="en-US" dirty="0"/>
              <a:t>Compare result with known valid outputs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Currently uses in-memory database</a:t>
            </a:r>
          </a:p>
        </p:txBody>
      </p:sp>
    </p:spTree>
    <p:extLst>
      <p:ext uri="{BB962C8B-B14F-4D97-AF65-F5344CB8AC3E}">
        <p14:creationId xmlns:p14="http://schemas.microsoft.com/office/powerpoint/2010/main" val="16551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3B67-94A4-4F58-ACD9-58701166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Time(milliseconds)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79738-9102-4D92-8505-AFC04400C1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1202682"/>
              </p:ext>
            </p:extLst>
          </p:nvPr>
        </p:nvGraphicFramePr>
        <p:xfrm>
          <a:off x="1628291" y="1600200"/>
          <a:ext cx="4466122" cy="45719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4567">
                  <a:extLst>
                    <a:ext uri="{9D8B030D-6E8A-4147-A177-3AD203B41FA5}">
                      <a16:colId xmlns:a16="http://schemas.microsoft.com/office/drawing/2014/main" val="4188184019"/>
                    </a:ext>
                  </a:extLst>
                </a:gridCol>
                <a:gridCol w="746297">
                  <a:extLst>
                    <a:ext uri="{9D8B030D-6E8A-4147-A177-3AD203B41FA5}">
                      <a16:colId xmlns:a16="http://schemas.microsoft.com/office/drawing/2014/main" val="1207510617"/>
                    </a:ext>
                  </a:extLst>
                </a:gridCol>
                <a:gridCol w="886228">
                  <a:extLst>
                    <a:ext uri="{9D8B030D-6E8A-4147-A177-3AD203B41FA5}">
                      <a16:colId xmlns:a16="http://schemas.microsoft.com/office/drawing/2014/main" val="200851844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1837040730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Naïve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Semi Naïve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Percentage Improvement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60749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graph10.pl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10403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graph20.pl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49142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graph30.pl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8397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graph40.pl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57069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graph50.pl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70214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graph60.pl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51395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graph70.pl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59835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graph80.pl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701313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graph90.pl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405573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graph100.pl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08095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06C27E2-EAF1-4B7E-9D46-A573BA99D8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7457754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38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AF7A-0FCC-49C0-8BE0-0C934B7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Time(milliseconds)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FB27257-81A0-4C3D-B74A-D445BC163E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9805565"/>
              </p:ext>
            </p:extLst>
          </p:nvPr>
        </p:nvGraphicFramePr>
        <p:xfrm>
          <a:off x="1593850" y="1600200"/>
          <a:ext cx="4652963" cy="457199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039467">
                  <a:extLst>
                    <a:ext uri="{9D8B030D-6E8A-4147-A177-3AD203B41FA5}">
                      <a16:colId xmlns:a16="http://schemas.microsoft.com/office/drawing/2014/main" val="2396228859"/>
                    </a:ext>
                  </a:extLst>
                </a:gridCol>
                <a:gridCol w="750856">
                  <a:extLst>
                    <a:ext uri="{9D8B030D-6E8A-4147-A177-3AD203B41FA5}">
                      <a16:colId xmlns:a16="http://schemas.microsoft.com/office/drawing/2014/main" val="1986778469"/>
                    </a:ext>
                  </a:extLst>
                </a:gridCol>
                <a:gridCol w="891642">
                  <a:extLst>
                    <a:ext uri="{9D8B030D-6E8A-4147-A177-3AD203B41FA5}">
                      <a16:colId xmlns:a16="http://schemas.microsoft.com/office/drawing/2014/main" val="574558284"/>
                    </a:ext>
                  </a:extLst>
                </a:gridCol>
                <a:gridCol w="1970998">
                  <a:extLst>
                    <a:ext uri="{9D8B030D-6E8A-4147-A177-3AD203B41FA5}">
                      <a16:colId xmlns:a16="http://schemas.microsoft.com/office/drawing/2014/main" val="3534950413"/>
                    </a:ext>
                  </a:extLst>
                </a:gridCol>
              </a:tblGrid>
              <a:tr h="6842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Naïve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Semi Naïve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Percentage Improvement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04467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clique10.pl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47</a:t>
                      </a:r>
                      <a:endParaRPr lang="en-US" sz="1100" dirty="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713471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clique20.pl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375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158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97562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clique30.pl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1485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234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74976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clique40.pl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4949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548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89%</a:t>
                      </a:r>
                      <a:endParaRPr lang="en-US" sz="1100" dirty="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83697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clique50.pl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13564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954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753701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clique60.pl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36453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1708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66341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clique70.pl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75396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2829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927190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clique80.pl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149487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4719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62794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clique90.pl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238954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7876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551267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clique100.pl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417966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10907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97%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651895"/>
                  </a:ext>
                </a:extLst>
              </a:tr>
              <a:tr h="35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Clique200.pl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211029</a:t>
                      </a:r>
                      <a:endParaRPr lang="en-US" sz="110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solidFill>
                          <a:srgbClr val="4D322D"/>
                        </a:solidFill>
                        <a:effectLst/>
                        <a:latin typeface="Constantia" panose="0203060205030603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49415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FAF36CC-6868-4C59-95D0-0F458345C7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569110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3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252-DD63-435C-BAB0-125F2AAE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514600"/>
            <a:ext cx="9782801" cy="1239837"/>
          </a:xfrm>
        </p:spPr>
        <p:txBody>
          <a:bodyPr/>
          <a:lstStyle/>
          <a:p>
            <a:pPr algn="ctr"/>
            <a:r>
              <a:rPr lang="en-US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41955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226D-69F8-4926-BB8A-5720A5F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673501-2950-4833-9D36-23665584FF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Expected Output</a:t>
            </a:r>
          </a:p>
          <a:p>
            <a:pPr lvl="1"/>
            <a:r>
              <a:rPr lang="en-US" dirty="0"/>
              <a:t>{X: d, Y: a}</a:t>
            </a:r>
          </a:p>
          <a:p>
            <a:r>
              <a:rPr lang="en-US" dirty="0"/>
              <a:t>Actual Output</a:t>
            </a:r>
          </a:p>
          <a:p>
            <a:pPr lvl="1"/>
            <a:r>
              <a:rPr lang="en-US" dirty="0"/>
              <a:t>{X=a, Y=d}</a:t>
            </a:r>
          </a:p>
          <a:p>
            <a:pPr lvl="1"/>
            <a:r>
              <a:rPr lang="en-US" dirty="0"/>
              <a:t>{X=d, Y=a}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5AD2D-DDAE-4FC5-A8D4-216C66B5BD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edge(a, b).</a:t>
            </a:r>
          </a:p>
          <a:p>
            <a:r>
              <a:rPr lang="en-US" dirty="0"/>
              <a:t>edge(b, c).</a:t>
            </a:r>
          </a:p>
          <a:p>
            <a:r>
              <a:rPr lang="en-US" dirty="0"/>
              <a:t>edge(c, d).</a:t>
            </a:r>
          </a:p>
          <a:p>
            <a:r>
              <a:rPr lang="en-US" dirty="0"/>
              <a:t>bridge(a).</a:t>
            </a:r>
          </a:p>
          <a:p>
            <a:r>
              <a:rPr lang="en-US" dirty="0"/>
              <a:t>bridge(d).</a:t>
            </a:r>
          </a:p>
          <a:p>
            <a:r>
              <a:rPr lang="es-ES" dirty="0" err="1"/>
              <a:t>path</a:t>
            </a:r>
            <a:r>
              <a:rPr lang="es-ES" dirty="0"/>
              <a:t>(X,Y) :- </a:t>
            </a:r>
            <a:r>
              <a:rPr lang="es-ES" dirty="0" err="1"/>
              <a:t>edge</a:t>
            </a:r>
            <a:r>
              <a:rPr lang="es-ES" dirty="0"/>
              <a:t>(X,Y).</a:t>
            </a:r>
          </a:p>
          <a:p>
            <a:r>
              <a:rPr lang="en-US" dirty="0"/>
              <a:t>path(X,Y) :- path(X,Z), edge(Z,Y).</a:t>
            </a:r>
          </a:p>
          <a:p>
            <a:r>
              <a:rPr lang="en-US" dirty="0"/>
              <a:t>query(X, Y) :- bridge(X), bridge(Y), not path(X, Y), X &lt;&gt; Y.</a:t>
            </a:r>
          </a:p>
          <a:p>
            <a:r>
              <a:rPr lang="en-US" dirty="0"/>
              <a:t>query(X, Y)?</a:t>
            </a:r>
          </a:p>
        </p:txBody>
      </p:sp>
    </p:spTree>
    <p:extLst>
      <p:ext uri="{BB962C8B-B14F-4D97-AF65-F5344CB8AC3E}">
        <p14:creationId xmlns:p14="http://schemas.microsoft.com/office/powerpoint/2010/main" val="36929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– </a:t>
            </a:r>
            <a:r>
              <a:rPr lang="en-US" dirty="0" err="1"/>
              <a:t>CoDalog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err="1"/>
              <a:t>CoDalog</a:t>
            </a:r>
            <a:endParaRPr lang="en-US" dirty="0"/>
          </a:p>
          <a:p>
            <a:pPr lvl="0"/>
            <a:r>
              <a:rPr lang="en-US" dirty="0"/>
              <a:t>Components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Unification</a:t>
            </a:r>
          </a:p>
          <a:p>
            <a:pPr lvl="1"/>
            <a:r>
              <a:rPr lang="en-US" dirty="0"/>
              <a:t>Extensions</a:t>
            </a:r>
          </a:p>
          <a:p>
            <a:pPr lvl="1"/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10C-FE20-4D33-A29E-AE66EB6B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8646-9329-4D88-9C06-360B3E9A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Compiler + Evaluation Engine</a:t>
            </a:r>
          </a:p>
          <a:p>
            <a:r>
              <a:rPr lang="en-US" dirty="0"/>
              <a:t>Developed in Core Java</a:t>
            </a:r>
          </a:p>
          <a:p>
            <a:r>
              <a:rPr lang="en-US" dirty="0"/>
              <a:t>Support some extensions to </a:t>
            </a:r>
            <a:r>
              <a:rPr lang="en-US" dirty="0" err="1"/>
              <a:t>Datalog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F9A7-63FD-4E27-B2DA-3278EE42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9C45-148D-40A9-BE22-B7A78AAA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  <a:p>
            <a:r>
              <a:rPr lang="en-US" dirty="0"/>
              <a:t>Engine</a:t>
            </a:r>
          </a:p>
          <a:p>
            <a:pPr lvl="1"/>
            <a:r>
              <a:rPr lang="en-US" dirty="0"/>
              <a:t>Naïve</a:t>
            </a:r>
          </a:p>
          <a:p>
            <a:pPr lvl="1"/>
            <a:r>
              <a:rPr lang="en-US" dirty="0"/>
              <a:t>Semi Naive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Built-In</a:t>
            </a:r>
          </a:p>
          <a:p>
            <a:pPr lvl="1"/>
            <a:r>
              <a:rPr lang="en-US" dirty="0"/>
              <a:t>Negation</a:t>
            </a:r>
          </a:p>
        </p:txBody>
      </p:sp>
    </p:spTree>
    <p:extLst>
      <p:ext uri="{BB962C8B-B14F-4D97-AF65-F5344CB8AC3E}">
        <p14:creationId xmlns:p14="http://schemas.microsoft.com/office/powerpoint/2010/main" val="37273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B524-5E95-4FD2-9528-A7B1A781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217BE4-A022-4823-BBBD-C338A4B55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657411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4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9076-FBF7-466D-8A0A-354881C3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7B5C-2477-45F4-BBDD-EAEBFF7D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input file, P.cdl , in tokens.</a:t>
            </a:r>
          </a:p>
          <a:p>
            <a:r>
              <a:rPr lang="en-US" dirty="0"/>
              <a:t>Checks for Syntax errors</a:t>
            </a:r>
          </a:p>
          <a:p>
            <a:pPr lvl="1"/>
            <a:r>
              <a:rPr lang="en-US" dirty="0"/>
              <a:t>If any, writes them in error file(</a:t>
            </a:r>
            <a:r>
              <a:rPr lang="en-US" dirty="0" err="1"/>
              <a:t>P.err</a:t>
            </a:r>
            <a:r>
              <a:rPr lang="en-US" dirty="0"/>
              <a:t>)</a:t>
            </a:r>
          </a:p>
          <a:p>
            <a:r>
              <a:rPr lang="en-US" dirty="0"/>
              <a:t>Identifies different elements of program</a:t>
            </a:r>
          </a:p>
          <a:p>
            <a:pPr lvl="1"/>
            <a:r>
              <a:rPr lang="en-US" dirty="0"/>
              <a:t>Facts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Query</a:t>
            </a:r>
          </a:p>
          <a:p>
            <a:r>
              <a:rPr lang="en-US" dirty="0"/>
              <a:t>Builds Preliminary Database</a:t>
            </a:r>
          </a:p>
          <a:p>
            <a:pPr lvl="1"/>
            <a:r>
              <a:rPr lang="en-US" dirty="0"/>
              <a:t>EDB(facts from P.cdl)</a:t>
            </a:r>
          </a:p>
          <a:p>
            <a:pPr lvl="1"/>
            <a:r>
              <a:rPr lang="en-US" dirty="0"/>
              <a:t>IDB(rules from P.cdl)</a:t>
            </a:r>
          </a:p>
        </p:txBody>
      </p:sp>
    </p:spTree>
    <p:extLst>
      <p:ext uri="{BB962C8B-B14F-4D97-AF65-F5344CB8AC3E}">
        <p14:creationId xmlns:p14="http://schemas.microsoft.com/office/powerpoint/2010/main" val="36561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316B-6E3E-4101-83AB-D528F9D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ACEF5-4E5C-464A-9D34-17FF97ADB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new facts.</a:t>
            </a:r>
          </a:p>
          <a:p>
            <a:r>
              <a:rPr lang="en-US" dirty="0"/>
              <a:t>Evaluate Queries.</a:t>
            </a:r>
          </a:p>
          <a:p>
            <a:r>
              <a:rPr lang="en-US" dirty="0"/>
              <a:t>Bottom Up Evaluation :</a:t>
            </a:r>
          </a:p>
          <a:p>
            <a:pPr lvl="1"/>
            <a:r>
              <a:rPr lang="en-US" dirty="0"/>
              <a:t>Naïve</a:t>
            </a:r>
          </a:p>
          <a:p>
            <a:pPr lvl="1"/>
            <a:r>
              <a:rPr lang="en-US" dirty="0"/>
              <a:t>Semi-Naïve</a:t>
            </a:r>
          </a:p>
          <a:p>
            <a:r>
              <a:rPr lang="en-US" dirty="0"/>
              <a:t>Reports semantics errors, if any.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2078E8-061D-46CF-9C69-14F95FC62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012" y="1600200"/>
            <a:ext cx="4429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8B0D-EBBD-4A12-A438-4679520B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0E5F-D88A-46AB-917B-FECEF1B9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point Evaluation</a:t>
            </a:r>
          </a:p>
          <a:p>
            <a:r>
              <a:rPr lang="en-US" dirty="0"/>
              <a:t>Evaluates previously derived facts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333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2222</TotalTime>
  <Words>492</Words>
  <Application>Microsoft Office PowerPoint</Application>
  <PresentationFormat>Custom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Constantia</vt:lpstr>
      <vt:lpstr>Euphemia</vt:lpstr>
      <vt:lpstr>Times New Roman</vt:lpstr>
      <vt:lpstr>Jigsaw design template</vt:lpstr>
      <vt:lpstr>PowerPoint Presentation</vt:lpstr>
      <vt:lpstr>Project – CoDalog</vt:lpstr>
      <vt:lpstr>Content</vt:lpstr>
      <vt:lpstr>CoDalog</vt:lpstr>
      <vt:lpstr>Components</vt:lpstr>
      <vt:lpstr>Flow Diagram</vt:lpstr>
      <vt:lpstr>Parser</vt:lpstr>
      <vt:lpstr>Engine</vt:lpstr>
      <vt:lpstr>Naïve Evaluation</vt:lpstr>
      <vt:lpstr>Semi Naïve</vt:lpstr>
      <vt:lpstr>Unification</vt:lpstr>
      <vt:lpstr>Extensions</vt:lpstr>
      <vt:lpstr>Built-In</vt:lpstr>
      <vt:lpstr>Negation</vt:lpstr>
      <vt:lpstr>Performance Evaluation</vt:lpstr>
      <vt:lpstr>Run Time(milliseconds)</vt:lpstr>
      <vt:lpstr>Run Time(milliseconds)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CoDalog</dc:title>
  <dc:creator>Amandeep Singh</dc:creator>
  <cp:lastModifiedBy>Amandeep Singh</cp:lastModifiedBy>
  <cp:revision>39</cp:revision>
  <dcterms:created xsi:type="dcterms:W3CDTF">2017-12-04T09:54:40Z</dcterms:created>
  <dcterms:modified xsi:type="dcterms:W3CDTF">2018-08-08T05:12:19Z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