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70C07-BC2F-4148-AB67-020B8AB1B365}" type="doc">
      <dgm:prSet loTypeId="urn:microsoft.com/office/officeart/2005/8/layout/hierarchy4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CA"/>
        </a:p>
      </dgm:t>
    </dgm:pt>
    <dgm:pt modelId="{1EAF89C2-8FA5-4FA6-8DE2-E8935A61A981}">
      <dgm:prSet phldrT="[Text]"/>
      <dgm:spPr/>
      <dgm:t>
        <a:bodyPr/>
        <a:lstStyle/>
        <a:p>
          <a:r>
            <a:rPr lang="en-US" dirty="0"/>
            <a:t>Operating System (OS)</a:t>
          </a:r>
          <a:endParaRPr lang="en-CA" dirty="0"/>
        </a:p>
      </dgm:t>
    </dgm:pt>
    <dgm:pt modelId="{9DB27814-F9AA-47BB-8F77-0085CEF53A1B}" type="parTrans" cxnId="{5227D264-26D5-41C8-B7F2-107309010D58}">
      <dgm:prSet/>
      <dgm:spPr/>
      <dgm:t>
        <a:bodyPr/>
        <a:lstStyle/>
        <a:p>
          <a:endParaRPr lang="en-CA"/>
        </a:p>
      </dgm:t>
    </dgm:pt>
    <dgm:pt modelId="{7AECF79B-9904-4CB0-97B6-2FA75C4B1D4F}" type="sibTrans" cxnId="{5227D264-26D5-41C8-B7F2-107309010D58}">
      <dgm:prSet/>
      <dgm:spPr/>
      <dgm:t>
        <a:bodyPr/>
        <a:lstStyle/>
        <a:p>
          <a:endParaRPr lang="en-CA"/>
        </a:p>
      </dgm:t>
    </dgm:pt>
    <dgm:pt modelId="{2F88BA0A-3A17-4860-8649-B7802E9F43F1}">
      <dgm:prSet phldrT="[Text]"/>
      <dgm:spPr/>
      <dgm:t>
        <a:bodyPr/>
        <a:lstStyle/>
        <a:p>
          <a:r>
            <a:rPr lang="en-US" dirty="0"/>
            <a:t>OS Thread</a:t>
          </a:r>
          <a:endParaRPr lang="en-CA" dirty="0"/>
        </a:p>
      </dgm:t>
    </dgm:pt>
    <dgm:pt modelId="{178C8910-633D-458D-9178-E7A20101728F}" type="parTrans" cxnId="{3238A8C2-DCD6-49C9-A121-569C9562F205}">
      <dgm:prSet/>
      <dgm:spPr/>
      <dgm:t>
        <a:bodyPr/>
        <a:lstStyle/>
        <a:p>
          <a:endParaRPr lang="en-CA"/>
        </a:p>
      </dgm:t>
    </dgm:pt>
    <dgm:pt modelId="{80FB17B9-24E3-42B7-ABF3-87FFFDA8C0C7}" type="sibTrans" cxnId="{3238A8C2-DCD6-49C9-A121-569C9562F205}">
      <dgm:prSet/>
      <dgm:spPr/>
      <dgm:t>
        <a:bodyPr/>
        <a:lstStyle/>
        <a:p>
          <a:endParaRPr lang="en-CA"/>
        </a:p>
      </dgm:t>
    </dgm:pt>
    <dgm:pt modelId="{97E037FC-7959-4899-9E7C-63272BD41ACF}">
      <dgm:prSet phldrT="[Text]"/>
      <dgm:spPr/>
      <dgm:t>
        <a:bodyPr/>
        <a:lstStyle/>
        <a:p>
          <a:r>
            <a:rPr lang="en-US" dirty="0"/>
            <a:t>Java Classic Thread</a:t>
          </a:r>
          <a:endParaRPr lang="en-CA" dirty="0"/>
        </a:p>
      </dgm:t>
    </dgm:pt>
    <dgm:pt modelId="{C7B1E9E7-A3F9-4469-914E-D79E0DF5103F}" type="parTrans" cxnId="{1202E72E-85AE-4AA7-A925-AA889C379F9C}">
      <dgm:prSet/>
      <dgm:spPr/>
      <dgm:t>
        <a:bodyPr/>
        <a:lstStyle/>
        <a:p>
          <a:endParaRPr lang="en-CA"/>
        </a:p>
      </dgm:t>
    </dgm:pt>
    <dgm:pt modelId="{0EE3910F-89BE-478C-A2F2-AC7D99E5509A}" type="sibTrans" cxnId="{1202E72E-85AE-4AA7-A925-AA889C379F9C}">
      <dgm:prSet/>
      <dgm:spPr/>
      <dgm:t>
        <a:bodyPr/>
        <a:lstStyle/>
        <a:p>
          <a:endParaRPr lang="en-CA"/>
        </a:p>
      </dgm:t>
    </dgm:pt>
    <dgm:pt modelId="{E6C01B43-B79D-4EE7-963D-621D1E3E4B64}">
      <dgm:prSet phldrT="[Text]"/>
      <dgm:spPr/>
      <dgm:t>
        <a:bodyPr/>
        <a:lstStyle/>
        <a:p>
          <a:r>
            <a:rPr lang="en-US" dirty="0"/>
            <a:t>OS Thread</a:t>
          </a:r>
          <a:endParaRPr lang="en-CA" dirty="0"/>
        </a:p>
      </dgm:t>
    </dgm:pt>
    <dgm:pt modelId="{C6B25D4E-A156-4526-8233-F07E2E19DB24}" type="parTrans" cxnId="{4DB7166E-B017-4BAD-920E-F00A7909EE39}">
      <dgm:prSet/>
      <dgm:spPr/>
      <dgm:t>
        <a:bodyPr/>
        <a:lstStyle/>
        <a:p>
          <a:endParaRPr lang="en-CA"/>
        </a:p>
      </dgm:t>
    </dgm:pt>
    <dgm:pt modelId="{0F012127-6370-4BF8-980F-9C3E343683FF}" type="sibTrans" cxnId="{4DB7166E-B017-4BAD-920E-F00A7909EE39}">
      <dgm:prSet/>
      <dgm:spPr/>
      <dgm:t>
        <a:bodyPr/>
        <a:lstStyle/>
        <a:p>
          <a:endParaRPr lang="en-CA"/>
        </a:p>
      </dgm:t>
    </dgm:pt>
    <dgm:pt modelId="{DCC96150-C76B-4628-994A-E73C4F71E1B2}">
      <dgm:prSet phldrT="[Text]"/>
      <dgm:spPr/>
      <dgm:t>
        <a:bodyPr/>
        <a:lstStyle/>
        <a:p>
          <a:r>
            <a:rPr lang="en-US" dirty="0"/>
            <a:t>Java Classic Thread</a:t>
          </a:r>
          <a:endParaRPr lang="en-CA" dirty="0"/>
        </a:p>
      </dgm:t>
    </dgm:pt>
    <dgm:pt modelId="{4D910C7F-E4D1-49CD-A609-6A514A4B7C40}" type="parTrans" cxnId="{1C13ED6C-DB6E-49C2-8E96-EE3066D868CC}">
      <dgm:prSet/>
      <dgm:spPr/>
      <dgm:t>
        <a:bodyPr/>
        <a:lstStyle/>
        <a:p>
          <a:endParaRPr lang="en-CA"/>
        </a:p>
      </dgm:t>
    </dgm:pt>
    <dgm:pt modelId="{6D217B8D-826B-4F0D-9317-453BFDE622DC}" type="sibTrans" cxnId="{1C13ED6C-DB6E-49C2-8E96-EE3066D868CC}">
      <dgm:prSet/>
      <dgm:spPr/>
      <dgm:t>
        <a:bodyPr/>
        <a:lstStyle/>
        <a:p>
          <a:endParaRPr lang="en-CA"/>
        </a:p>
      </dgm:t>
    </dgm:pt>
    <dgm:pt modelId="{74D785DF-F86E-44E9-9966-D43D41AD3D90}">
      <dgm:prSet/>
      <dgm:spPr/>
      <dgm:t>
        <a:bodyPr/>
        <a:lstStyle/>
        <a:p>
          <a:r>
            <a:rPr lang="en-US" dirty="0"/>
            <a:t>Virtual Thread</a:t>
          </a:r>
          <a:endParaRPr lang="en-CA" dirty="0"/>
        </a:p>
      </dgm:t>
    </dgm:pt>
    <dgm:pt modelId="{47E0AAFA-4717-4371-A491-B9BD6398904C}" type="parTrans" cxnId="{2D448EBB-7A17-4526-961A-4CD490F0FF1B}">
      <dgm:prSet/>
      <dgm:spPr/>
      <dgm:t>
        <a:bodyPr/>
        <a:lstStyle/>
        <a:p>
          <a:endParaRPr lang="en-CA"/>
        </a:p>
      </dgm:t>
    </dgm:pt>
    <dgm:pt modelId="{3974C392-9B55-4703-A545-A2C74D5FB1B6}" type="sibTrans" cxnId="{2D448EBB-7A17-4526-961A-4CD490F0FF1B}">
      <dgm:prSet/>
      <dgm:spPr/>
      <dgm:t>
        <a:bodyPr/>
        <a:lstStyle/>
        <a:p>
          <a:endParaRPr lang="en-CA"/>
        </a:p>
      </dgm:t>
    </dgm:pt>
    <dgm:pt modelId="{AA5C2D22-1A56-4A5F-9C75-129060AD935A}">
      <dgm:prSet/>
      <dgm:spPr/>
      <dgm:t>
        <a:bodyPr/>
        <a:lstStyle/>
        <a:p>
          <a:r>
            <a:rPr lang="en-US" dirty="0"/>
            <a:t>Virtual Thread</a:t>
          </a:r>
          <a:endParaRPr lang="en-CA" dirty="0"/>
        </a:p>
      </dgm:t>
    </dgm:pt>
    <dgm:pt modelId="{1E75A48D-6EF4-42A3-A802-B888E325FF00}" type="parTrans" cxnId="{1F9FC7A3-A2A3-4734-95B4-777B89079316}">
      <dgm:prSet/>
      <dgm:spPr/>
      <dgm:t>
        <a:bodyPr/>
        <a:lstStyle/>
        <a:p>
          <a:endParaRPr lang="en-CA"/>
        </a:p>
      </dgm:t>
    </dgm:pt>
    <dgm:pt modelId="{310FAB05-0D6C-4401-BE17-D3609870DEBE}" type="sibTrans" cxnId="{1F9FC7A3-A2A3-4734-95B4-777B89079316}">
      <dgm:prSet/>
      <dgm:spPr/>
      <dgm:t>
        <a:bodyPr/>
        <a:lstStyle/>
        <a:p>
          <a:endParaRPr lang="en-CA"/>
        </a:p>
      </dgm:t>
    </dgm:pt>
    <dgm:pt modelId="{6F055F08-FBF7-4802-88C8-B23476A1157E}">
      <dgm:prSet/>
      <dgm:spPr/>
      <dgm:t>
        <a:bodyPr/>
        <a:lstStyle/>
        <a:p>
          <a:r>
            <a:rPr lang="en-US" dirty="0"/>
            <a:t>Virtual Thread</a:t>
          </a:r>
          <a:endParaRPr lang="en-CA" dirty="0"/>
        </a:p>
      </dgm:t>
    </dgm:pt>
    <dgm:pt modelId="{8DF22C5C-2A27-4316-85C0-7B53D1F9E091}" type="parTrans" cxnId="{807B4A7C-638F-4E91-8B8A-EEB8B0997A4A}">
      <dgm:prSet/>
      <dgm:spPr/>
      <dgm:t>
        <a:bodyPr/>
        <a:lstStyle/>
        <a:p>
          <a:endParaRPr lang="en-CA"/>
        </a:p>
      </dgm:t>
    </dgm:pt>
    <dgm:pt modelId="{FA3B53CE-E788-4B61-ADCA-A5054BED2B65}" type="sibTrans" cxnId="{807B4A7C-638F-4E91-8B8A-EEB8B0997A4A}">
      <dgm:prSet/>
      <dgm:spPr/>
      <dgm:t>
        <a:bodyPr/>
        <a:lstStyle/>
        <a:p>
          <a:endParaRPr lang="en-CA"/>
        </a:p>
      </dgm:t>
    </dgm:pt>
    <dgm:pt modelId="{E19BAA89-E571-4A85-8AD0-D9BA35CE2E55}">
      <dgm:prSet/>
      <dgm:spPr/>
      <dgm:t>
        <a:bodyPr/>
        <a:lstStyle/>
        <a:p>
          <a:r>
            <a:rPr lang="en-US" dirty="0"/>
            <a:t>Virtual Thread</a:t>
          </a:r>
          <a:endParaRPr lang="en-CA" dirty="0"/>
        </a:p>
      </dgm:t>
    </dgm:pt>
    <dgm:pt modelId="{5A22404D-DCFB-456A-BCF8-24B4E15C6175}" type="parTrans" cxnId="{380C0386-0A13-48D4-BC5E-D5B59733D558}">
      <dgm:prSet/>
      <dgm:spPr/>
      <dgm:t>
        <a:bodyPr/>
        <a:lstStyle/>
        <a:p>
          <a:endParaRPr lang="en-CA"/>
        </a:p>
      </dgm:t>
    </dgm:pt>
    <dgm:pt modelId="{CC852618-39C7-4034-8D33-F831C6A16EDC}" type="sibTrans" cxnId="{380C0386-0A13-48D4-BC5E-D5B59733D558}">
      <dgm:prSet/>
      <dgm:spPr/>
      <dgm:t>
        <a:bodyPr/>
        <a:lstStyle/>
        <a:p>
          <a:endParaRPr lang="en-CA"/>
        </a:p>
      </dgm:t>
    </dgm:pt>
    <dgm:pt modelId="{4A8A9059-332D-4CF5-8ECE-16A2AB8A6BC2}">
      <dgm:prSet/>
      <dgm:spPr/>
      <dgm:t>
        <a:bodyPr/>
        <a:lstStyle/>
        <a:p>
          <a:r>
            <a:rPr lang="en-US" dirty="0"/>
            <a:t>Virtual Thread</a:t>
          </a:r>
          <a:endParaRPr lang="en-CA" dirty="0"/>
        </a:p>
      </dgm:t>
    </dgm:pt>
    <dgm:pt modelId="{BFD9716A-D9F2-48DC-99DD-2F4A8A134763}" type="parTrans" cxnId="{B38128CE-726A-4BAD-B3DB-D3A8B841AECE}">
      <dgm:prSet/>
      <dgm:spPr/>
      <dgm:t>
        <a:bodyPr/>
        <a:lstStyle/>
        <a:p>
          <a:endParaRPr lang="en-CA"/>
        </a:p>
      </dgm:t>
    </dgm:pt>
    <dgm:pt modelId="{2C91154B-94B7-4974-A8A9-61BDFD961913}" type="sibTrans" cxnId="{B38128CE-726A-4BAD-B3DB-D3A8B841AECE}">
      <dgm:prSet/>
      <dgm:spPr/>
      <dgm:t>
        <a:bodyPr/>
        <a:lstStyle/>
        <a:p>
          <a:endParaRPr lang="en-CA"/>
        </a:p>
      </dgm:t>
    </dgm:pt>
    <dgm:pt modelId="{C732A687-ED27-4D36-BAE7-15F6C0907194}">
      <dgm:prSet/>
      <dgm:spPr/>
      <dgm:t>
        <a:bodyPr/>
        <a:lstStyle/>
        <a:p>
          <a:r>
            <a:rPr lang="en-US" dirty="0"/>
            <a:t>Virtual Thread</a:t>
          </a:r>
          <a:endParaRPr lang="en-CA" dirty="0"/>
        </a:p>
      </dgm:t>
    </dgm:pt>
    <dgm:pt modelId="{4704CE22-B0BF-4DAD-AE58-534AC55C2EA5}" type="parTrans" cxnId="{08CFEA81-1D2C-4A13-97BB-C10FE6D542D6}">
      <dgm:prSet/>
      <dgm:spPr/>
      <dgm:t>
        <a:bodyPr/>
        <a:lstStyle/>
        <a:p>
          <a:endParaRPr lang="en-CA"/>
        </a:p>
      </dgm:t>
    </dgm:pt>
    <dgm:pt modelId="{B5E04C30-4E35-4B73-9B19-8DD457F505DD}" type="sibTrans" cxnId="{08CFEA81-1D2C-4A13-97BB-C10FE6D542D6}">
      <dgm:prSet/>
      <dgm:spPr/>
      <dgm:t>
        <a:bodyPr/>
        <a:lstStyle/>
        <a:p>
          <a:endParaRPr lang="en-CA"/>
        </a:p>
      </dgm:t>
    </dgm:pt>
    <dgm:pt modelId="{309BDF3A-57E0-4FB1-97FD-180A4AA53681}" type="pres">
      <dgm:prSet presAssocID="{3D070C07-BC2F-4148-AB67-020B8AB1B3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50CB3B-551D-4016-8064-3E51DBD46AAB}" type="pres">
      <dgm:prSet presAssocID="{1EAF89C2-8FA5-4FA6-8DE2-E8935A61A981}" presName="vertOne" presStyleCnt="0"/>
      <dgm:spPr/>
    </dgm:pt>
    <dgm:pt modelId="{C046348D-7FFD-41CE-B8DB-F6E76EA69B6C}" type="pres">
      <dgm:prSet presAssocID="{1EAF89C2-8FA5-4FA6-8DE2-E8935A61A981}" presName="txOne" presStyleLbl="node0" presStyleIdx="0" presStyleCnt="1">
        <dgm:presLayoutVars>
          <dgm:chPref val="3"/>
        </dgm:presLayoutVars>
      </dgm:prSet>
      <dgm:spPr/>
    </dgm:pt>
    <dgm:pt modelId="{AB9ECC4A-FC39-4DC2-8E3E-4CAA778D2B9E}" type="pres">
      <dgm:prSet presAssocID="{1EAF89C2-8FA5-4FA6-8DE2-E8935A61A981}" presName="parTransOne" presStyleCnt="0"/>
      <dgm:spPr/>
    </dgm:pt>
    <dgm:pt modelId="{C5389ADF-1DBF-4C45-809B-D13250F5A97B}" type="pres">
      <dgm:prSet presAssocID="{1EAF89C2-8FA5-4FA6-8DE2-E8935A61A981}" presName="horzOne" presStyleCnt="0"/>
      <dgm:spPr/>
    </dgm:pt>
    <dgm:pt modelId="{CC121BEC-4B71-40E2-A01F-0C07D89F3B2D}" type="pres">
      <dgm:prSet presAssocID="{2F88BA0A-3A17-4860-8649-B7802E9F43F1}" presName="vertTwo" presStyleCnt="0"/>
      <dgm:spPr/>
    </dgm:pt>
    <dgm:pt modelId="{3FBD38E1-3FD0-49DE-BAB8-F1A9C684B687}" type="pres">
      <dgm:prSet presAssocID="{2F88BA0A-3A17-4860-8649-B7802E9F43F1}" presName="txTwo" presStyleLbl="node2" presStyleIdx="0" presStyleCnt="2">
        <dgm:presLayoutVars>
          <dgm:chPref val="3"/>
        </dgm:presLayoutVars>
      </dgm:prSet>
      <dgm:spPr/>
    </dgm:pt>
    <dgm:pt modelId="{1D162E13-ADB3-4E68-B1AF-1A0DC110DD79}" type="pres">
      <dgm:prSet presAssocID="{2F88BA0A-3A17-4860-8649-B7802E9F43F1}" presName="parTransTwo" presStyleCnt="0"/>
      <dgm:spPr/>
    </dgm:pt>
    <dgm:pt modelId="{5AA0FD18-6FC0-455C-90C9-45174378ACF2}" type="pres">
      <dgm:prSet presAssocID="{2F88BA0A-3A17-4860-8649-B7802E9F43F1}" presName="horzTwo" presStyleCnt="0"/>
      <dgm:spPr/>
    </dgm:pt>
    <dgm:pt modelId="{25BDA45A-AC3E-48C6-B30A-FDD8D703B4F4}" type="pres">
      <dgm:prSet presAssocID="{97E037FC-7959-4899-9E7C-63272BD41ACF}" presName="vertThree" presStyleCnt="0"/>
      <dgm:spPr/>
    </dgm:pt>
    <dgm:pt modelId="{28CFAB77-0C23-4157-B00B-6401F38D3F53}" type="pres">
      <dgm:prSet presAssocID="{97E037FC-7959-4899-9E7C-63272BD41ACF}" presName="txThree" presStyleLbl="node3" presStyleIdx="0" presStyleCnt="2">
        <dgm:presLayoutVars>
          <dgm:chPref val="3"/>
        </dgm:presLayoutVars>
      </dgm:prSet>
      <dgm:spPr/>
    </dgm:pt>
    <dgm:pt modelId="{708BF937-4A1C-4EDA-9D31-FF41DA3A4ADF}" type="pres">
      <dgm:prSet presAssocID="{97E037FC-7959-4899-9E7C-63272BD41ACF}" presName="parTransThree" presStyleCnt="0"/>
      <dgm:spPr/>
    </dgm:pt>
    <dgm:pt modelId="{1E622CE5-FD44-4AB5-811B-8D0164B1EB00}" type="pres">
      <dgm:prSet presAssocID="{97E037FC-7959-4899-9E7C-63272BD41ACF}" presName="horzThree" presStyleCnt="0"/>
      <dgm:spPr/>
    </dgm:pt>
    <dgm:pt modelId="{FF1E5738-A994-4832-81C5-833731B2343A}" type="pres">
      <dgm:prSet presAssocID="{74D785DF-F86E-44E9-9966-D43D41AD3D90}" presName="vertFour" presStyleCnt="0">
        <dgm:presLayoutVars>
          <dgm:chPref val="3"/>
        </dgm:presLayoutVars>
      </dgm:prSet>
      <dgm:spPr/>
    </dgm:pt>
    <dgm:pt modelId="{76970C23-38AB-45B5-99E9-8A048A49508A}" type="pres">
      <dgm:prSet presAssocID="{74D785DF-F86E-44E9-9966-D43D41AD3D90}" presName="txFour" presStyleLbl="node4" presStyleIdx="0" presStyleCnt="6">
        <dgm:presLayoutVars>
          <dgm:chPref val="3"/>
        </dgm:presLayoutVars>
      </dgm:prSet>
      <dgm:spPr/>
    </dgm:pt>
    <dgm:pt modelId="{879A8530-8C84-4FB6-8753-FCAE9178CF81}" type="pres">
      <dgm:prSet presAssocID="{74D785DF-F86E-44E9-9966-D43D41AD3D90}" presName="horzFour" presStyleCnt="0"/>
      <dgm:spPr/>
    </dgm:pt>
    <dgm:pt modelId="{643487EF-8C29-4FEC-A578-A043769BD3DC}" type="pres">
      <dgm:prSet presAssocID="{3974C392-9B55-4703-A545-A2C74D5FB1B6}" presName="sibSpaceFour" presStyleCnt="0"/>
      <dgm:spPr/>
    </dgm:pt>
    <dgm:pt modelId="{3A0C3C8C-A5B6-4C74-AB6F-ED3393380B3D}" type="pres">
      <dgm:prSet presAssocID="{AA5C2D22-1A56-4A5F-9C75-129060AD935A}" presName="vertFour" presStyleCnt="0">
        <dgm:presLayoutVars>
          <dgm:chPref val="3"/>
        </dgm:presLayoutVars>
      </dgm:prSet>
      <dgm:spPr/>
    </dgm:pt>
    <dgm:pt modelId="{DE08B5A6-E546-4132-8136-9C11C6F8DBB6}" type="pres">
      <dgm:prSet presAssocID="{AA5C2D22-1A56-4A5F-9C75-129060AD935A}" presName="txFour" presStyleLbl="node4" presStyleIdx="1" presStyleCnt="6">
        <dgm:presLayoutVars>
          <dgm:chPref val="3"/>
        </dgm:presLayoutVars>
      </dgm:prSet>
      <dgm:spPr/>
    </dgm:pt>
    <dgm:pt modelId="{348A595C-178C-4E20-BF74-3DDD3BD76DD8}" type="pres">
      <dgm:prSet presAssocID="{AA5C2D22-1A56-4A5F-9C75-129060AD935A}" presName="horzFour" presStyleCnt="0"/>
      <dgm:spPr/>
    </dgm:pt>
    <dgm:pt modelId="{C136788C-8C66-4944-BBB6-18F434E9E2C8}" type="pres">
      <dgm:prSet presAssocID="{310FAB05-0D6C-4401-BE17-D3609870DEBE}" presName="sibSpaceFour" presStyleCnt="0"/>
      <dgm:spPr/>
    </dgm:pt>
    <dgm:pt modelId="{FCAACC90-149D-4101-8E27-67B48E06E8CD}" type="pres">
      <dgm:prSet presAssocID="{6F055F08-FBF7-4802-88C8-B23476A1157E}" presName="vertFour" presStyleCnt="0">
        <dgm:presLayoutVars>
          <dgm:chPref val="3"/>
        </dgm:presLayoutVars>
      </dgm:prSet>
      <dgm:spPr/>
    </dgm:pt>
    <dgm:pt modelId="{F990B9EA-4867-473C-9D3F-C5511AFF8DBE}" type="pres">
      <dgm:prSet presAssocID="{6F055F08-FBF7-4802-88C8-B23476A1157E}" presName="txFour" presStyleLbl="node4" presStyleIdx="2" presStyleCnt="6">
        <dgm:presLayoutVars>
          <dgm:chPref val="3"/>
        </dgm:presLayoutVars>
      </dgm:prSet>
      <dgm:spPr/>
    </dgm:pt>
    <dgm:pt modelId="{E9B7244C-3352-437B-95FB-5B20BC315730}" type="pres">
      <dgm:prSet presAssocID="{6F055F08-FBF7-4802-88C8-B23476A1157E}" presName="horzFour" presStyleCnt="0"/>
      <dgm:spPr/>
    </dgm:pt>
    <dgm:pt modelId="{1D7702CD-10CD-4C87-A9FA-05DC1DA8925B}" type="pres">
      <dgm:prSet presAssocID="{80FB17B9-24E3-42B7-ABF3-87FFFDA8C0C7}" presName="sibSpaceTwo" presStyleCnt="0"/>
      <dgm:spPr/>
    </dgm:pt>
    <dgm:pt modelId="{D3E68723-D219-4D48-9789-3482906C572B}" type="pres">
      <dgm:prSet presAssocID="{E6C01B43-B79D-4EE7-963D-621D1E3E4B64}" presName="vertTwo" presStyleCnt="0"/>
      <dgm:spPr/>
    </dgm:pt>
    <dgm:pt modelId="{D157C403-51A6-41B7-AE36-FBA38B512805}" type="pres">
      <dgm:prSet presAssocID="{E6C01B43-B79D-4EE7-963D-621D1E3E4B64}" presName="txTwo" presStyleLbl="node2" presStyleIdx="1" presStyleCnt="2">
        <dgm:presLayoutVars>
          <dgm:chPref val="3"/>
        </dgm:presLayoutVars>
      </dgm:prSet>
      <dgm:spPr/>
    </dgm:pt>
    <dgm:pt modelId="{1FD392FD-0C61-4AE2-8E6E-E1D612BC64E7}" type="pres">
      <dgm:prSet presAssocID="{E6C01B43-B79D-4EE7-963D-621D1E3E4B64}" presName="parTransTwo" presStyleCnt="0"/>
      <dgm:spPr/>
    </dgm:pt>
    <dgm:pt modelId="{9F16C4A4-1B51-4973-83C2-B38833A34678}" type="pres">
      <dgm:prSet presAssocID="{E6C01B43-B79D-4EE7-963D-621D1E3E4B64}" presName="horzTwo" presStyleCnt="0"/>
      <dgm:spPr/>
    </dgm:pt>
    <dgm:pt modelId="{B8A83A51-B7E3-4A25-8356-63F7573B62CF}" type="pres">
      <dgm:prSet presAssocID="{DCC96150-C76B-4628-994A-E73C4F71E1B2}" presName="vertThree" presStyleCnt="0"/>
      <dgm:spPr/>
    </dgm:pt>
    <dgm:pt modelId="{821AE291-6FB2-4BCA-BA0A-44778A0DEB95}" type="pres">
      <dgm:prSet presAssocID="{DCC96150-C76B-4628-994A-E73C4F71E1B2}" presName="txThree" presStyleLbl="node3" presStyleIdx="1" presStyleCnt="2">
        <dgm:presLayoutVars>
          <dgm:chPref val="3"/>
        </dgm:presLayoutVars>
      </dgm:prSet>
      <dgm:spPr/>
    </dgm:pt>
    <dgm:pt modelId="{67A536F0-B7BE-459C-944C-687820A82488}" type="pres">
      <dgm:prSet presAssocID="{DCC96150-C76B-4628-994A-E73C4F71E1B2}" presName="parTransThree" presStyleCnt="0"/>
      <dgm:spPr/>
    </dgm:pt>
    <dgm:pt modelId="{7DBCA4BD-FEB4-495E-9DFD-FA692B0191F0}" type="pres">
      <dgm:prSet presAssocID="{DCC96150-C76B-4628-994A-E73C4F71E1B2}" presName="horzThree" presStyleCnt="0"/>
      <dgm:spPr/>
    </dgm:pt>
    <dgm:pt modelId="{810D3B12-CE3F-42CF-A2A1-7AB3487D687B}" type="pres">
      <dgm:prSet presAssocID="{E19BAA89-E571-4A85-8AD0-D9BA35CE2E55}" presName="vertFour" presStyleCnt="0">
        <dgm:presLayoutVars>
          <dgm:chPref val="3"/>
        </dgm:presLayoutVars>
      </dgm:prSet>
      <dgm:spPr/>
    </dgm:pt>
    <dgm:pt modelId="{00541E33-6AD0-4368-B609-E0FF3673DE40}" type="pres">
      <dgm:prSet presAssocID="{E19BAA89-E571-4A85-8AD0-D9BA35CE2E55}" presName="txFour" presStyleLbl="node4" presStyleIdx="3" presStyleCnt="6">
        <dgm:presLayoutVars>
          <dgm:chPref val="3"/>
        </dgm:presLayoutVars>
      </dgm:prSet>
      <dgm:spPr/>
    </dgm:pt>
    <dgm:pt modelId="{D627BEE7-8471-4FBF-A5A6-41978217A964}" type="pres">
      <dgm:prSet presAssocID="{E19BAA89-E571-4A85-8AD0-D9BA35CE2E55}" presName="horzFour" presStyleCnt="0"/>
      <dgm:spPr/>
    </dgm:pt>
    <dgm:pt modelId="{DAE16157-2545-494D-9DAD-485EC47C9B32}" type="pres">
      <dgm:prSet presAssocID="{CC852618-39C7-4034-8D33-F831C6A16EDC}" presName="sibSpaceFour" presStyleCnt="0"/>
      <dgm:spPr/>
    </dgm:pt>
    <dgm:pt modelId="{5A07179F-AB5B-4A5B-9BA5-FEFCCE287DF1}" type="pres">
      <dgm:prSet presAssocID="{4A8A9059-332D-4CF5-8ECE-16A2AB8A6BC2}" presName="vertFour" presStyleCnt="0">
        <dgm:presLayoutVars>
          <dgm:chPref val="3"/>
        </dgm:presLayoutVars>
      </dgm:prSet>
      <dgm:spPr/>
    </dgm:pt>
    <dgm:pt modelId="{986D195F-D484-4FE1-9DC9-1BE440E4419D}" type="pres">
      <dgm:prSet presAssocID="{4A8A9059-332D-4CF5-8ECE-16A2AB8A6BC2}" presName="txFour" presStyleLbl="node4" presStyleIdx="4" presStyleCnt="6">
        <dgm:presLayoutVars>
          <dgm:chPref val="3"/>
        </dgm:presLayoutVars>
      </dgm:prSet>
      <dgm:spPr/>
    </dgm:pt>
    <dgm:pt modelId="{B8853F1E-9F52-4444-9472-E9405EC22DAE}" type="pres">
      <dgm:prSet presAssocID="{4A8A9059-332D-4CF5-8ECE-16A2AB8A6BC2}" presName="horzFour" presStyleCnt="0"/>
      <dgm:spPr/>
    </dgm:pt>
    <dgm:pt modelId="{630CE89C-8DC8-41A1-872F-F1D60DE35A28}" type="pres">
      <dgm:prSet presAssocID="{2C91154B-94B7-4974-A8A9-61BDFD961913}" presName="sibSpaceFour" presStyleCnt="0"/>
      <dgm:spPr/>
    </dgm:pt>
    <dgm:pt modelId="{533743D0-F21B-4BF5-8B35-A119A3488C35}" type="pres">
      <dgm:prSet presAssocID="{C732A687-ED27-4D36-BAE7-15F6C0907194}" presName="vertFour" presStyleCnt="0">
        <dgm:presLayoutVars>
          <dgm:chPref val="3"/>
        </dgm:presLayoutVars>
      </dgm:prSet>
      <dgm:spPr/>
    </dgm:pt>
    <dgm:pt modelId="{8CFB33E5-7DEE-4B0A-A7B0-8F4105F19859}" type="pres">
      <dgm:prSet presAssocID="{C732A687-ED27-4D36-BAE7-15F6C0907194}" presName="txFour" presStyleLbl="node4" presStyleIdx="5" presStyleCnt="6">
        <dgm:presLayoutVars>
          <dgm:chPref val="3"/>
        </dgm:presLayoutVars>
      </dgm:prSet>
      <dgm:spPr/>
    </dgm:pt>
    <dgm:pt modelId="{95E3403D-BECC-41E7-80B5-E86A53E457C4}" type="pres">
      <dgm:prSet presAssocID="{C732A687-ED27-4D36-BAE7-15F6C0907194}" presName="horzFour" presStyleCnt="0"/>
      <dgm:spPr/>
    </dgm:pt>
  </dgm:ptLst>
  <dgm:cxnLst>
    <dgm:cxn modelId="{3803EF1D-C371-4D22-8C47-0AEDADE55A12}" type="presOf" srcId="{1EAF89C2-8FA5-4FA6-8DE2-E8935A61A981}" destId="{C046348D-7FFD-41CE-B8DB-F6E76EA69B6C}" srcOrd="0" destOrd="0" presId="urn:microsoft.com/office/officeart/2005/8/layout/hierarchy4"/>
    <dgm:cxn modelId="{060AA826-A023-46E6-B5D0-E2950F69D817}" type="presOf" srcId="{C732A687-ED27-4D36-BAE7-15F6C0907194}" destId="{8CFB33E5-7DEE-4B0A-A7B0-8F4105F19859}" srcOrd="0" destOrd="0" presId="urn:microsoft.com/office/officeart/2005/8/layout/hierarchy4"/>
    <dgm:cxn modelId="{0513FD27-6702-40B3-86C0-7833C335194F}" type="presOf" srcId="{6F055F08-FBF7-4802-88C8-B23476A1157E}" destId="{F990B9EA-4867-473C-9D3F-C5511AFF8DBE}" srcOrd="0" destOrd="0" presId="urn:microsoft.com/office/officeart/2005/8/layout/hierarchy4"/>
    <dgm:cxn modelId="{1202E72E-85AE-4AA7-A925-AA889C379F9C}" srcId="{2F88BA0A-3A17-4860-8649-B7802E9F43F1}" destId="{97E037FC-7959-4899-9E7C-63272BD41ACF}" srcOrd="0" destOrd="0" parTransId="{C7B1E9E7-A3F9-4469-914E-D79E0DF5103F}" sibTransId="{0EE3910F-89BE-478C-A2F2-AC7D99E5509A}"/>
    <dgm:cxn modelId="{5316E136-31C0-4617-B118-416504213B33}" type="presOf" srcId="{DCC96150-C76B-4628-994A-E73C4F71E1B2}" destId="{821AE291-6FB2-4BCA-BA0A-44778A0DEB95}" srcOrd="0" destOrd="0" presId="urn:microsoft.com/office/officeart/2005/8/layout/hierarchy4"/>
    <dgm:cxn modelId="{FD48D043-019A-4834-9E23-C57D465B79BD}" type="presOf" srcId="{E6C01B43-B79D-4EE7-963D-621D1E3E4B64}" destId="{D157C403-51A6-41B7-AE36-FBA38B512805}" srcOrd="0" destOrd="0" presId="urn:microsoft.com/office/officeart/2005/8/layout/hierarchy4"/>
    <dgm:cxn modelId="{5227D264-26D5-41C8-B7F2-107309010D58}" srcId="{3D070C07-BC2F-4148-AB67-020B8AB1B365}" destId="{1EAF89C2-8FA5-4FA6-8DE2-E8935A61A981}" srcOrd="0" destOrd="0" parTransId="{9DB27814-F9AA-47BB-8F77-0085CEF53A1B}" sibTransId="{7AECF79B-9904-4CB0-97B6-2FA75C4B1D4F}"/>
    <dgm:cxn modelId="{B45EEA47-F29B-4178-82FF-3CE7A7674261}" type="presOf" srcId="{2F88BA0A-3A17-4860-8649-B7802E9F43F1}" destId="{3FBD38E1-3FD0-49DE-BAB8-F1A9C684B687}" srcOrd="0" destOrd="0" presId="urn:microsoft.com/office/officeart/2005/8/layout/hierarchy4"/>
    <dgm:cxn modelId="{1C13ED6C-DB6E-49C2-8E96-EE3066D868CC}" srcId="{E6C01B43-B79D-4EE7-963D-621D1E3E4B64}" destId="{DCC96150-C76B-4628-994A-E73C4F71E1B2}" srcOrd="0" destOrd="0" parTransId="{4D910C7F-E4D1-49CD-A609-6A514A4B7C40}" sibTransId="{6D217B8D-826B-4F0D-9317-453BFDE622DC}"/>
    <dgm:cxn modelId="{4DB7166E-B017-4BAD-920E-F00A7909EE39}" srcId="{1EAF89C2-8FA5-4FA6-8DE2-E8935A61A981}" destId="{E6C01B43-B79D-4EE7-963D-621D1E3E4B64}" srcOrd="1" destOrd="0" parTransId="{C6B25D4E-A156-4526-8233-F07E2E19DB24}" sibTransId="{0F012127-6370-4BF8-980F-9C3E343683FF}"/>
    <dgm:cxn modelId="{69895F52-D634-4D94-BA44-32305EC9DC8D}" type="presOf" srcId="{97E037FC-7959-4899-9E7C-63272BD41ACF}" destId="{28CFAB77-0C23-4157-B00B-6401F38D3F53}" srcOrd="0" destOrd="0" presId="urn:microsoft.com/office/officeart/2005/8/layout/hierarchy4"/>
    <dgm:cxn modelId="{807B4A7C-638F-4E91-8B8A-EEB8B0997A4A}" srcId="{97E037FC-7959-4899-9E7C-63272BD41ACF}" destId="{6F055F08-FBF7-4802-88C8-B23476A1157E}" srcOrd="2" destOrd="0" parTransId="{8DF22C5C-2A27-4316-85C0-7B53D1F9E091}" sibTransId="{FA3B53CE-E788-4B61-ADCA-A5054BED2B65}"/>
    <dgm:cxn modelId="{08CFEA81-1D2C-4A13-97BB-C10FE6D542D6}" srcId="{DCC96150-C76B-4628-994A-E73C4F71E1B2}" destId="{C732A687-ED27-4D36-BAE7-15F6C0907194}" srcOrd="2" destOrd="0" parTransId="{4704CE22-B0BF-4DAD-AE58-534AC55C2EA5}" sibTransId="{B5E04C30-4E35-4B73-9B19-8DD457F505DD}"/>
    <dgm:cxn modelId="{380C0386-0A13-48D4-BC5E-D5B59733D558}" srcId="{DCC96150-C76B-4628-994A-E73C4F71E1B2}" destId="{E19BAA89-E571-4A85-8AD0-D9BA35CE2E55}" srcOrd="0" destOrd="0" parTransId="{5A22404D-DCFB-456A-BCF8-24B4E15C6175}" sibTransId="{CC852618-39C7-4034-8D33-F831C6A16EDC}"/>
    <dgm:cxn modelId="{2E0C949A-6395-41F1-9FF9-6F79D0F03D8F}" type="presOf" srcId="{AA5C2D22-1A56-4A5F-9C75-129060AD935A}" destId="{DE08B5A6-E546-4132-8136-9C11C6F8DBB6}" srcOrd="0" destOrd="0" presId="urn:microsoft.com/office/officeart/2005/8/layout/hierarchy4"/>
    <dgm:cxn modelId="{1F9FC7A3-A2A3-4734-95B4-777B89079316}" srcId="{97E037FC-7959-4899-9E7C-63272BD41ACF}" destId="{AA5C2D22-1A56-4A5F-9C75-129060AD935A}" srcOrd="1" destOrd="0" parTransId="{1E75A48D-6EF4-42A3-A802-B888E325FF00}" sibTransId="{310FAB05-0D6C-4401-BE17-D3609870DEBE}"/>
    <dgm:cxn modelId="{2D448EBB-7A17-4526-961A-4CD490F0FF1B}" srcId="{97E037FC-7959-4899-9E7C-63272BD41ACF}" destId="{74D785DF-F86E-44E9-9966-D43D41AD3D90}" srcOrd="0" destOrd="0" parTransId="{47E0AAFA-4717-4371-A491-B9BD6398904C}" sibTransId="{3974C392-9B55-4703-A545-A2C74D5FB1B6}"/>
    <dgm:cxn modelId="{E4A9DBBC-0CB8-42FC-800C-515C8D93AD10}" type="presOf" srcId="{4A8A9059-332D-4CF5-8ECE-16A2AB8A6BC2}" destId="{986D195F-D484-4FE1-9DC9-1BE440E4419D}" srcOrd="0" destOrd="0" presId="urn:microsoft.com/office/officeart/2005/8/layout/hierarchy4"/>
    <dgm:cxn modelId="{3238A8C2-DCD6-49C9-A121-569C9562F205}" srcId="{1EAF89C2-8FA5-4FA6-8DE2-E8935A61A981}" destId="{2F88BA0A-3A17-4860-8649-B7802E9F43F1}" srcOrd="0" destOrd="0" parTransId="{178C8910-633D-458D-9178-E7A20101728F}" sibTransId="{80FB17B9-24E3-42B7-ABF3-87FFFDA8C0C7}"/>
    <dgm:cxn modelId="{94F9BAC3-CFDB-405D-B833-1E3911ED1003}" type="presOf" srcId="{74D785DF-F86E-44E9-9966-D43D41AD3D90}" destId="{76970C23-38AB-45B5-99E9-8A048A49508A}" srcOrd="0" destOrd="0" presId="urn:microsoft.com/office/officeart/2005/8/layout/hierarchy4"/>
    <dgm:cxn modelId="{B38128CE-726A-4BAD-B3DB-D3A8B841AECE}" srcId="{DCC96150-C76B-4628-994A-E73C4F71E1B2}" destId="{4A8A9059-332D-4CF5-8ECE-16A2AB8A6BC2}" srcOrd="1" destOrd="0" parTransId="{BFD9716A-D9F2-48DC-99DD-2F4A8A134763}" sibTransId="{2C91154B-94B7-4974-A8A9-61BDFD961913}"/>
    <dgm:cxn modelId="{ECCBD7F2-BC6C-48DF-A0D8-7A2636B2E797}" type="presOf" srcId="{3D070C07-BC2F-4148-AB67-020B8AB1B365}" destId="{309BDF3A-57E0-4FB1-97FD-180A4AA53681}" srcOrd="0" destOrd="0" presId="urn:microsoft.com/office/officeart/2005/8/layout/hierarchy4"/>
    <dgm:cxn modelId="{7ED1FEF4-F8A0-4DE3-AFB1-E14BDA5F507D}" type="presOf" srcId="{E19BAA89-E571-4A85-8AD0-D9BA35CE2E55}" destId="{00541E33-6AD0-4368-B609-E0FF3673DE40}" srcOrd="0" destOrd="0" presId="urn:microsoft.com/office/officeart/2005/8/layout/hierarchy4"/>
    <dgm:cxn modelId="{F01E0C37-2D66-4F16-BBE1-C23B0ADCE3D9}" type="presParOf" srcId="{309BDF3A-57E0-4FB1-97FD-180A4AA53681}" destId="{1150CB3B-551D-4016-8064-3E51DBD46AAB}" srcOrd="0" destOrd="0" presId="urn:microsoft.com/office/officeart/2005/8/layout/hierarchy4"/>
    <dgm:cxn modelId="{7832235B-B271-490B-9CC7-820A9799DFB1}" type="presParOf" srcId="{1150CB3B-551D-4016-8064-3E51DBD46AAB}" destId="{C046348D-7FFD-41CE-B8DB-F6E76EA69B6C}" srcOrd="0" destOrd="0" presId="urn:microsoft.com/office/officeart/2005/8/layout/hierarchy4"/>
    <dgm:cxn modelId="{C75D2C35-F81D-4006-AA13-646D5D69E569}" type="presParOf" srcId="{1150CB3B-551D-4016-8064-3E51DBD46AAB}" destId="{AB9ECC4A-FC39-4DC2-8E3E-4CAA778D2B9E}" srcOrd="1" destOrd="0" presId="urn:microsoft.com/office/officeart/2005/8/layout/hierarchy4"/>
    <dgm:cxn modelId="{9D60CA88-DC38-4887-9491-DF1AAA881FF0}" type="presParOf" srcId="{1150CB3B-551D-4016-8064-3E51DBD46AAB}" destId="{C5389ADF-1DBF-4C45-809B-D13250F5A97B}" srcOrd="2" destOrd="0" presId="urn:microsoft.com/office/officeart/2005/8/layout/hierarchy4"/>
    <dgm:cxn modelId="{9BB8D004-068D-419B-8141-500CAAD8DC08}" type="presParOf" srcId="{C5389ADF-1DBF-4C45-809B-D13250F5A97B}" destId="{CC121BEC-4B71-40E2-A01F-0C07D89F3B2D}" srcOrd="0" destOrd="0" presId="urn:microsoft.com/office/officeart/2005/8/layout/hierarchy4"/>
    <dgm:cxn modelId="{242293B5-C63A-4516-984C-8B30429B610A}" type="presParOf" srcId="{CC121BEC-4B71-40E2-A01F-0C07D89F3B2D}" destId="{3FBD38E1-3FD0-49DE-BAB8-F1A9C684B687}" srcOrd="0" destOrd="0" presId="urn:microsoft.com/office/officeart/2005/8/layout/hierarchy4"/>
    <dgm:cxn modelId="{7BDD18E6-A98F-4428-ADA4-2992345DECD5}" type="presParOf" srcId="{CC121BEC-4B71-40E2-A01F-0C07D89F3B2D}" destId="{1D162E13-ADB3-4E68-B1AF-1A0DC110DD79}" srcOrd="1" destOrd="0" presId="urn:microsoft.com/office/officeart/2005/8/layout/hierarchy4"/>
    <dgm:cxn modelId="{6BA54313-CEA6-48F6-B8AA-434EAF028DBD}" type="presParOf" srcId="{CC121BEC-4B71-40E2-A01F-0C07D89F3B2D}" destId="{5AA0FD18-6FC0-455C-90C9-45174378ACF2}" srcOrd="2" destOrd="0" presId="urn:microsoft.com/office/officeart/2005/8/layout/hierarchy4"/>
    <dgm:cxn modelId="{43C2AD9C-D29D-480B-8336-A0F185250A0E}" type="presParOf" srcId="{5AA0FD18-6FC0-455C-90C9-45174378ACF2}" destId="{25BDA45A-AC3E-48C6-B30A-FDD8D703B4F4}" srcOrd="0" destOrd="0" presId="urn:microsoft.com/office/officeart/2005/8/layout/hierarchy4"/>
    <dgm:cxn modelId="{8B622921-4130-41E2-B116-734162611EA0}" type="presParOf" srcId="{25BDA45A-AC3E-48C6-B30A-FDD8D703B4F4}" destId="{28CFAB77-0C23-4157-B00B-6401F38D3F53}" srcOrd="0" destOrd="0" presId="urn:microsoft.com/office/officeart/2005/8/layout/hierarchy4"/>
    <dgm:cxn modelId="{ACA287A4-E982-469A-8D09-7D0F48BEFFBA}" type="presParOf" srcId="{25BDA45A-AC3E-48C6-B30A-FDD8D703B4F4}" destId="{708BF937-4A1C-4EDA-9D31-FF41DA3A4ADF}" srcOrd="1" destOrd="0" presId="urn:microsoft.com/office/officeart/2005/8/layout/hierarchy4"/>
    <dgm:cxn modelId="{CA3A3758-EA27-40AD-8882-D4AAF05DC75A}" type="presParOf" srcId="{25BDA45A-AC3E-48C6-B30A-FDD8D703B4F4}" destId="{1E622CE5-FD44-4AB5-811B-8D0164B1EB00}" srcOrd="2" destOrd="0" presId="urn:microsoft.com/office/officeart/2005/8/layout/hierarchy4"/>
    <dgm:cxn modelId="{39281C25-7C3E-43BE-9C6A-2E0BCD84A412}" type="presParOf" srcId="{1E622CE5-FD44-4AB5-811B-8D0164B1EB00}" destId="{FF1E5738-A994-4832-81C5-833731B2343A}" srcOrd="0" destOrd="0" presId="urn:microsoft.com/office/officeart/2005/8/layout/hierarchy4"/>
    <dgm:cxn modelId="{283F3E64-C43E-4A08-B5F3-A9475974C618}" type="presParOf" srcId="{FF1E5738-A994-4832-81C5-833731B2343A}" destId="{76970C23-38AB-45B5-99E9-8A048A49508A}" srcOrd="0" destOrd="0" presId="urn:microsoft.com/office/officeart/2005/8/layout/hierarchy4"/>
    <dgm:cxn modelId="{C48CF52B-B498-47F4-A1D0-E8D8A0FE9D36}" type="presParOf" srcId="{FF1E5738-A994-4832-81C5-833731B2343A}" destId="{879A8530-8C84-4FB6-8753-FCAE9178CF81}" srcOrd="1" destOrd="0" presId="urn:microsoft.com/office/officeart/2005/8/layout/hierarchy4"/>
    <dgm:cxn modelId="{3F0AEC6C-A3F9-429E-ACDC-0ED0867CA168}" type="presParOf" srcId="{1E622CE5-FD44-4AB5-811B-8D0164B1EB00}" destId="{643487EF-8C29-4FEC-A578-A043769BD3DC}" srcOrd="1" destOrd="0" presId="urn:microsoft.com/office/officeart/2005/8/layout/hierarchy4"/>
    <dgm:cxn modelId="{C5745031-1551-41B4-9CE9-9DA802012626}" type="presParOf" srcId="{1E622CE5-FD44-4AB5-811B-8D0164B1EB00}" destId="{3A0C3C8C-A5B6-4C74-AB6F-ED3393380B3D}" srcOrd="2" destOrd="0" presId="urn:microsoft.com/office/officeart/2005/8/layout/hierarchy4"/>
    <dgm:cxn modelId="{EB6E0BAC-EBF5-4470-8D02-F47740DA1F2E}" type="presParOf" srcId="{3A0C3C8C-A5B6-4C74-AB6F-ED3393380B3D}" destId="{DE08B5A6-E546-4132-8136-9C11C6F8DBB6}" srcOrd="0" destOrd="0" presId="urn:microsoft.com/office/officeart/2005/8/layout/hierarchy4"/>
    <dgm:cxn modelId="{705D9F44-B3CE-4196-A106-FAC4A0FEF78B}" type="presParOf" srcId="{3A0C3C8C-A5B6-4C74-AB6F-ED3393380B3D}" destId="{348A595C-178C-4E20-BF74-3DDD3BD76DD8}" srcOrd="1" destOrd="0" presId="urn:microsoft.com/office/officeart/2005/8/layout/hierarchy4"/>
    <dgm:cxn modelId="{D4F1E1B2-9F22-4200-BC3D-FD44DB308116}" type="presParOf" srcId="{1E622CE5-FD44-4AB5-811B-8D0164B1EB00}" destId="{C136788C-8C66-4944-BBB6-18F434E9E2C8}" srcOrd="3" destOrd="0" presId="urn:microsoft.com/office/officeart/2005/8/layout/hierarchy4"/>
    <dgm:cxn modelId="{36EDC830-F8CF-4AA1-BFF8-23FB3BB91D67}" type="presParOf" srcId="{1E622CE5-FD44-4AB5-811B-8D0164B1EB00}" destId="{FCAACC90-149D-4101-8E27-67B48E06E8CD}" srcOrd="4" destOrd="0" presId="urn:microsoft.com/office/officeart/2005/8/layout/hierarchy4"/>
    <dgm:cxn modelId="{442275CB-89F8-40E1-BE16-AF431399B5E2}" type="presParOf" srcId="{FCAACC90-149D-4101-8E27-67B48E06E8CD}" destId="{F990B9EA-4867-473C-9D3F-C5511AFF8DBE}" srcOrd="0" destOrd="0" presId="urn:microsoft.com/office/officeart/2005/8/layout/hierarchy4"/>
    <dgm:cxn modelId="{5BC6F815-EF03-4659-A53C-FC7E4B12567C}" type="presParOf" srcId="{FCAACC90-149D-4101-8E27-67B48E06E8CD}" destId="{E9B7244C-3352-437B-95FB-5B20BC315730}" srcOrd="1" destOrd="0" presId="urn:microsoft.com/office/officeart/2005/8/layout/hierarchy4"/>
    <dgm:cxn modelId="{EF36AC3F-FAF9-4823-8D6E-D62F215B4BCD}" type="presParOf" srcId="{C5389ADF-1DBF-4C45-809B-D13250F5A97B}" destId="{1D7702CD-10CD-4C87-A9FA-05DC1DA8925B}" srcOrd="1" destOrd="0" presId="urn:microsoft.com/office/officeart/2005/8/layout/hierarchy4"/>
    <dgm:cxn modelId="{8829E0FC-DA56-4143-9EC2-EEA8F25BABC5}" type="presParOf" srcId="{C5389ADF-1DBF-4C45-809B-D13250F5A97B}" destId="{D3E68723-D219-4D48-9789-3482906C572B}" srcOrd="2" destOrd="0" presId="urn:microsoft.com/office/officeart/2005/8/layout/hierarchy4"/>
    <dgm:cxn modelId="{6F41D744-5FDD-47C6-BD3B-626FC60BFA23}" type="presParOf" srcId="{D3E68723-D219-4D48-9789-3482906C572B}" destId="{D157C403-51A6-41B7-AE36-FBA38B512805}" srcOrd="0" destOrd="0" presId="urn:microsoft.com/office/officeart/2005/8/layout/hierarchy4"/>
    <dgm:cxn modelId="{72B83C72-E941-4DF8-9237-48807E474861}" type="presParOf" srcId="{D3E68723-D219-4D48-9789-3482906C572B}" destId="{1FD392FD-0C61-4AE2-8E6E-E1D612BC64E7}" srcOrd="1" destOrd="0" presId="urn:microsoft.com/office/officeart/2005/8/layout/hierarchy4"/>
    <dgm:cxn modelId="{23B3AEAD-FCFC-4D58-99B0-DC5A3C9EE043}" type="presParOf" srcId="{D3E68723-D219-4D48-9789-3482906C572B}" destId="{9F16C4A4-1B51-4973-83C2-B38833A34678}" srcOrd="2" destOrd="0" presId="urn:microsoft.com/office/officeart/2005/8/layout/hierarchy4"/>
    <dgm:cxn modelId="{1B25BAB2-E60B-4A9D-ACF3-D47F9E929480}" type="presParOf" srcId="{9F16C4A4-1B51-4973-83C2-B38833A34678}" destId="{B8A83A51-B7E3-4A25-8356-63F7573B62CF}" srcOrd="0" destOrd="0" presId="urn:microsoft.com/office/officeart/2005/8/layout/hierarchy4"/>
    <dgm:cxn modelId="{60AD5AB1-3730-409A-9A2D-15576C02E01C}" type="presParOf" srcId="{B8A83A51-B7E3-4A25-8356-63F7573B62CF}" destId="{821AE291-6FB2-4BCA-BA0A-44778A0DEB95}" srcOrd="0" destOrd="0" presId="urn:microsoft.com/office/officeart/2005/8/layout/hierarchy4"/>
    <dgm:cxn modelId="{86D64AA3-B675-4B57-B74B-AE0704863147}" type="presParOf" srcId="{B8A83A51-B7E3-4A25-8356-63F7573B62CF}" destId="{67A536F0-B7BE-459C-944C-687820A82488}" srcOrd="1" destOrd="0" presId="urn:microsoft.com/office/officeart/2005/8/layout/hierarchy4"/>
    <dgm:cxn modelId="{CE99684B-8156-47F5-ACFE-61FA78DEE116}" type="presParOf" srcId="{B8A83A51-B7E3-4A25-8356-63F7573B62CF}" destId="{7DBCA4BD-FEB4-495E-9DFD-FA692B0191F0}" srcOrd="2" destOrd="0" presId="urn:microsoft.com/office/officeart/2005/8/layout/hierarchy4"/>
    <dgm:cxn modelId="{FD6070A9-A12B-4990-A941-7E9473832983}" type="presParOf" srcId="{7DBCA4BD-FEB4-495E-9DFD-FA692B0191F0}" destId="{810D3B12-CE3F-42CF-A2A1-7AB3487D687B}" srcOrd="0" destOrd="0" presId="urn:microsoft.com/office/officeart/2005/8/layout/hierarchy4"/>
    <dgm:cxn modelId="{5897AE13-D572-416A-AE94-FAB06BAD1F34}" type="presParOf" srcId="{810D3B12-CE3F-42CF-A2A1-7AB3487D687B}" destId="{00541E33-6AD0-4368-B609-E0FF3673DE40}" srcOrd="0" destOrd="0" presId="urn:microsoft.com/office/officeart/2005/8/layout/hierarchy4"/>
    <dgm:cxn modelId="{32853A2A-F5B5-40B1-92DB-F162078F99F7}" type="presParOf" srcId="{810D3B12-CE3F-42CF-A2A1-7AB3487D687B}" destId="{D627BEE7-8471-4FBF-A5A6-41978217A964}" srcOrd="1" destOrd="0" presId="urn:microsoft.com/office/officeart/2005/8/layout/hierarchy4"/>
    <dgm:cxn modelId="{CE7DD799-7950-4209-9928-C6187FA7111B}" type="presParOf" srcId="{7DBCA4BD-FEB4-495E-9DFD-FA692B0191F0}" destId="{DAE16157-2545-494D-9DAD-485EC47C9B32}" srcOrd="1" destOrd="0" presId="urn:microsoft.com/office/officeart/2005/8/layout/hierarchy4"/>
    <dgm:cxn modelId="{5A0B1836-8287-4A05-97F9-3A887B8C97CA}" type="presParOf" srcId="{7DBCA4BD-FEB4-495E-9DFD-FA692B0191F0}" destId="{5A07179F-AB5B-4A5B-9BA5-FEFCCE287DF1}" srcOrd="2" destOrd="0" presId="urn:microsoft.com/office/officeart/2005/8/layout/hierarchy4"/>
    <dgm:cxn modelId="{9224FC48-E88E-40E1-B5C2-513B25E96C5B}" type="presParOf" srcId="{5A07179F-AB5B-4A5B-9BA5-FEFCCE287DF1}" destId="{986D195F-D484-4FE1-9DC9-1BE440E4419D}" srcOrd="0" destOrd="0" presId="urn:microsoft.com/office/officeart/2005/8/layout/hierarchy4"/>
    <dgm:cxn modelId="{13977145-80B8-4669-8610-240976A93A8C}" type="presParOf" srcId="{5A07179F-AB5B-4A5B-9BA5-FEFCCE287DF1}" destId="{B8853F1E-9F52-4444-9472-E9405EC22DAE}" srcOrd="1" destOrd="0" presId="urn:microsoft.com/office/officeart/2005/8/layout/hierarchy4"/>
    <dgm:cxn modelId="{D4AD8C34-BDA0-4C11-9B19-B1AC8A332445}" type="presParOf" srcId="{7DBCA4BD-FEB4-495E-9DFD-FA692B0191F0}" destId="{630CE89C-8DC8-41A1-872F-F1D60DE35A28}" srcOrd="3" destOrd="0" presId="urn:microsoft.com/office/officeart/2005/8/layout/hierarchy4"/>
    <dgm:cxn modelId="{5EEF6176-DA4A-4B60-9271-B829CD505941}" type="presParOf" srcId="{7DBCA4BD-FEB4-495E-9DFD-FA692B0191F0}" destId="{533743D0-F21B-4BF5-8B35-A119A3488C35}" srcOrd="4" destOrd="0" presId="urn:microsoft.com/office/officeart/2005/8/layout/hierarchy4"/>
    <dgm:cxn modelId="{00CFE748-03C9-4561-B820-E0C96F96F360}" type="presParOf" srcId="{533743D0-F21B-4BF5-8B35-A119A3488C35}" destId="{8CFB33E5-7DEE-4B0A-A7B0-8F4105F19859}" srcOrd="0" destOrd="0" presId="urn:microsoft.com/office/officeart/2005/8/layout/hierarchy4"/>
    <dgm:cxn modelId="{9AFE7AF7-2637-48BD-B8B2-5BE52ECDFAC8}" type="presParOf" srcId="{533743D0-F21B-4BF5-8B35-A119A3488C35}" destId="{95E3403D-BECC-41E7-80B5-E86A53E457C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6348D-7FFD-41CE-B8DB-F6E76EA69B6C}">
      <dsp:nvSpPr>
        <dsp:cNvPr id="0" name=""/>
        <dsp:cNvSpPr/>
      </dsp:nvSpPr>
      <dsp:spPr>
        <a:xfrm>
          <a:off x="645" y="638"/>
          <a:ext cx="11811264" cy="1528890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Operating System (OS)</a:t>
          </a:r>
          <a:endParaRPr lang="en-CA" sz="6500" kern="1200" dirty="0"/>
        </a:p>
      </dsp:txBody>
      <dsp:txXfrm>
        <a:off x="45425" y="45418"/>
        <a:ext cx="11721704" cy="1439330"/>
      </dsp:txXfrm>
    </dsp:sp>
    <dsp:sp modelId="{3FBD38E1-3FD0-49DE-BAB8-F1A9C684B687}">
      <dsp:nvSpPr>
        <dsp:cNvPr id="0" name=""/>
        <dsp:cNvSpPr/>
      </dsp:nvSpPr>
      <dsp:spPr>
        <a:xfrm>
          <a:off x="645" y="1683276"/>
          <a:ext cx="5825205" cy="15288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OS Thread</a:t>
          </a:r>
          <a:endParaRPr lang="en-CA" sz="6500" kern="1200" dirty="0"/>
        </a:p>
      </dsp:txBody>
      <dsp:txXfrm>
        <a:off x="45425" y="1728056"/>
        <a:ext cx="5735645" cy="1439330"/>
      </dsp:txXfrm>
    </dsp:sp>
    <dsp:sp modelId="{28CFAB77-0C23-4157-B00B-6401F38D3F53}">
      <dsp:nvSpPr>
        <dsp:cNvPr id="0" name=""/>
        <dsp:cNvSpPr/>
      </dsp:nvSpPr>
      <dsp:spPr>
        <a:xfrm>
          <a:off x="645" y="3365914"/>
          <a:ext cx="5825205" cy="1528890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Java Classic Thread</a:t>
          </a:r>
          <a:endParaRPr lang="en-CA" sz="5400" kern="1200" dirty="0"/>
        </a:p>
      </dsp:txBody>
      <dsp:txXfrm>
        <a:off x="45425" y="3410694"/>
        <a:ext cx="5735645" cy="1439330"/>
      </dsp:txXfrm>
    </dsp:sp>
    <dsp:sp modelId="{76970C23-38AB-45B5-99E9-8A048A49508A}">
      <dsp:nvSpPr>
        <dsp:cNvPr id="0" name=""/>
        <dsp:cNvSpPr/>
      </dsp:nvSpPr>
      <dsp:spPr>
        <a:xfrm>
          <a:off x="645" y="5048552"/>
          <a:ext cx="1914926" cy="1528890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Virtual Thread</a:t>
          </a:r>
          <a:endParaRPr lang="en-CA" sz="4000" kern="1200" dirty="0"/>
        </a:p>
      </dsp:txBody>
      <dsp:txXfrm>
        <a:off x="45425" y="5093332"/>
        <a:ext cx="1825366" cy="1439330"/>
      </dsp:txXfrm>
    </dsp:sp>
    <dsp:sp modelId="{DE08B5A6-E546-4132-8136-9C11C6F8DBB6}">
      <dsp:nvSpPr>
        <dsp:cNvPr id="0" name=""/>
        <dsp:cNvSpPr/>
      </dsp:nvSpPr>
      <dsp:spPr>
        <a:xfrm>
          <a:off x="1955785" y="5048552"/>
          <a:ext cx="1914926" cy="1528890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Virtual Thread</a:t>
          </a:r>
          <a:endParaRPr lang="en-CA" sz="4000" kern="1200" dirty="0"/>
        </a:p>
      </dsp:txBody>
      <dsp:txXfrm>
        <a:off x="2000565" y="5093332"/>
        <a:ext cx="1825366" cy="1439330"/>
      </dsp:txXfrm>
    </dsp:sp>
    <dsp:sp modelId="{F990B9EA-4867-473C-9D3F-C5511AFF8DBE}">
      <dsp:nvSpPr>
        <dsp:cNvPr id="0" name=""/>
        <dsp:cNvSpPr/>
      </dsp:nvSpPr>
      <dsp:spPr>
        <a:xfrm>
          <a:off x="3910925" y="5048552"/>
          <a:ext cx="1914926" cy="1528890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Virtual Thread</a:t>
          </a:r>
          <a:endParaRPr lang="en-CA" sz="4000" kern="1200" dirty="0"/>
        </a:p>
      </dsp:txBody>
      <dsp:txXfrm>
        <a:off x="3955705" y="5093332"/>
        <a:ext cx="1825366" cy="1439330"/>
      </dsp:txXfrm>
    </dsp:sp>
    <dsp:sp modelId="{D157C403-51A6-41B7-AE36-FBA38B512805}">
      <dsp:nvSpPr>
        <dsp:cNvPr id="0" name=""/>
        <dsp:cNvSpPr/>
      </dsp:nvSpPr>
      <dsp:spPr>
        <a:xfrm>
          <a:off x="5986704" y="1683276"/>
          <a:ext cx="5825205" cy="15288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OS Thread</a:t>
          </a:r>
          <a:endParaRPr lang="en-CA" sz="6500" kern="1200" dirty="0"/>
        </a:p>
      </dsp:txBody>
      <dsp:txXfrm>
        <a:off x="6031484" y="1728056"/>
        <a:ext cx="5735645" cy="1439330"/>
      </dsp:txXfrm>
    </dsp:sp>
    <dsp:sp modelId="{821AE291-6FB2-4BCA-BA0A-44778A0DEB95}">
      <dsp:nvSpPr>
        <dsp:cNvPr id="0" name=""/>
        <dsp:cNvSpPr/>
      </dsp:nvSpPr>
      <dsp:spPr>
        <a:xfrm>
          <a:off x="5986704" y="3365914"/>
          <a:ext cx="5825205" cy="1528890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Java Classic Thread</a:t>
          </a:r>
          <a:endParaRPr lang="en-CA" sz="5400" kern="1200" dirty="0"/>
        </a:p>
      </dsp:txBody>
      <dsp:txXfrm>
        <a:off x="6031484" y="3410694"/>
        <a:ext cx="5735645" cy="1439330"/>
      </dsp:txXfrm>
    </dsp:sp>
    <dsp:sp modelId="{00541E33-6AD0-4368-B609-E0FF3673DE40}">
      <dsp:nvSpPr>
        <dsp:cNvPr id="0" name=""/>
        <dsp:cNvSpPr/>
      </dsp:nvSpPr>
      <dsp:spPr>
        <a:xfrm>
          <a:off x="5986704" y="5048552"/>
          <a:ext cx="1914926" cy="1528890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Virtual Thread</a:t>
          </a:r>
          <a:endParaRPr lang="en-CA" sz="4000" kern="1200" dirty="0"/>
        </a:p>
      </dsp:txBody>
      <dsp:txXfrm>
        <a:off x="6031484" y="5093332"/>
        <a:ext cx="1825366" cy="1439330"/>
      </dsp:txXfrm>
    </dsp:sp>
    <dsp:sp modelId="{986D195F-D484-4FE1-9DC9-1BE440E4419D}">
      <dsp:nvSpPr>
        <dsp:cNvPr id="0" name=""/>
        <dsp:cNvSpPr/>
      </dsp:nvSpPr>
      <dsp:spPr>
        <a:xfrm>
          <a:off x="7941844" y="5048552"/>
          <a:ext cx="1914926" cy="1528890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Virtual Thread</a:t>
          </a:r>
          <a:endParaRPr lang="en-CA" sz="4000" kern="1200" dirty="0"/>
        </a:p>
      </dsp:txBody>
      <dsp:txXfrm>
        <a:off x="7986624" y="5093332"/>
        <a:ext cx="1825366" cy="1439330"/>
      </dsp:txXfrm>
    </dsp:sp>
    <dsp:sp modelId="{8CFB33E5-7DEE-4B0A-A7B0-8F4105F19859}">
      <dsp:nvSpPr>
        <dsp:cNvPr id="0" name=""/>
        <dsp:cNvSpPr/>
      </dsp:nvSpPr>
      <dsp:spPr>
        <a:xfrm>
          <a:off x="9896983" y="5048552"/>
          <a:ext cx="1914926" cy="1528890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Virtual Thread</a:t>
          </a:r>
          <a:endParaRPr lang="en-CA" sz="4000" kern="1200" dirty="0"/>
        </a:p>
      </dsp:txBody>
      <dsp:txXfrm>
        <a:off x="9941763" y="5093332"/>
        <a:ext cx="1825366" cy="1439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4C6A-CEFA-FCA2-3F8B-4FA6F4CDF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D69A5-64E2-B106-07F8-81AC287EF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7ACE-51CC-48B0-284A-AC23B862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E69C-B4A9-EE8E-7603-DCDC3D24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498E-F8DE-8835-27D6-D8CE4282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6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DCF9-B1E0-3CBF-A1ED-B8B5B632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01481-14F0-7806-57C2-4FE12478E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C214-2E88-4336-0996-528E51F5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CE55-4183-0F52-C660-B3937A53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3F7D-BA66-030B-7430-7682D41B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7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37B6B-1FF1-4949-6256-5FBDB8350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3624F-DAED-A643-D32E-D69A5F421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2E62-4DAF-BADB-1C74-B9F2CE97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12CB-0928-558B-19FD-3185BCE5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5627-7DAF-BD26-0DF3-D4B33A79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4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DFF6-0E09-4B61-C07D-DE737747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1A73-9A0D-4C03-0B62-5C874A7D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4A76-4620-ADBF-9655-C1002F5E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AB002-F682-7328-179E-BED61CFE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DEC8A-5183-D3BA-7028-621B7491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78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F643-C7A2-AC55-2E0D-68A78553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556-6010-79CB-2AE1-EB31B9EB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532D-D9DE-A063-77EF-90D2A9CB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86DFB-F247-E7A2-4929-3CAF0645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B47D-5425-077C-304D-C20EA2C0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6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784C-30E4-8645-991E-821B317F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B4F9-DD4F-5164-8F76-A9C62D07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192F0-CB5E-D334-CE2D-B77CBD61B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1594C-9DF5-2A87-8F6E-C4699536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8EF6F-5EEF-3A2B-C73D-D8CAF484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57E8-7C62-9D63-55C0-1E4A34A1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8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4840-B051-4A19-7B7F-6F4275D9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50D58-5F2B-367E-135D-43C6CA0A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64AC-5EFF-CD83-120F-01EC1E096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496C5-4D02-DC13-9C72-D7A106A2A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23388-64DF-064C-C269-105EB022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7AB7C-9421-806D-65A5-CEB64EC9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25E0C-E273-6599-6D18-6E43F70D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75788-2D83-3F67-8265-B131AC0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3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9344-0077-529D-3207-4EC5DA33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683B3-7D45-F898-0CCE-1339635B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76C4B-B521-6033-CFAE-24AA30F0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1F89-C83F-17FF-3A52-E3A0B9F4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73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89B8B-C041-C6BB-FFE2-62BE1C9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EF98-F0F4-DBED-6402-EF9E4696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86C11-B664-1A8E-F3BA-AA3E7EF1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3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0FC8-A89B-149C-2A72-2ADDE2A5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4248-63D6-3C27-F568-95E836A5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D47E4-59B5-E931-2DE1-FC74992C8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FCDF-8899-D78D-6D82-7D4D7080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957AF-3046-F704-2A8D-168CD429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7CED6-38BB-32C5-B217-B69A5BFB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95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CD18-940A-C461-22A5-C303B981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F428C-B74C-DF17-EDD7-9515EF4C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65831-BBA8-8CEA-6943-530557681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B7187-2B64-8E75-D410-C4CB75DD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D13A-B7E5-C561-0596-993324E4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B340-ABE7-8F09-AB88-3E0EC511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5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3167D-52D2-21F1-4644-CEE0D604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9962-58A8-0F2C-73D5-D4EAE126C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8F12-F97D-9CF7-62AC-1C4D27F7C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93ED-1D19-4746-81B3-05E9520B5800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CB86-7BBC-5237-E432-C2D4F60E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FAC5-1E37-80EF-FB22-AE8FDA740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AA1D-E7FC-468F-A3BB-12116D3D5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25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2140F8-69E9-3D9A-BAC1-AB08B9AA0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33109"/>
              </p:ext>
            </p:extLst>
          </p:nvPr>
        </p:nvGraphicFramePr>
        <p:xfrm>
          <a:off x="158620" y="186612"/>
          <a:ext cx="11812556" cy="657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40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Amandeep Singh</dc:creator>
  <cp:lastModifiedBy>Amandeep Singh</cp:lastModifiedBy>
  <cp:revision>1</cp:revision>
  <dcterms:created xsi:type="dcterms:W3CDTF">2023-10-14T04:00:34Z</dcterms:created>
  <dcterms:modified xsi:type="dcterms:W3CDTF">2023-10-14T04:14:46Z</dcterms:modified>
</cp:coreProperties>
</file>