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B5C2B-F660-4980-AEF5-78DB2F2F123E}"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363614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B5C2B-F660-4980-AEF5-78DB2F2F123E}"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358471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B5C2B-F660-4980-AEF5-78DB2F2F123E}"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157854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B5C2B-F660-4980-AEF5-78DB2F2F123E}"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22578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B5C2B-F660-4980-AEF5-78DB2F2F123E}"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210001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B5C2B-F660-4980-AEF5-78DB2F2F123E}"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351207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B5C2B-F660-4980-AEF5-78DB2F2F123E}" type="datetimeFigureOut">
              <a:rPr lang="en-US" smtClean="0"/>
              <a:t>26-Dec-19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371228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B5C2B-F660-4980-AEF5-78DB2F2F123E}" type="datetimeFigureOut">
              <a:rPr lang="en-US" smtClean="0"/>
              <a:t>26-Dec-19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225881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B5C2B-F660-4980-AEF5-78DB2F2F123E}" type="datetimeFigureOut">
              <a:rPr lang="en-US" smtClean="0"/>
              <a:t>26-Dec-19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402208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B5C2B-F660-4980-AEF5-78DB2F2F123E}"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167569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B5C2B-F660-4980-AEF5-78DB2F2F123E}"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5FD6F-924D-4F9E-B968-1B2A779DABC3}" type="slidenum">
              <a:rPr lang="en-US" smtClean="0"/>
              <a:t>‹#›</a:t>
            </a:fld>
            <a:endParaRPr lang="en-US"/>
          </a:p>
        </p:txBody>
      </p:sp>
    </p:spTree>
    <p:extLst>
      <p:ext uri="{BB962C8B-B14F-4D97-AF65-F5344CB8AC3E}">
        <p14:creationId xmlns:p14="http://schemas.microsoft.com/office/powerpoint/2010/main" val="222659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19000" t="15000" r="19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B5C2B-F660-4980-AEF5-78DB2F2F123E}" type="datetimeFigureOut">
              <a:rPr lang="en-US" smtClean="0"/>
              <a:t>26-Dec-19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5FD6F-924D-4F9E-B968-1B2A779DABC3}" type="slidenum">
              <a:rPr lang="en-US" smtClean="0"/>
              <a:t>‹#›</a:t>
            </a:fld>
            <a:endParaRPr lang="en-US"/>
          </a:p>
        </p:txBody>
      </p:sp>
    </p:spTree>
    <p:extLst>
      <p:ext uri="{BB962C8B-B14F-4D97-AF65-F5344CB8AC3E}">
        <p14:creationId xmlns:p14="http://schemas.microsoft.com/office/powerpoint/2010/main" val="1757863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89" r="-2689"/>
          <a:stretch/>
        </p:blipFill>
        <p:spPr>
          <a:xfrm>
            <a:off x="2618510" y="1828800"/>
            <a:ext cx="3696151" cy="2881745"/>
          </a:xfrm>
          <a:prstGeom prst="ellipse">
            <a:avLst/>
          </a:prstGeom>
        </p:spPr>
      </p:pic>
      <p:sp>
        <p:nvSpPr>
          <p:cNvPr id="9" name="Cloud Callout 8"/>
          <p:cNvSpPr/>
          <p:nvPr/>
        </p:nvSpPr>
        <p:spPr>
          <a:xfrm>
            <a:off x="6349297" y="609600"/>
            <a:ext cx="2286000" cy="990600"/>
          </a:xfrm>
          <a:prstGeom prst="cloudCallout">
            <a:avLst>
              <a:gd name="adj1" fmla="val -50058"/>
              <a:gd name="adj2" fmla="val 91085"/>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Cloud Callout 9"/>
          <p:cNvSpPr/>
          <p:nvPr/>
        </p:nvSpPr>
        <p:spPr>
          <a:xfrm>
            <a:off x="3581400" y="114300"/>
            <a:ext cx="2286000" cy="990600"/>
          </a:xfrm>
          <a:prstGeom prst="cloudCallout">
            <a:avLst>
              <a:gd name="adj1" fmla="val -21573"/>
              <a:gd name="adj2" fmla="val 13584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Should I join NIT Patna?</a:t>
            </a:r>
            <a:endParaRPr lang="en-US" sz="1600" dirty="0"/>
          </a:p>
        </p:txBody>
      </p:sp>
      <p:sp>
        <p:nvSpPr>
          <p:cNvPr id="11" name="Cloud Callout 10"/>
          <p:cNvSpPr/>
          <p:nvPr/>
        </p:nvSpPr>
        <p:spPr>
          <a:xfrm flipH="1">
            <a:off x="304800" y="2279072"/>
            <a:ext cx="1848075" cy="990600"/>
          </a:xfrm>
          <a:prstGeom prst="cloudCallout">
            <a:avLst>
              <a:gd name="adj1" fmla="val -76297"/>
              <a:gd name="adj2" fmla="val 1276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Document  Required?</a:t>
            </a:r>
            <a:endParaRPr lang="en-US" sz="1600" dirty="0"/>
          </a:p>
        </p:txBody>
      </p:sp>
      <p:sp>
        <p:nvSpPr>
          <p:cNvPr id="12" name="Cloud Callout 11"/>
          <p:cNvSpPr/>
          <p:nvPr/>
        </p:nvSpPr>
        <p:spPr>
          <a:xfrm flipH="1">
            <a:off x="401782" y="304800"/>
            <a:ext cx="1951984" cy="1295400"/>
          </a:xfrm>
          <a:prstGeom prst="cloudCallout">
            <a:avLst>
              <a:gd name="adj1" fmla="val -58575"/>
              <a:gd name="adj2" fmla="val 7010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Qualifying marks for CSE at NITP?</a:t>
            </a:r>
            <a:endParaRPr lang="en-US" sz="1600" dirty="0"/>
          </a:p>
        </p:txBody>
      </p:sp>
      <p:sp>
        <p:nvSpPr>
          <p:cNvPr id="13" name="Cloud Callout 12"/>
          <p:cNvSpPr/>
          <p:nvPr/>
        </p:nvSpPr>
        <p:spPr>
          <a:xfrm>
            <a:off x="6705600" y="2476500"/>
            <a:ext cx="2286000" cy="990600"/>
          </a:xfrm>
          <a:prstGeom prst="cloudCallout">
            <a:avLst>
              <a:gd name="adj1" fmla="val -75512"/>
              <a:gd name="adj2" fmla="val 2535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2018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828800" y="152400"/>
            <a:ext cx="48768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PROBLEMS</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Cloud Callout 12"/>
          <p:cNvSpPr/>
          <p:nvPr/>
        </p:nvSpPr>
        <p:spPr>
          <a:xfrm>
            <a:off x="152400" y="1371600"/>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How to join NIT Patna?</a:t>
            </a:r>
            <a:endParaRPr lang="en-US" dirty="0"/>
          </a:p>
        </p:txBody>
      </p:sp>
      <p:sp>
        <p:nvSpPr>
          <p:cNvPr id="14" name="Cloud Callout 13"/>
          <p:cNvSpPr/>
          <p:nvPr/>
        </p:nvSpPr>
        <p:spPr>
          <a:xfrm>
            <a:off x="6393873" y="1219200"/>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Courses offered?</a:t>
            </a:r>
            <a:endParaRPr lang="en-US" dirty="0"/>
          </a:p>
        </p:txBody>
      </p:sp>
      <p:sp>
        <p:nvSpPr>
          <p:cNvPr id="15" name="Cloud Callout 14"/>
          <p:cNvSpPr/>
          <p:nvPr/>
        </p:nvSpPr>
        <p:spPr>
          <a:xfrm>
            <a:off x="609600" y="3352800"/>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Location of the College?</a:t>
            </a:r>
            <a:endParaRPr lang="en-US" dirty="0"/>
          </a:p>
        </p:txBody>
      </p:sp>
      <p:sp>
        <p:nvSpPr>
          <p:cNvPr id="16" name="Cloud Callout 15"/>
          <p:cNvSpPr/>
          <p:nvPr/>
        </p:nvSpPr>
        <p:spPr>
          <a:xfrm>
            <a:off x="3719945" y="2147454"/>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700" dirty="0" smtClean="0"/>
              <a:t>Documents for taking admission?</a:t>
            </a:r>
            <a:endParaRPr lang="en-US" sz="1700" dirty="0"/>
          </a:p>
        </p:txBody>
      </p:sp>
      <p:sp>
        <p:nvSpPr>
          <p:cNvPr id="20" name="Cloud Callout 19"/>
          <p:cNvSpPr/>
          <p:nvPr/>
        </p:nvSpPr>
        <p:spPr>
          <a:xfrm>
            <a:off x="3719945" y="4239491"/>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Amenities?</a:t>
            </a:r>
            <a:endParaRPr lang="en-US" dirty="0"/>
          </a:p>
        </p:txBody>
      </p:sp>
      <p:sp>
        <p:nvSpPr>
          <p:cNvPr id="21" name="Cloud Callout 20"/>
          <p:cNvSpPr/>
          <p:nvPr/>
        </p:nvSpPr>
        <p:spPr>
          <a:xfrm>
            <a:off x="6248400" y="5181600"/>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Placement?</a:t>
            </a:r>
            <a:endParaRPr lang="en-US" dirty="0"/>
          </a:p>
        </p:txBody>
      </p:sp>
      <p:sp>
        <p:nvSpPr>
          <p:cNvPr id="22" name="Cloud Callout 21"/>
          <p:cNvSpPr/>
          <p:nvPr/>
        </p:nvSpPr>
        <p:spPr>
          <a:xfrm>
            <a:off x="990600" y="5181600"/>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Student Societies?</a:t>
            </a:r>
            <a:endParaRPr lang="en-US" dirty="0"/>
          </a:p>
        </p:txBody>
      </p:sp>
      <p:sp>
        <p:nvSpPr>
          <p:cNvPr id="23" name="Cloud Callout 22"/>
          <p:cNvSpPr/>
          <p:nvPr/>
        </p:nvSpPr>
        <p:spPr>
          <a:xfrm>
            <a:off x="6858000" y="3158836"/>
            <a:ext cx="2286000" cy="990600"/>
          </a:xfrm>
          <a:prstGeom prst="cloudCallout">
            <a:avLst>
              <a:gd name="adj1" fmla="val -27634"/>
              <a:gd name="adj2" fmla="val 295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Courses Offered?</a:t>
            </a:r>
            <a:endParaRPr lang="en-US" dirty="0"/>
          </a:p>
        </p:txBody>
      </p:sp>
    </p:spTree>
    <p:extLst>
      <p:ext uri="{BB962C8B-B14F-4D97-AF65-F5344CB8AC3E}">
        <p14:creationId xmlns:p14="http://schemas.microsoft.com/office/powerpoint/2010/main" val="324792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838200"/>
            <a:ext cx="5943600" cy="338554"/>
          </a:xfrm>
          <a:prstGeom prst="rect">
            <a:avLst/>
          </a:prstGeom>
          <a:noFill/>
        </p:spPr>
        <p:txBody>
          <a:bodyPr wrap="square" rtlCol="0">
            <a:spAutoFit/>
          </a:bodyPr>
          <a:lstStyle/>
          <a:p>
            <a:r>
              <a:rPr lang="en-US" sz="1600" b="1" dirty="0" smtClean="0">
                <a:solidFill>
                  <a:schemeClr val="tx2">
                    <a:lumMod val="50000"/>
                  </a:schemeClr>
                </a:solidFill>
              </a:rPr>
              <a:t>SO HERE, WE ARE WITH THE SOLUTION</a:t>
            </a:r>
            <a:endParaRPr lang="en-US" sz="1600" b="1" dirty="0">
              <a:solidFill>
                <a:schemeClr val="tx2">
                  <a:lumMod val="50000"/>
                </a:schemeClr>
              </a:solidFill>
            </a:endParaRPr>
          </a:p>
        </p:txBody>
      </p:sp>
      <p:grpSp>
        <p:nvGrpSpPr>
          <p:cNvPr id="35" name="Group 34"/>
          <p:cNvGrpSpPr/>
          <p:nvPr/>
        </p:nvGrpSpPr>
        <p:grpSpPr>
          <a:xfrm>
            <a:off x="2895600" y="1540167"/>
            <a:ext cx="3429000" cy="2498433"/>
            <a:chOff x="2743200" y="2436674"/>
            <a:chExt cx="3429000" cy="2498433"/>
          </a:xfrm>
        </p:grpSpPr>
        <p:grpSp>
          <p:nvGrpSpPr>
            <p:cNvPr id="21" name="Group 20"/>
            <p:cNvGrpSpPr/>
            <p:nvPr/>
          </p:nvGrpSpPr>
          <p:grpSpPr>
            <a:xfrm>
              <a:off x="2819400" y="2438400"/>
              <a:ext cx="3200400" cy="2496707"/>
              <a:chOff x="2538843" y="2819400"/>
              <a:chExt cx="3633355" cy="2860965"/>
            </a:xfrm>
          </p:grpSpPr>
          <p:sp>
            <p:nvSpPr>
              <p:cNvPr id="22" name="Rounded Rectangle 21"/>
              <p:cNvSpPr/>
              <p:nvPr/>
            </p:nvSpPr>
            <p:spPr>
              <a:xfrm>
                <a:off x="2538843" y="2819400"/>
                <a:ext cx="3633355" cy="1981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4994570" y="4918365"/>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Oval 23"/>
              <p:cNvSpPr/>
              <p:nvPr/>
            </p:nvSpPr>
            <p:spPr>
              <a:xfrm>
                <a:off x="2971800" y="4918365"/>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34" name="TextBox 33"/>
            <p:cNvSpPr txBox="1"/>
            <p:nvPr/>
          </p:nvSpPr>
          <p:spPr>
            <a:xfrm>
              <a:off x="2743200" y="2436674"/>
              <a:ext cx="3429000" cy="1754326"/>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lgerian" pitchFamily="82" charset="0"/>
                </a:rPr>
                <a:t>SUVIDHA EXPRESS</a:t>
              </a: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lgerian" pitchFamily="82" charset="0"/>
              </a:endParaRPr>
            </a:p>
          </p:txBody>
        </p:sp>
      </p:grpSp>
      <p:pic>
        <p:nvPicPr>
          <p:cNvPr id="36" name="Picture 35"/>
          <p:cNvPicPr>
            <a:picLocks noChangeAspect="1"/>
          </p:cNvPicPr>
          <p:nvPr/>
        </p:nvPicPr>
        <p:blipFill rotWithShape="1">
          <a:blip r:embed="rId2">
            <a:extLst>
              <a:ext uri="{28A0092B-C50C-407E-A947-70E740481C1C}">
                <a14:useLocalDpi xmlns:a14="http://schemas.microsoft.com/office/drawing/2010/main" val="0"/>
              </a:ext>
            </a:extLst>
          </a:blip>
          <a:srcRect b="6724"/>
          <a:stretch/>
        </p:blipFill>
        <p:spPr>
          <a:xfrm>
            <a:off x="228600" y="4231976"/>
            <a:ext cx="1724025" cy="2478789"/>
          </a:xfrm>
          <a:prstGeom prst="rect">
            <a:avLst/>
          </a:prstGeom>
        </p:spPr>
      </p:pic>
    </p:spTree>
    <p:extLst>
      <p:ext uri="{BB962C8B-B14F-4D97-AF65-F5344CB8AC3E}">
        <p14:creationId xmlns:p14="http://schemas.microsoft.com/office/powerpoint/2010/main" val="2241201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0"/>
            <a:ext cx="9144000" cy="1015663"/>
          </a:xfrm>
          <a:prstGeom prst="rect">
            <a:avLst/>
          </a:prstGeom>
          <a:noFill/>
        </p:spPr>
        <p:txBody>
          <a:bodyPr wrap="square" rtlCol="0">
            <a:spAutoFit/>
          </a:bodyPr>
          <a:lstStyle/>
          <a:p>
            <a:pPr algn="ctr"/>
            <a:r>
              <a:rPr lang="en-US" sz="6000" dirty="0" smtClean="0">
                <a:solidFill>
                  <a:srgbClr val="7030A0"/>
                </a:solidFill>
                <a:latin typeface="Arial Rounded MT Bold" pitchFamily="34" charset="0"/>
              </a:rPr>
              <a:t>Introduction</a:t>
            </a:r>
            <a:endParaRPr lang="en-US" sz="6000" dirty="0">
              <a:solidFill>
                <a:srgbClr val="7030A0"/>
              </a:solidFill>
              <a:latin typeface="Arial Rounded MT Bold"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3117942"/>
            <a:ext cx="1995121" cy="3715712"/>
          </a:xfrm>
          <a:prstGeom prst="rect">
            <a:avLst/>
          </a:prstGeom>
        </p:spPr>
      </p:pic>
      <p:grpSp>
        <p:nvGrpSpPr>
          <p:cNvPr id="8" name="Group 7"/>
          <p:cNvGrpSpPr/>
          <p:nvPr/>
        </p:nvGrpSpPr>
        <p:grpSpPr>
          <a:xfrm>
            <a:off x="304800" y="1981200"/>
            <a:ext cx="6781800" cy="3352800"/>
            <a:chOff x="990600" y="1607125"/>
            <a:chExt cx="6934200" cy="4267200"/>
          </a:xfrm>
        </p:grpSpPr>
        <p:sp>
          <p:nvSpPr>
            <p:cNvPr id="7" name="Rounded Rectangle 6"/>
            <p:cNvSpPr/>
            <p:nvPr/>
          </p:nvSpPr>
          <p:spPr>
            <a:xfrm>
              <a:off x="990600" y="1607125"/>
              <a:ext cx="6934200" cy="4267200"/>
            </a:xfrm>
            <a:prstGeom prst="roundRect">
              <a:avLst>
                <a:gd name="adj" fmla="val 1212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1219200" y="1801089"/>
              <a:ext cx="6477000" cy="3552621"/>
            </a:xfrm>
            <a:prstGeom prst="rect">
              <a:avLst/>
            </a:prstGeom>
            <a:noFill/>
          </p:spPr>
          <p:txBody>
            <a:bodyPr wrap="square" rtlCol="0">
              <a:spAutoFit/>
            </a:bodyPr>
            <a:lstStyle/>
            <a:p>
              <a:pPr algn="just">
                <a:spcAft>
                  <a:spcPts val="600"/>
                </a:spcAft>
              </a:pPr>
              <a:r>
                <a:rPr lang="en-US" sz="2800" dirty="0" smtClean="0"/>
                <a:t>For all the above problems we are here with the solution “ SUVIDHA EXPRESS”. Riding on the SUVIDHA EXPRESS you can easily access to the stations of solutions like joining NITP, Admission procedure, Facilities, Student Societies, Placement and various others at the same place.</a:t>
              </a:r>
              <a:endParaRPr lang="en-US" sz="2800" dirty="0"/>
            </a:p>
          </p:txBody>
        </p:sp>
      </p:grpSp>
    </p:spTree>
    <p:extLst>
      <p:ext uri="{BB962C8B-B14F-4D97-AF65-F5344CB8AC3E}">
        <p14:creationId xmlns:p14="http://schemas.microsoft.com/office/powerpoint/2010/main" val="762090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6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8819" y="76200"/>
            <a:ext cx="6186374"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Tools</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&amp; </a:t>
            </a:r>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Techniques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1602" t="11458" r="31284" b="8331"/>
          <a:stretch/>
        </p:blipFill>
        <p:spPr>
          <a:xfrm>
            <a:off x="7077076" y="1524000"/>
            <a:ext cx="2048781" cy="20749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2143125" cy="214312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1447800"/>
            <a:ext cx="4572000" cy="1571625"/>
          </a:xfrm>
          <a:prstGeom prst="rect">
            <a:avLst/>
          </a:prstGeom>
        </p:spPr>
      </p:pic>
      <p:pic>
        <p:nvPicPr>
          <p:cNvPr id="1026" name="Picture 2" descr="C:\Users\abc\Desktop\images\tools\Python-libraries-for-data-analysis.png"/>
          <p:cNvPicPr>
            <a:picLocks noChangeAspect="1" noChangeArrowheads="1"/>
          </p:cNvPicPr>
          <p:nvPr/>
        </p:nvPicPr>
        <p:blipFill rotWithShape="1">
          <a:blip r:embed="rId5">
            <a:extLst>
              <a:ext uri="{28A0092B-C50C-407E-A947-70E740481C1C}">
                <a14:useLocalDpi xmlns:a14="http://schemas.microsoft.com/office/drawing/2010/main" val="0"/>
              </a:ext>
            </a:extLst>
          </a:blip>
          <a:srcRect b="12320"/>
          <a:stretch/>
        </p:blipFill>
        <p:spPr bwMode="auto">
          <a:xfrm>
            <a:off x="3629" y="3352800"/>
            <a:ext cx="9144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319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bc\Desktop\images\tools\EFzHkGFUYAAz4V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04912"/>
            <a:ext cx="7086600" cy="42052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1" name="Picture 3" descr="C:\Users\abc\Desktop\images\tools\tensorflow-logo.jpg"/>
          <p:cNvPicPr>
            <a:picLocks noChangeAspect="1" noChangeArrowheads="1"/>
          </p:cNvPicPr>
          <p:nvPr/>
        </p:nvPicPr>
        <p:blipFill rotWithShape="1">
          <a:blip r:embed="rId3">
            <a:extLst>
              <a:ext uri="{28A0092B-C50C-407E-A947-70E740481C1C}">
                <a14:useLocalDpi xmlns:a14="http://schemas.microsoft.com/office/drawing/2010/main" val="0"/>
              </a:ext>
            </a:extLst>
          </a:blip>
          <a:srcRect t="21859" b="22956"/>
          <a:stretch/>
        </p:blipFill>
        <p:spPr bwMode="auto">
          <a:xfrm>
            <a:off x="46102" y="5382495"/>
            <a:ext cx="3510611"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297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110</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Infinity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abc</cp:lastModifiedBy>
  <cp:revision>8</cp:revision>
  <dcterms:created xsi:type="dcterms:W3CDTF">2019-12-26T17:13:47Z</dcterms:created>
  <dcterms:modified xsi:type="dcterms:W3CDTF">2019-12-26T18:33:22Z</dcterms:modified>
</cp:coreProperties>
</file>