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Production Support Achievements &amp; Continuous Improvements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Jan – Aug 2025</a:t>
            </a:r>
          </a:p>
          <a:p>
            <a:r>
              <a:t>Presented by: Basant Singh – Agile Program Manager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Roadmap Forward 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Focus on Reliability, Efficiency, and Business Value</a:t>
            </a:r>
          </a:p>
          <a:p>
            <a:r>
              <a:t>- Build a culture of continuous improvement &amp; collaboration</a:t>
            </a:r>
          </a:p>
          <a:p>
            <a:r>
              <a:t>- Strengthen partnership with business stakeholders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 🙏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“Together, we transform challenges into opportunities.”</a:t>
            </a:r>
          </a:p>
          <a:p/>
          <a:p>
            <a:r>
              <a:t>Questions &amp; Discussions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Team Highlights &amp; Achievements 🏆</a:t>
            </a:r>
          </a:p>
          <a:p>
            <a:r>
              <a:t>2. Our Journey of Enhancements 🔧</a:t>
            </a:r>
          </a:p>
          <a:p>
            <a:r>
              <a:t>3. Driving Efficiency through Automation ⚡</a:t>
            </a:r>
          </a:p>
          <a:p>
            <a:r>
              <a:t>4. Strengthening Operations Together 🤝</a:t>
            </a:r>
          </a:p>
          <a:p>
            <a:r>
              <a:t>5. Business Initiatives &amp; Reporting 📊</a:t>
            </a:r>
          </a:p>
          <a:p>
            <a:r>
              <a:t>6. Learning from Challenges 📘</a:t>
            </a:r>
          </a:p>
          <a:p>
            <a:r>
              <a:t>7. Opportunities Ahead 🚀</a:t>
            </a:r>
          </a:p>
          <a:p>
            <a:r>
              <a:t>8. Our Roadmap Forward 🌟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Highlights &amp; Achievements 🏆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Improved SLA compliance from 92% → 98%</a:t>
            </a:r>
          </a:p>
          <a:p>
            <a:r>
              <a:t>- Resolved 95% of incidents within timelines</a:t>
            </a:r>
          </a:p>
          <a:p>
            <a:r>
              <a:t>- Recognized for zero major outages in Q2</a:t>
            </a:r>
          </a:p>
          <a:p>
            <a:r>
              <a:t>- Facilitated Agile practices improving collaboration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Journey of Enhancements 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Rolled out 3 major system upgrades with minimal downtime</a:t>
            </a:r>
          </a:p>
          <a:p>
            <a:r>
              <a:t>- Enhanced monitoring coverage to 90% of critical apps</a:t>
            </a:r>
          </a:p>
          <a:p>
            <a:r>
              <a:t>- Introduced proactive health checks, reducing manual checks by 70%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Driving Efficiency through Automation ⚡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Implemented 10+ automation scripts (log cleanup, job restarts)</a:t>
            </a:r>
          </a:p>
          <a:p>
            <a:r>
              <a:t>- Achieved 120+ hours/month manual effort savings</a:t>
            </a:r>
          </a:p>
          <a:p>
            <a:r>
              <a:t>- Reduced repeat incidents by 40%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Strengthening Operations Together 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Weekly RCA sessions → fewer recurring issues</a:t>
            </a:r>
          </a:p>
          <a:p>
            <a:r>
              <a:t>- Cross-training sessions for multi-skill support</a:t>
            </a:r>
          </a:p>
          <a:p>
            <a:r>
              <a:t>- Standardized runbooks for critical services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Initiatives &amp; Reporting 📊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Supported 3 key business initiatives</a:t>
            </a:r>
          </a:p>
          <a:p>
            <a:r>
              <a:t>- Published weekly SLA dashboards for transparency</a:t>
            </a:r>
          </a:p>
          <a:p>
            <a:r>
              <a:t>- Enabled real-time incident reporting to leadership</a:t>
            </a:r>
          </a:p>
          <a:p>
            <a:r>
              <a:t>- Conducted monthly stakeholder review sessions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from Challenges 📘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Payment API outage (2 hrs) → fixed with failover automation</a:t>
            </a:r>
          </a:p>
          <a:p>
            <a:r>
              <a:t>- Database latency → improved with index optimization</a:t>
            </a:r>
          </a:p>
          <a:p>
            <a:r>
              <a:t>- Lessons: stronger monitoring + better release validation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Opportunities Ahead 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Expand automation to cover 70% routine tasks</a:t>
            </a:r>
          </a:p>
          <a:p>
            <a:r>
              <a:t>- Implement predictive monitoring with AI/ML</a:t>
            </a:r>
          </a:p>
          <a:p>
            <a:r>
              <a:t>- Enhance knowledge base for faster onboarding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