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76280546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76280546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SLIDES_API76280546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SLIDES_API76280546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76280546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76280546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76280546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76280546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76280546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76280546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S_API7628054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S_API7628054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7628054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7628054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ee8a695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ee8a69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ee8a695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ee8a695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76280546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76280546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76280546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76280546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76280546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76280546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SLIDES_API76280546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SLIDES_API76280546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Ordering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Synopsis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Description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Manage order details and status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Description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Process payments and track statuses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Admin: id, email, password,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Users: userId, email, password, userName, userPhone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Menus: id, menuName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Menu_Items: id, itemName, price, menu_id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Cart: id, totalAmount, user_id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Orders: orderId, orderDate, status, total_amount, user_id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Payment: paymentId, amount, paymentDate, paymentMethod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 of entities: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Admin manages menus and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Users have carts and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Menu items linked to menus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Orders contain multiple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Payments linked to orders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Responsibility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Manages food menus and oversees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Browses menu and completes payments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Category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E-commerce and Online Services – Food Delivery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Requirements: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View food menus and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Add items to cart and place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Access order history and status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Secure login and registration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Admin Requirements: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Admin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Manage menus and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Track order history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Requirements: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Relational database for storing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Console-based user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Integrated cart and payment modules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Language: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Framework: Hibernate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Database: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IDE: Eclipse/IntelliJ IDEA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Tools: Maven, JDK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Interface: Console-based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Description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Manage menus and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Login and Signup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Order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User registration, menu viewing, and order placement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Order History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Description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Add/remove items and place orders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