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1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5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8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3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8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0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9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2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6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1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51132-4FAB-42C3-8420-78AE4DAEB0C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F68D-7D92-41E1-9D2D-551935C5A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861221" y="148281"/>
            <a:ext cx="551935" cy="98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55373" y="1359243"/>
            <a:ext cx="1176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043880" y="2100649"/>
            <a:ext cx="1902940" cy="50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ejabberd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401698" y="2092411"/>
            <a:ext cx="1902940" cy="50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401698" y="3410465"/>
            <a:ext cx="1902940" cy="50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im_http_service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55059" y="3410465"/>
            <a:ext cx="1902940" cy="50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qtalk_cowboy</a:t>
            </a:r>
            <a:endParaRPr lang="en-US" altLang="zh-CN" dirty="0" smtClean="0"/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将要废弃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1" name="圆角矩形 10"/>
          <p:cNvSpPr/>
          <p:nvPr/>
        </p:nvSpPr>
        <p:spPr>
          <a:xfrm>
            <a:off x="9848337" y="3410465"/>
            <a:ext cx="1902940" cy="502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qfproxy</a:t>
            </a:r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5997146" y="5502875"/>
            <a:ext cx="700216" cy="11697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pg</a:t>
            </a:r>
            <a:endParaRPr lang="zh-CN" altLang="en-US" dirty="0"/>
          </a:p>
        </p:txBody>
      </p:sp>
      <p:sp>
        <p:nvSpPr>
          <p:cNvPr id="13" name="圆柱形 12"/>
          <p:cNvSpPr/>
          <p:nvPr/>
        </p:nvSpPr>
        <p:spPr>
          <a:xfrm>
            <a:off x="255373" y="2693772"/>
            <a:ext cx="700216" cy="11697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5373" y="5000368"/>
            <a:ext cx="1176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4" idx="2"/>
            <a:endCxn id="7" idx="0"/>
          </p:cNvCxnSpPr>
          <p:nvPr/>
        </p:nvCxnSpPr>
        <p:spPr>
          <a:xfrm rot="5400000">
            <a:off x="4580237" y="543697"/>
            <a:ext cx="972066" cy="2141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4" idx="2"/>
            <a:endCxn id="8" idx="0"/>
          </p:cNvCxnSpPr>
          <p:nvPr/>
        </p:nvCxnSpPr>
        <p:spPr>
          <a:xfrm rot="16200000" flipH="1">
            <a:off x="6763264" y="502507"/>
            <a:ext cx="963828" cy="2215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8" idx="2"/>
            <a:endCxn id="10" idx="0"/>
          </p:cNvCxnSpPr>
          <p:nvPr/>
        </p:nvCxnSpPr>
        <p:spPr>
          <a:xfrm rot="5400000">
            <a:off x="6722076" y="1779373"/>
            <a:ext cx="815546" cy="2446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8" idx="2"/>
            <a:endCxn id="9" idx="0"/>
          </p:cNvCxnSpPr>
          <p:nvPr/>
        </p:nvCxnSpPr>
        <p:spPr>
          <a:xfrm rot="5400000">
            <a:off x="7945395" y="3002692"/>
            <a:ext cx="81554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2"/>
            <a:endCxn id="11" idx="0"/>
          </p:cNvCxnSpPr>
          <p:nvPr/>
        </p:nvCxnSpPr>
        <p:spPr>
          <a:xfrm rot="16200000" flipH="1">
            <a:off x="9168714" y="1779372"/>
            <a:ext cx="815546" cy="2446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026508" y="1359244"/>
            <a:ext cx="0" cy="364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箭头 30"/>
          <p:cNvSpPr/>
          <p:nvPr/>
        </p:nvSpPr>
        <p:spPr>
          <a:xfrm>
            <a:off x="1515762" y="3105665"/>
            <a:ext cx="617838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6137188" y="4847968"/>
            <a:ext cx="319390" cy="506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8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刘帆lf</dc:creator>
  <cp:lastModifiedBy>刘帆lf</cp:lastModifiedBy>
  <cp:revision>1</cp:revision>
  <dcterms:created xsi:type="dcterms:W3CDTF">2018-12-18T06:04:03Z</dcterms:created>
  <dcterms:modified xsi:type="dcterms:W3CDTF">2018-12-18T06:04:35Z</dcterms:modified>
</cp:coreProperties>
</file>