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9" r:id="rId4"/>
    <p:sldMasterId id="2147483700" r:id="rId5"/>
    <p:sldMasterId id="214748370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y="5143500" cx="9144000"/>
  <p:notesSz cx="6858000" cy="9144000"/>
  <p:embeddedFontLst>
    <p:embeddedFont>
      <p:font typeface="Josefin Slab"/>
      <p:regular r:id="rId21"/>
      <p:bold r:id="rId22"/>
      <p:italic r:id="rId23"/>
      <p:boldItalic r:id="rId24"/>
    </p:embeddedFont>
    <p:embeddedFont>
      <p:font typeface="Anton"/>
      <p:regular r:id="rId25"/>
    </p:embeddedFont>
    <p:embeddedFont>
      <p:font typeface="Staatliches"/>
      <p:regular r:id="rId26"/>
    </p:embeddedFont>
    <p:embeddedFont>
      <p:font typeface="Anaheim"/>
      <p:regular r:id="rId27"/>
    </p:embeddedFont>
    <p:embeddedFont>
      <p:font typeface="Abel"/>
      <p:regular r:id="rId28"/>
    </p:embeddedFont>
    <p:embeddedFont>
      <p:font typeface="Josefin Sans"/>
      <p:regular r:id="rId29"/>
      <p:bold r:id="rId30"/>
      <p:italic r:id="rId31"/>
      <p:boldItalic r:id="rId32"/>
    </p:embeddedFont>
    <p:embeddedFont>
      <p:font typeface="Unica One"/>
      <p:regular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font" Target="fonts/JosefinSlab-bold.fntdata"/><Relationship Id="rId21" Type="http://schemas.openxmlformats.org/officeDocument/2006/relationships/font" Target="fonts/JosefinSlab-regular.fntdata"/><Relationship Id="rId24" Type="http://schemas.openxmlformats.org/officeDocument/2006/relationships/font" Target="fonts/JosefinSlab-boldItalic.fntdata"/><Relationship Id="rId23" Type="http://schemas.openxmlformats.org/officeDocument/2006/relationships/font" Target="fonts/JosefinSlab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26" Type="http://schemas.openxmlformats.org/officeDocument/2006/relationships/font" Target="fonts/Staatliches-regular.fntdata"/><Relationship Id="rId25" Type="http://schemas.openxmlformats.org/officeDocument/2006/relationships/font" Target="fonts/Anton-regular.fntdata"/><Relationship Id="rId28" Type="http://schemas.openxmlformats.org/officeDocument/2006/relationships/font" Target="fonts/Abel-regular.fntdata"/><Relationship Id="rId27" Type="http://schemas.openxmlformats.org/officeDocument/2006/relationships/font" Target="fonts/Anaheim-regular.fntdata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font" Target="fonts/JosefinSans-regular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JosefinSans-italic.fntdata"/><Relationship Id="rId30" Type="http://schemas.openxmlformats.org/officeDocument/2006/relationships/font" Target="fonts/JosefinSans-bold.fntdata"/><Relationship Id="rId11" Type="http://schemas.openxmlformats.org/officeDocument/2006/relationships/slide" Target="slides/slide4.xml"/><Relationship Id="rId33" Type="http://schemas.openxmlformats.org/officeDocument/2006/relationships/font" Target="fonts/UnicaOne-regular.fntdata"/><Relationship Id="rId10" Type="http://schemas.openxmlformats.org/officeDocument/2006/relationships/slide" Target="slides/slide3.xml"/><Relationship Id="rId32" Type="http://schemas.openxmlformats.org/officeDocument/2006/relationships/font" Target="fonts/JosefinSans-boldItalic.fntdata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2704558f6ef_0_5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2704558f6ef_0_5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2704f90356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2704f90356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Abel"/>
              <a:buChar char="●"/>
            </a:pPr>
            <a:r>
              <a:rPr lang="en" sz="1200">
                <a:solidFill>
                  <a:srgbClr val="434343"/>
                </a:solidFill>
                <a:latin typeface="Abel"/>
                <a:ea typeface="Abel"/>
                <a:cs typeface="Abel"/>
                <a:sym typeface="Abel"/>
              </a:rPr>
              <a:t>Similarly the list of user preferences in genres for particular mood is encoded in binary format.</a:t>
            </a:r>
            <a:endParaRPr sz="1200">
              <a:solidFill>
                <a:srgbClr val="434343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434343"/>
              </a:solidFill>
              <a:latin typeface="Abel"/>
              <a:ea typeface="Abel"/>
              <a:cs typeface="Abel"/>
              <a:sym typeface="Abel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Abel"/>
              <a:buChar char="●"/>
            </a:pPr>
            <a:r>
              <a:rPr lang="en" sz="1200">
                <a:solidFill>
                  <a:srgbClr val="434343"/>
                </a:solidFill>
                <a:latin typeface="Abel"/>
                <a:ea typeface="Abel"/>
                <a:cs typeface="Abel"/>
                <a:sym typeface="Abel"/>
              </a:rPr>
              <a:t>Similarity scores are calculated using the binarized data and normalized popularity and vote average.</a:t>
            </a:r>
            <a:endParaRPr sz="1200">
              <a:solidFill>
                <a:srgbClr val="434343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434343"/>
              </a:solidFill>
              <a:latin typeface="Abel"/>
              <a:ea typeface="Abel"/>
              <a:cs typeface="Abel"/>
              <a:sym typeface="Abel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Abel"/>
              <a:buChar char="●"/>
            </a:pPr>
            <a:r>
              <a:rPr lang="en" sz="1200">
                <a:solidFill>
                  <a:srgbClr val="434343"/>
                </a:solidFill>
                <a:latin typeface="Abel"/>
                <a:ea typeface="Abel"/>
                <a:cs typeface="Abel"/>
                <a:sym typeface="Abel"/>
              </a:rPr>
              <a:t>The results are provided by removing the watched movies and sorting by similarity scores.</a:t>
            </a:r>
            <a:endParaRPr sz="1200">
              <a:solidFill>
                <a:srgbClr val="434343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434343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2704558f6ef_0_16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Google Shape;507;g2704558f6ef_0_16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2704558f6ef_0_17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2704558f6ef_0_17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2704558f6ef_0_9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2704558f6ef_0_9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2704558f6ef_0_6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2704558f6ef_0_6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2704558f6ef_0_9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2704558f6ef_0_9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2704558f6ef_0_9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2704558f6ef_0_9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2704558f6ef_0_9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2704558f6ef_0_9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 as Sankalp said, the tech stack we have finalized is..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Finalized models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2704558f6ef_0_14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2704558f6ef_0_14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2704558f6ef_0_1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2704558f6ef_0_1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2704f90356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2704f90356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2704558f6ef_0_14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2704558f6ef_0_14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Relationship Id="rId5" Type="http://schemas.openxmlformats.org/officeDocument/2006/relationships/hyperlink" Target="https://storyset.com/?utm_source=slidesgo_template&amp;utm_medium=referral-link&amp;utm_campaign=slidesgo_contents_of_this_template&amp;utm_term=storyset&amp;utm_content=storyset" TargetMode="Externa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Relationship Id="rId5" Type="http://schemas.openxmlformats.org/officeDocument/2006/relationships/hyperlink" Target="https://storyset.com/?utm_source=slidesgo_template&amp;utm_medium=referral-link&amp;utm_campaign=slidesgo_contents_of_this_template&amp;utm_term=storyset&amp;utm_content=storyset" TargetMode="Externa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PENING SLIDE">
  <p:cSld name="CUSTOM_7">
    <p:bg>
      <p:bgPr>
        <a:solidFill>
          <a:schemeClr val="dk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/>
          <p:nvPr>
            <p:ph type="ctrTitle"/>
          </p:nvPr>
        </p:nvSpPr>
        <p:spPr>
          <a:xfrm>
            <a:off x="833000" y="1050513"/>
            <a:ext cx="3248400" cy="241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3600"/>
              <a:buNone/>
              <a:defRPr b="0" sz="5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9pPr>
          </a:lstStyle>
          <a:p/>
        </p:txBody>
      </p:sp>
      <p:sp>
        <p:nvSpPr>
          <p:cNvPr id="55" name="Google Shape;55;p14"/>
          <p:cNvSpPr txBox="1"/>
          <p:nvPr>
            <p:ph idx="1" type="subTitle"/>
          </p:nvPr>
        </p:nvSpPr>
        <p:spPr>
          <a:xfrm>
            <a:off x="833000" y="3299563"/>
            <a:ext cx="3326700" cy="32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None/>
              <a:defRPr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TEXT">
  <p:cSld name="CUSTOM_7_1">
    <p:bg>
      <p:bgPr>
        <a:solidFill>
          <a:schemeClr val="dk1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/>
          <p:nvPr/>
        </p:nvSpPr>
        <p:spPr>
          <a:xfrm>
            <a:off x="3513575" y="353425"/>
            <a:ext cx="5672400" cy="529500"/>
          </a:xfrm>
          <a:prstGeom prst="roundRect">
            <a:avLst>
              <a:gd fmla="val 19858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5"/>
          <p:cNvSpPr/>
          <p:nvPr/>
        </p:nvSpPr>
        <p:spPr>
          <a:xfrm>
            <a:off x="3569775" y="409006"/>
            <a:ext cx="5616300" cy="529500"/>
          </a:xfrm>
          <a:prstGeom prst="roundRect">
            <a:avLst>
              <a:gd fmla="val 11897" name="adj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5"/>
          <p:cNvSpPr txBox="1"/>
          <p:nvPr>
            <p:ph idx="1" type="subTitle"/>
          </p:nvPr>
        </p:nvSpPr>
        <p:spPr>
          <a:xfrm flipH="1">
            <a:off x="889350" y="1030050"/>
            <a:ext cx="7409100" cy="288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Josefin Slab"/>
              <a:buAutoNum type="arabicPeriod"/>
              <a:defRPr sz="1100"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alphaL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romanL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arabi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alphaL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romanL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arabi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alphaL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romanL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  <p:sp>
        <p:nvSpPr>
          <p:cNvPr id="60" name="Google Shape;60;p15"/>
          <p:cNvSpPr txBox="1"/>
          <p:nvPr>
            <p:ph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b="0" sz="18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14">
    <p:bg>
      <p:bgPr>
        <a:solidFill>
          <a:schemeClr val="dk1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ctrTitle"/>
          </p:nvPr>
        </p:nvSpPr>
        <p:spPr>
          <a:xfrm>
            <a:off x="3782800" y="1657625"/>
            <a:ext cx="2127300" cy="32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3" name="Google Shape;63;p16"/>
          <p:cNvSpPr txBox="1"/>
          <p:nvPr>
            <p:ph idx="2" type="ctrTitle"/>
          </p:nvPr>
        </p:nvSpPr>
        <p:spPr>
          <a:xfrm>
            <a:off x="3782800" y="3482450"/>
            <a:ext cx="2309400" cy="32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4" name="Google Shape;64;p16"/>
          <p:cNvSpPr txBox="1"/>
          <p:nvPr>
            <p:ph idx="3" type="ctrTitle"/>
          </p:nvPr>
        </p:nvSpPr>
        <p:spPr>
          <a:xfrm>
            <a:off x="6235575" y="1657625"/>
            <a:ext cx="2253600" cy="32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5" name="Google Shape;65;p16"/>
          <p:cNvSpPr txBox="1"/>
          <p:nvPr>
            <p:ph idx="4" type="ctrTitle"/>
          </p:nvPr>
        </p:nvSpPr>
        <p:spPr>
          <a:xfrm>
            <a:off x="6235575" y="3482450"/>
            <a:ext cx="2253600" cy="32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6" name="Google Shape;66;p16"/>
          <p:cNvSpPr txBox="1"/>
          <p:nvPr>
            <p:ph idx="1" type="subTitle"/>
          </p:nvPr>
        </p:nvSpPr>
        <p:spPr>
          <a:xfrm>
            <a:off x="3782800" y="1837203"/>
            <a:ext cx="1899900" cy="5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7" name="Google Shape;67;p16"/>
          <p:cNvSpPr txBox="1"/>
          <p:nvPr>
            <p:ph idx="5" type="subTitle"/>
          </p:nvPr>
        </p:nvSpPr>
        <p:spPr>
          <a:xfrm>
            <a:off x="3782800" y="3659793"/>
            <a:ext cx="1899900" cy="5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9pPr>
          </a:lstStyle>
          <a:p/>
        </p:txBody>
      </p:sp>
      <p:sp>
        <p:nvSpPr>
          <p:cNvPr id="68" name="Google Shape;68;p16"/>
          <p:cNvSpPr txBox="1"/>
          <p:nvPr>
            <p:ph idx="6" type="subTitle"/>
          </p:nvPr>
        </p:nvSpPr>
        <p:spPr>
          <a:xfrm>
            <a:off x="6235575" y="1837203"/>
            <a:ext cx="1899900" cy="5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9" name="Google Shape;69;p16"/>
          <p:cNvSpPr txBox="1"/>
          <p:nvPr>
            <p:ph idx="7" type="subTitle"/>
          </p:nvPr>
        </p:nvSpPr>
        <p:spPr>
          <a:xfrm>
            <a:off x="6235575" y="3659793"/>
            <a:ext cx="1899900" cy="5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TEXT 1">
  <p:cSld name="CUSTOM_14_1">
    <p:bg>
      <p:bgPr>
        <a:solidFill>
          <a:schemeClr val="dk1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7"/>
          <p:cNvSpPr/>
          <p:nvPr/>
        </p:nvSpPr>
        <p:spPr>
          <a:xfrm>
            <a:off x="1464755" y="1059200"/>
            <a:ext cx="6214500" cy="2718600"/>
          </a:xfrm>
          <a:prstGeom prst="roundRect">
            <a:avLst>
              <a:gd fmla="val 4313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7"/>
          <p:cNvSpPr txBox="1"/>
          <p:nvPr>
            <p:ph type="ctrTitle"/>
          </p:nvPr>
        </p:nvSpPr>
        <p:spPr>
          <a:xfrm>
            <a:off x="2237395" y="1645788"/>
            <a:ext cx="4669200" cy="384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b="0" sz="24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b="0" sz="24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b="0" sz="24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b="0" sz="24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b="0" sz="24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b="0" sz="24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b="0" sz="24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b="0" sz="24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73" name="Google Shape;73;p17"/>
          <p:cNvSpPr txBox="1"/>
          <p:nvPr>
            <p:ph idx="1" type="subTitle"/>
          </p:nvPr>
        </p:nvSpPr>
        <p:spPr>
          <a:xfrm>
            <a:off x="2562675" y="2190023"/>
            <a:ext cx="4018200" cy="1307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72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  <p:sp>
        <p:nvSpPr>
          <p:cNvPr id="74" name="Google Shape;74;p17"/>
          <p:cNvSpPr/>
          <p:nvPr/>
        </p:nvSpPr>
        <p:spPr>
          <a:xfrm>
            <a:off x="1555780" y="983325"/>
            <a:ext cx="6214500" cy="2718600"/>
          </a:xfrm>
          <a:prstGeom prst="roundRect">
            <a:avLst>
              <a:gd fmla="val 4313" name="adj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16">
    <p:bg>
      <p:bgPr>
        <a:solidFill>
          <a:schemeClr val="dk1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18"/>
          <p:cNvGrpSpPr/>
          <p:nvPr/>
        </p:nvGrpSpPr>
        <p:grpSpPr>
          <a:xfrm>
            <a:off x="948275" y="3046075"/>
            <a:ext cx="8195650" cy="465225"/>
            <a:chOff x="948275" y="3046075"/>
            <a:chExt cx="8195650" cy="465225"/>
          </a:xfrm>
        </p:grpSpPr>
        <p:sp>
          <p:nvSpPr>
            <p:cNvPr id="77" name="Google Shape;77;p18"/>
            <p:cNvSpPr/>
            <p:nvPr/>
          </p:nvSpPr>
          <p:spPr>
            <a:xfrm>
              <a:off x="948275" y="3103000"/>
              <a:ext cx="8076600" cy="408300"/>
            </a:xfrm>
            <a:prstGeom prst="roundRect">
              <a:avLst>
                <a:gd fmla="val 4313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8"/>
            <p:cNvSpPr/>
            <p:nvPr/>
          </p:nvSpPr>
          <p:spPr>
            <a:xfrm>
              <a:off x="1008525" y="3046075"/>
              <a:ext cx="8135400" cy="408300"/>
            </a:xfrm>
            <a:prstGeom prst="roundRect">
              <a:avLst>
                <a:gd fmla="val 4313" name="adj"/>
              </a:avLst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9" name="Google Shape;79;p18"/>
          <p:cNvSpPr txBox="1"/>
          <p:nvPr>
            <p:ph type="ctrTitle"/>
          </p:nvPr>
        </p:nvSpPr>
        <p:spPr>
          <a:xfrm flipH="1">
            <a:off x="3611675" y="3046150"/>
            <a:ext cx="4728000" cy="46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0" name="Google Shape;80;p18"/>
          <p:cNvSpPr txBox="1"/>
          <p:nvPr>
            <p:ph idx="1" type="subTitle"/>
          </p:nvPr>
        </p:nvSpPr>
        <p:spPr>
          <a:xfrm flipH="1">
            <a:off x="4201775" y="1876125"/>
            <a:ext cx="4137900" cy="10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Abel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bel"/>
              <a:buNone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bel"/>
              <a:buNone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bel"/>
              <a:buNone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bel"/>
              <a:buNone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bel"/>
              <a:buNone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bel"/>
              <a:buNone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bel"/>
              <a:buNone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bel"/>
              <a:buNone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">
  <p:cSld name="CUSTOM_16_2">
    <p:bg>
      <p:bgPr>
        <a:solidFill>
          <a:schemeClr val="dk1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9"/>
          <p:cNvSpPr/>
          <p:nvPr/>
        </p:nvSpPr>
        <p:spPr>
          <a:xfrm>
            <a:off x="357150" y="876231"/>
            <a:ext cx="3715500" cy="3488400"/>
          </a:xfrm>
          <a:prstGeom prst="roundRect">
            <a:avLst>
              <a:gd fmla="val 4313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9"/>
          <p:cNvSpPr txBox="1"/>
          <p:nvPr>
            <p:ph type="ctrTitle"/>
          </p:nvPr>
        </p:nvSpPr>
        <p:spPr>
          <a:xfrm>
            <a:off x="1456650" y="1715300"/>
            <a:ext cx="1745100" cy="11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b="0" sz="3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9pPr>
          </a:lstStyle>
          <a:p/>
        </p:txBody>
      </p:sp>
      <p:sp>
        <p:nvSpPr>
          <p:cNvPr id="84" name="Google Shape;84;p19"/>
          <p:cNvSpPr txBox="1"/>
          <p:nvPr>
            <p:ph idx="1" type="subTitle"/>
          </p:nvPr>
        </p:nvSpPr>
        <p:spPr>
          <a:xfrm>
            <a:off x="889350" y="2819625"/>
            <a:ext cx="2312400" cy="11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9pPr>
          </a:lstStyle>
          <a:p/>
        </p:txBody>
      </p:sp>
      <p:sp>
        <p:nvSpPr>
          <p:cNvPr id="85" name="Google Shape;85;p19"/>
          <p:cNvSpPr/>
          <p:nvPr/>
        </p:nvSpPr>
        <p:spPr>
          <a:xfrm>
            <a:off x="411569" y="778875"/>
            <a:ext cx="3715500" cy="3488400"/>
          </a:xfrm>
          <a:prstGeom prst="roundRect">
            <a:avLst>
              <a:gd fmla="val 4313" name="adj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">
  <p:cSld name="CUSTOM_16_1">
    <p:bg>
      <p:bgPr>
        <a:solidFill>
          <a:schemeClr val="dk1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0"/>
          <p:cNvSpPr txBox="1"/>
          <p:nvPr>
            <p:ph type="ctrTitle"/>
          </p:nvPr>
        </p:nvSpPr>
        <p:spPr>
          <a:xfrm>
            <a:off x="1477038" y="2960925"/>
            <a:ext cx="2538900" cy="384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None/>
              <a:defRPr b="0" sz="1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88" name="Google Shape;88;p20"/>
          <p:cNvSpPr txBox="1"/>
          <p:nvPr>
            <p:ph idx="1" type="subTitle"/>
          </p:nvPr>
        </p:nvSpPr>
        <p:spPr>
          <a:xfrm>
            <a:off x="1477050" y="3273500"/>
            <a:ext cx="2642400" cy="5685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72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  <p:sp>
        <p:nvSpPr>
          <p:cNvPr id="89" name="Google Shape;89;p20"/>
          <p:cNvSpPr txBox="1"/>
          <p:nvPr>
            <p:ph idx="2" type="ctrTitle"/>
          </p:nvPr>
        </p:nvSpPr>
        <p:spPr>
          <a:xfrm>
            <a:off x="4938415" y="2957875"/>
            <a:ext cx="2538900" cy="384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None/>
              <a:defRPr b="0" sz="1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90" name="Google Shape;90;p20"/>
          <p:cNvSpPr txBox="1"/>
          <p:nvPr>
            <p:ph idx="3" type="subTitle"/>
          </p:nvPr>
        </p:nvSpPr>
        <p:spPr>
          <a:xfrm>
            <a:off x="4938421" y="3270450"/>
            <a:ext cx="2538900" cy="5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  <p:sp>
        <p:nvSpPr>
          <p:cNvPr id="91" name="Google Shape;91;p20"/>
          <p:cNvSpPr/>
          <p:nvPr/>
        </p:nvSpPr>
        <p:spPr>
          <a:xfrm>
            <a:off x="3513575" y="353425"/>
            <a:ext cx="5672400" cy="529500"/>
          </a:xfrm>
          <a:prstGeom prst="roundRect">
            <a:avLst>
              <a:gd fmla="val 19858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0"/>
          <p:cNvSpPr/>
          <p:nvPr/>
        </p:nvSpPr>
        <p:spPr>
          <a:xfrm>
            <a:off x="3569775" y="409006"/>
            <a:ext cx="5616300" cy="529500"/>
          </a:xfrm>
          <a:prstGeom prst="roundRect">
            <a:avLst>
              <a:gd fmla="val 11897" name="adj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20"/>
          <p:cNvSpPr txBox="1"/>
          <p:nvPr>
            <p:ph idx="4"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b="0" sz="18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COLUMNS">
  <p:cSld name="CUSTOM_16_1_1">
    <p:bg>
      <p:bgPr>
        <a:solidFill>
          <a:schemeClr val="dk1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1"/>
          <p:cNvSpPr txBox="1"/>
          <p:nvPr>
            <p:ph type="ctrTitle"/>
          </p:nvPr>
        </p:nvSpPr>
        <p:spPr>
          <a:xfrm>
            <a:off x="1651900" y="1663150"/>
            <a:ext cx="2784900" cy="5763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96" name="Google Shape;96;p21"/>
          <p:cNvSpPr txBox="1"/>
          <p:nvPr>
            <p:ph idx="1" type="subTitle"/>
          </p:nvPr>
        </p:nvSpPr>
        <p:spPr>
          <a:xfrm>
            <a:off x="1651900" y="2239450"/>
            <a:ext cx="2907900" cy="9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>
                <a:latin typeface="Abel"/>
                <a:ea typeface="Abel"/>
                <a:cs typeface="Abel"/>
                <a:sym typeface="Abe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  <p:sp>
        <p:nvSpPr>
          <p:cNvPr id="97" name="Google Shape;97;p21"/>
          <p:cNvSpPr txBox="1"/>
          <p:nvPr>
            <p:ph idx="2" type="ctrTitle"/>
          </p:nvPr>
        </p:nvSpPr>
        <p:spPr>
          <a:xfrm>
            <a:off x="1651900" y="3365574"/>
            <a:ext cx="2784900" cy="5763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98" name="Google Shape;98;p21"/>
          <p:cNvSpPr txBox="1"/>
          <p:nvPr>
            <p:ph idx="3" type="subTitle"/>
          </p:nvPr>
        </p:nvSpPr>
        <p:spPr>
          <a:xfrm>
            <a:off x="1651900" y="3937803"/>
            <a:ext cx="2907900" cy="974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72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>
                <a:latin typeface="Abel"/>
                <a:ea typeface="Abel"/>
                <a:cs typeface="Abel"/>
                <a:sym typeface="Abe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  <p:sp>
        <p:nvSpPr>
          <p:cNvPr id="99" name="Google Shape;99;p21"/>
          <p:cNvSpPr txBox="1"/>
          <p:nvPr>
            <p:ph idx="4" type="ctrTitle"/>
          </p:nvPr>
        </p:nvSpPr>
        <p:spPr>
          <a:xfrm>
            <a:off x="5107893" y="3365575"/>
            <a:ext cx="2619300" cy="5763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100" name="Google Shape;100;p21"/>
          <p:cNvSpPr txBox="1"/>
          <p:nvPr>
            <p:ph idx="5" type="subTitle"/>
          </p:nvPr>
        </p:nvSpPr>
        <p:spPr>
          <a:xfrm>
            <a:off x="5107893" y="3937703"/>
            <a:ext cx="2907900" cy="9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>
                <a:latin typeface="Abel"/>
                <a:ea typeface="Abel"/>
                <a:cs typeface="Abel"/>
                <a:sym typeface="Abe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  <p:sp>
        <p:nvSpPr>
          <p:cNvPr id="101" name="Google Shape;101;p21"/>
          <p:cNvSpPr txBox="1"/>
          <p:nvPr>
            <p:ph idx="6" type="ctrTitle"/>
          </p:nvPr>
        </p:nvSpPr>
        <p:spPr>
          <a:xfrm>
            <a:off x="5107893" y="1663150"/>
            <a:ext cx="2784900" cy="5763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102" name="Google Shape;102;p21"/>
          <p:cNvSpPr txBox="1"/>
          <p:nvPr>
            <p:ph idx="7" type="subTitle"/>
          </p:nvPr>
        </p:nvSpPr>
        <p:spPr>
          <a:xfrm>
            <a:off x="5107893" y="2239450"/>
            <a:ext cx="2907900" cy="9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>
                <a:latin typeface="Abel"/>
                <a:ea typeface="Abel"/>
                <a:cs typeface="Abel"/>
                <a:sym typeface="Abe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  <p:sp>
        <p:nvSpPr>
          <p:cNvPr id="103" name="Google Shape;103;p21"/>
          <p:cNvSpPr/>
          <p:nvPr/>
        </p:nvSpPr>
        <p:spPr>
          <a:xfrm>
            <a:off x="3513575" y="353425"/>
            <a:ext cx="5672400" cy="529500"/>
          </a:xfrm>
          <a:prstGeom prst="roundRect">
            <a:avLst>
              <a:gd fmla="val 19858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1"/>
          <p:cNvSpPr/>
          <p:nvPr/>
        </p:nvSpPr>
        <p:spPr>
          <a:xfrm>
            <a:off x="3569775" y="409006"/>
            <a:ext cx="5616300" cy="529500"/>
          </a:xfrm>
          <a:prstGeom prst="roundRect">
            <a:avLst>
              <a:gd fmla="val 11897" name="adj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1"/>
          <p:cNvSpPr txBox="1"/>
          <p:nvPr>
            <p:ph idx="8"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b="0" sz="18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EXT">
  <p:cSld name="CUSTOM_6_1_1_1">
    <p:bg>
      <p:bgPr>
        <a:solidFill>
          <a:schemeClr val="dk1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ctrTitle"/>
          </p:nvPr>
        </p:nvSpPr>
        <p:spPr>
          <a:xfrm>
            <a:off x="889350" y="1658275"/>
            <a:ext cx="4538400" cy="182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4800"/>
              <a:buNone/>
              <a:defRPr b="0" sz="72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EXT 1">
  <p:cSld name="CUSTOM_6_1_1_1_1">
    <p:bg>
      <p:bgPr>
        <a:solidFill>
          <a:schemeClr val="dk1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3"/>
          <p:cNvSpPr txBox="1"/>
          <p:nvPr>
            <p:ph type="ctrTitle"/>
          </p:nvPr>
        </p:nvSpPr>
        <p:spPr>
          <a:xfrm>
            <a:off x="5641825" y="1658275"/>
            <a:ext cx="2655600" cy="182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4800"/>
              <a:buNone/>
              <a:defRPr b="0" sz="3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9pPr>
          </a:lstStyle>
          <a:p/>
        </p:txBody>
      </p:sp>
      <p:grpSp>
        <p:nvGrpSpPr>
          <p:cNvPr id="110" name="Google Shape;110;p23"/>
          <p:cNvGrpSpPr/>
          <p:nvPr/>
        </p:nvGrpSpPr>
        <p:grpSpPr>
          <a:xfrm>
            <a:off x="429933" y="1083300"/>
            <a:ext cx="4465655" cy="3077191"/>
            <a:chOff x="1211784" y="1483576"/>
            <a:chExt cx="6753864" cy="2714769"/>
          </a:xfrm>
        </p:grpSpPr>
        <p:sp>
          <p:nvSpPr>
            <p:cNvPr id="111" name="Google Shape;111;p23"/>
            <p:cNvSpPr/>
            <p:nvPr/>
          </p:nvSpPr>
          <p:spPr>
            <a:xfrm>
              <a:off x="1211784" y="1575146"/>
              <a:ext cx="6648000" cy="2623200"/>
            </a:xfrm>
            <a:prstGeom prst="roundRect">
              <a:avLst>
                <a:gd fmla="val 4313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23"/>
            <p:cNvSpPr/>
            <p:nvPr/>
          </p:nvSpPr>
          <p:spPr>
            <a:xfrm>
              <a:off x="1317648" y="1483576"/>
              <a:ext cx="6648000" cy="2623200"/>
            </a:xfrm>
            <a:prstGeom prst="roundRect">
              <a:avLst>
                <a:gd fmla="val 4313" name="adj"/>
              </a:avLst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DESIGN ">
  <p:cSld name="CUSTOM_6_1_1_2">
    <p:bg>
      <p:bgPr>
        <a:solidFill>
          <a:schemeClr val="dk1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4"/>
          <p:cNvSpPr/>
          <p:nvPr/>
        </p:nvSpPr>
        <p:spPr>
          <a:xfrm>
            <a:off x="3513575" y="353425"/>
            <a:ext cx="5672400" cy="529500"/>
          </a:xfrm>
          <a:prstGeom prst="roundRect">
            <a:avLst>
              <a:gd fmla="val 19858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4"/>
          <p:cNvSpPr/>
          <p:nvPr/>
        </p:nvSpPr>
        <p:spPr>
          <a:xfrm>
            <a:off x="3569775" y="409006"/>
            <a:ext cx="5616300" cy="529500"/>
          </a:xfrm>
          <a:prstGeom prst="roundRect">
            <a:avLst>
              <a:gd fmla="val 11897" name="adj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4"/>
          <p:cNvSpPr txBox="1"/>
          <p:nvPr>
            <p:ph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b="0" sz="18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NUMBER">
  <p:cSld name="CUSTOM_6_1_1_2_1_1">
    <p:bg>
      <p:bgPr>
        <a:solidFill>
          <a:schemeClr val="dk1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5"/>
          <p:cNvSpPr txBox="1"/>
          <p:nvPr>
            <p:ph idx="1" type="subTitle"/>
          </p:nvPr>
        </p:nvSpPr>
        <p:spPr>
          <a:xfrm>
            <a:off x="1551538" y="1552688"/>
            <a:ext cx="1887600" cy="43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19" name="Google Shape;119;p25"/>
          <p:cNvSpPr txBox="1"/>
          <p:nvPr>
            <p:ph hasCustomPrompt="1" type="title"/>
          </p:nvPr>
        </p:nvSpPr>
        <p:spPr>
          <a:xfrm>
            <a:off x="1317988" y="938488"/>
            <a:ext cx="2354700" cy="67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b="0" sz="30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25"/>
          <p:cNvSpPr/>
          <p:nvPr/>
        </p:nvSpPr>
        <p:spPr>
          <a:xfrm>
            <a:off x="3513575" y="353425"/>
            <a:ext cx="5672400" cy="529500"/>
          </a:xfrm>
          <a:prstGeom prst="roundRect">
            <a:avLst>
              <a:gd fmla="val 19858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5"/>
          <p:cNvSpPr/>
          <p:nvPr/>
        </p:nvSpPr>
        <p:spPr>
          <a:xfrm>
            <a:off x="3569775" y="409006"/>
            <a:ext cx="5616300" cy="529500"/>
          </a:xfrm>
          <a:prstGeom prst="roundRect">
            <a:avLst>
              <a:gd fmla="val 11897" name="adj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5"/>
          <p:cNvSpPr txBox="1"/>
          <p:nvPr>
            <p:ph idx="2"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b="0" sz="18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X COLUMNS">
  <p:cSld name="CUSTOM_6_1_1_2_1_1_1">
    <p:bg>
      <p:bgPr>
        <a:solidFill>
          <a:schemeClr val="dk1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6"/>
          <p:cNvSpPr/>
          <p:nvPr/>
        </p:nvSpPr>
        <p:spPr>
          <a:xfrm>
            <a:off x="3513575" y="353425"/>
            <a:ext cx="5672400" cy="529500"/>
          </a:xfrm>
          <a:prstGeom prst="roundRect">
            <a:avLst>
              <a:gd fmla="val 19858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6"/>
          <p:cNvSpPr/>
          <p:nvPr/>
        </p:nvSpPr>
        <p:spPr>
          <a:xfrm>
            <a:off x="3569775" y="409006"/>
            <a:ext cx="5616300" cy="529500"/>
          </a:xfrm>
          <a:prstGeom prst="roundRect">
            <a:avLst>
              <a:gd fmla="val 11897" name="adj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6"/>
          <p:cNvSpPr txBox="1"/>
          <p:nvPr>
            <p:ph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b="0" sz="18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9pPr>
          </a:lstStyle>
          <a:p/>
        </p:txBody>
      </p:sp>
      <p:sp>
        <p:nvSpPr>
          <p:cNvPr id="127" name="Google Shape;127;p26"/>
          <p:cNvSpPr txBox="1"/>
          <p:nvPr>
            <p:ph idx="2" type="title"/>
          </p:nvPr>
        </p:nvSpPr>
        <p:spPr>
          <a:xfrm>
            <a:off x="967226" y="1988923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28" name="Google Shape;128;p26"/>
          <p:cNvSpPr txBox="1"/>
          <p:nvPr>
            <p:ph idx="1" type="subTitle"/>
          </p:nvPr>
        </p:nvSpPr>
        <p:spPr>
          <a:xfrm>
            <a:off x="783450" y="2437350"/>
            <a:ext cx="2210700" cy="3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000"/>
            </a:lvl9pPr>
          </a:lstStyle>
          <a:p/>
        </p:txBody>
      </p:sp>
      <p:sp>
        <p:nvSpPr>
          <p:cNvPr id="129" name="Google Shape;129;p26"/>
          <p:cNvSpPr txBox="1"/>
          <p:nvPr>
            <p:ph idx="3" type="title"/>
          </p:nvPr>
        </p:nvSpPr>
        <p:spPr>
          <a:xfrm>
            <a:off x="6336924" y="1988923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30" name="Google Shape;130;p26"/>
          <p:cNvSpPr txBox="1"/>
          <p:nvPr>
            <p:ph idx="4" type="subTitle"/>
          </p:nvPr>
        </p:nvSpPr>
        <p:spPr>
          <a:xfrm>
            <a:off x="6153025" y="2437350"/>
            <a:ext cx="2210700" cy="3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000"/>
            </a:lvl9pPr>
          </a:lstStyle>
          <a:p/>
        </p:txBody>
      </p:sp>
      <p:sp>
        <p:nvSpPr>
          <p:cNvPr id="131" name="Google Shape;131;p26"/>
          <p:cNvSpPr txBox="1"/>
          <p:nvPr>
            <p:ph idx="5" type="title"/>
          </p:nvPr>
        </p:nvSpPr>
        <p:spPr>
          <a:xfrm>
            <a:off x="3651738" y="3600498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32" name="Google Shape;132;p26"/>
          <p:cNvSpPr txBox="1"/>
          <p:nvPr>
            <p:ph idx="6" type="subTitle"/>
          </p:nvPr>
        </p:nvSpPr>
        <p:spPr>
          <a:xfrm>
            <a:off x="3467027" y="4048925"/>
            <a:ext cx="2210700" cy="3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000"/>
            </a:lvl9pPr>
          </a:lstStyle>
          <a:p/>
        </p:txBody>
      </p:sp>
      <p:sp>
        <p:nvSpPr>
          <p:cNvPr id="133" name="Google Shape;133;p26"/>
          <p:cNvSpPr txBox="1"/>
          <p:nvPr>
            <p:ph idx="7" type="title"/>
          </p:nvPr>
        </p:nvSpPr>
        <p:spPr>
          <a:xfrm>
            <a:off x="3651738" y="1988923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34" name="Google Shape;134;p26"/>
          <p:cNvSpPr txBox="1"/>
          <p:nvPr>
            <p:ph idx="8" type="subTitle"/>
          </p:nvPr>
        </p:nvSpPr>
        <p:spPr>
          <a:xfrm>
            <a:off x="3467027" y="2437350"/>
            <a:ext cx="2210700" cy="3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000"/>
            </a:lvl9pPr>
          </a:lstStyle>
          <a:p/>
        </p:txBody>
      </p:sp>
      <p:sp>
        <p:nvSpPr>
          <p:cNvPr id="135" name="Google Shape;135;p26"/>
          <p:cNvSpPr txBox="1"/>
          <p:nvPr>
            <p:ph idx="9" type="title"/>
          </p:nvPr>
        </p:nvSpPr>
        <p:spPr>
          <a:xfrm>
            <a:off x="966788" y="3600498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36" name="Google Shape;136;p26"/>
          <p:cNvSpPr txBox="1"/>
          <p:nvPr>
            <p:ph idx="13" type="subTitle"/>
          </p:nvPr>
        </p:nvSpPr>
        <p:spPr>
          <a:xfrm>
            <a:off x="782925" y="4048925"/>
            <a:ext cx="2210700" cy="3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000"/>
            </a:lvl9pPr>
          </a:lstStyle>
          <a:p/>
        </p:txBody>
      </p:sp>
      <p:sp>
        <p:nvSpPr>
          <p:cNvPr id="137" name="Google Shape;137;p26"/>
          <p:cNvSpPr txBox="1"/>
          <p:nvPr>
            <p:ph idx="14" type="title"/>
          </p:nvPr>
        </p:nvSpPr>
        <p:spPr>
          <a:xfrm>
            <a:off x="6336924" y="3600498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38" name="Google Shape;138;p26"/>
          <p:cNvSpPr txBox="1"/>
          <p:nvPr>
            <p:ph idx="15" type="subTitle"/>
          </p:nvPr>
        </p:nvSpPr>
        <p:spPr>
          <a:xfrm>
            <a:off x="6152275" y="4048925"/>
            <a:ext cx="2210700" cy="3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">
  <p:cSld name="CUSTOM_17">
    <p:bg>
      <p:bgPr>
        <a:solidFill>
          <a:schemeClr val="dk1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7"/>
          <p:cNvSpPr txBox="1"/>
          <p:nvPr>
            <p:ph type="ctrTitle"/>
          </p:nvPr>
        </p:nvSpPr>
        <p:spPr>
          <a:xfrm>
            <a:off x="1102925" y="1582025"/>
            <a:ext cx="1429500" cy="792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3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141" name="Google Shape;141;p27"/>
          <p:cNvSpPr txBox="1"/>
          <p:nvPr>
            <p:ph idx="1" type="subTitle"/>
          </p:nvPr>
        </p:nvSpPr>
        <p:spPr>
          <a:xfrm>
            <a:off x="892261" y="2927713"/>
            <a:ext cx="1827900" cy="16710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72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42" name="Google Shape;142;p27"/>
          <p:cNvSpPr/>
          <p:nvPr/>
        </p:nvSpPr>
        <p:spPr>
          <a:xfrm>
            <a:off x="3513575" y="353425"/>
            <a:ext cx="5672400" cy="529500"/>
          </a:xfrm>
          <a:prstGeom prst="roundRect">
            <a:avLst>
              <a:gd fmla="val 19858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7"/>
          <p:cNvSpPr/>
          <p:nvPr/>
        </p:nvSpPr>
        <p:spPr>
          <a:xfrm>
            <a:off x="3569775" y="409006"/>
            <a:ext cx="5616300" cy="529500"/>
          </a:xfrm>
          <a:prstGeom prst="roundRect">
            <a:avLst>
              <a:gd fmla="val 11897" name="adj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7"/>
          <p:cNvSpPr txBox="1"/>
          <p:nvPr>
            <p:ph idx="2" type="ctrTitle"/>
          </p:nvPr>
        </p:nvSpPr>
        <p:spPr>
          <a:xfrm>
            <a:off x="3836012" y="1582025"/>
            <a:ext cx="1429500" cy="792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3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145" name="Google Shape;145;p27"/>
          <p:cNvSpPr txBox="1"/>
          <p:nvPr>
            <p:ph idx="3" type="subTitle"/>
          </p:nvPr>
        </p:nvSpPr>
        <p:spPr>
          <a:xfrm>
            <a:off x="3625361" y="2927713"/>
            <a:ext cx="1827900" cy="16710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72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46" name="Google Shape;146;p27"/>
          <p:cNvSpPr txBox="1"/>
          <p:nvPr>
            <p:ph idx="4" type="ctrTitle"/>
          </p:nvPr>
        </p:nvSpPr>
        <p:spPr>
          <a:xfrm>
            <a:off x="6569025" y="1582025"/>
            <a:ext cx="1429500" cy="792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3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147" name="Google Shape;147;p27"/>
          <p:cNvSpPr txBox="1"/>
          <p:nvPr>
            <p:ph idx="5" type="subTitle"/>
          </p:nvPr>
        </p:nvSpPr>
        <p:spPr>
          <a:xfrm>
            <a:off x="6358461" y="2927713"/>
            <a:ext cx="1827900" cy="16710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72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48" name="Google Shape;148;p27"/>
          <p:cNvSpPr txBox="1"/>
          <p:nvPr>
            <p:ph idx="6"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b="0" sz="18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+ TEXT">
  <p:cSld name="CUSTOM_17_1">
    <p:bg>
      <p:bgPr>
        <a:solidFill>
          <a:schemeClr val="dk1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8"/>
          <p:cNvSpPr txBox="1"/>
          <p:nvPr>
            <p:ph idx="1" type="subTitle"/>
          </p:nvPr>
        </p:nvSpPr>
        <p:spPr>
          <a:xfrm>
            <a:off x="1773600" y="1638000"/>
            <a:ext cx="5596800" cy="3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151" name="Google Shape;151;p28"/>
          <p:cNvSpPr txBox="1"/>
          <p:nvPr>
            <p:ph idx="2" type="subTitle"/>
          </p:nvPr>
        </p:nvSpPr>
        <p:spPr>
          <a:xfrm>
            <a:off x="1773600" y="2833794"/>
            <a:ext cx="5596800" cy="3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152" name="Google Shape;152;p28"/>
          <p:cNvSpPr txBox="1"/>
          <p:nvPr>
            <p:ph idx="3" type="subTitle"/>
          </p:nvPr>
        </p:nvSpPr>
        <p:spPr>
          <a:xfrm>
            <a:off x="1773600" y="4045475"/>
            <a:ext cx="5596800" cy="3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153" name="Google Shape;153;p28"/>
          <p:cNvSpPr txBox="1"/>
          <p:nvPr>
            <p:ph hasCustomPrompt="1" type="title"/>
          </p:nvPr>
        </p:nvSpPr>
        <p:spPr>
          <a:xfrm>
            <a:off x="2808900" y="940200"/>
            <a:ext cx="3526200" cy="69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154" name="Google Shape;154;p28"/>
          <p:cNvSpPr txBox="1"/>
          <p:nvPr>
            <p:ph hasCustomPrompt="1" idx="4" type="title"/>
          </p:nvPr>
        </p:nvSpPr>
        <p:spPr>
          <a:xfrm>
            <a:off x="2808900" y="2151874"/>
            <a:ext cx="3526200" cy="69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155" name="Google Shape;155;p28"/>
          <p:cNvSpPr txBox="1"/>
          <p:nvPr>
            <p:ph hasCustomPrompt="1" idx="5" type="title"/>
          </p:nvPr>
        </p:nvSpPr>
        <p:spPr>
          <a:xfrm>
            <a:off x="2808900" y="3347675"/>
            <a:ext cx="3526200" cy="69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EXT 2">
  <p:cSld name="CUSTOM_6_1_1_1_2">
    <p:bg>
      <p:bgPr>
        <a:solidFill>
          <a:schemeClr val="dk1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9"/>
          <p:cNvSpPr txBox="1"/>
          <p:nvPr>
            <p:ph type="ctrTitle"/>
          </p:nvPr>
        </p:nvSpPr>
        <p:spPr>
          <a:xfrm>
            <a:off x="2302800" y="1658275"/>
            <a:ext cx="4538400" cy="182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0" sz="48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2">
  <p:cSld name="CUSTOM_6_1_1_2_1_1_1_1">
    <p:bg>
      <p:bgPr>
        <a:solidFill>
          <a:schemeClr val="dk1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0"/>
          <p:cNvSpPr txBox="1"/>
          <p:nvPr>
            <p:ph type="title"/>
          </p:nvPr>
        </p:nvSpPr>
        <p:spPr>
          <a:xfrm>
            <a:off x="3737772" y="3001048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60" name="Google Shape;160;p30"/>
          <p:cNvSpPr txBox="1"/>
          <p:nvPr>
            <p:ph idx="1" type="subTitle"/>
          </p:nvPr>
        </p:nvSpPr>
        <p:spPr>
          <a:xfrm>
            <a:off x="3553122" y="3449475"/>
            <a:ext cx="2210700" cy="9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000"/>
            </a:lvl9pPr>
          </a:lstStyle>
          <a:p/>
        </p:txBody>
      </p:sp>
      <p:sp>
        <p:nvSpPr>
          <p:cNvPr id="161" name="Google Shape;161;p30"/>
          <p:cNvSpPr txBox="1"/>
          <p:nvPr>
            <p:ph idx="2" type="title"/>
          </p:nvPr>
        </p:nvSpPr>
        <p:spPr>
          <a:xfrm>
            <a:off x="869647" y="3349598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62" name="Google Shape;162;p30"/>
          <p:cNvSpPr txBox="1"/>
          <p:nvPr>
            <p:ph idx="3" type="subTitle"/>
          </p:nvPr>
        </p:nvSpPr>
        <p:spPr>
          <a:xfrm>
            <a:off x="684997" y="3798025"/>
            <a:ext cx="2210700" cy="9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000"/>
            </a:lvl9pPr>
          </a:lstStyle>
          <a:p/>
        </p:txBody>
      </p:sp>
      <p:sp>
        <p:nvSpPr>
          <p:cNvPr id="163" name="Google Shape;163;p30"/>
          <p:cNvSpPr txBox="1"/>
          <p:nvPr>
            <p:ph idx="4" type="title"/>
          </p:nvPr>
        </p:nvSpPr>
        <p:spPr>
          <a:xfrm>
            <a:off x="6549147" y="3349598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64" name="Google Shape;164;p30"/>
          <p:cNvSpPr txBox="1"/>
          <p:nvPr>
            <p:ph idx="5" type="subTitle"/>
          </p:nvPr>
        </p:nvSpPr>
        <p:spPr>
          <a:xfrm>
            <a:off x="6364497" y="3798025"/>
            <a:ext cx="2210700" cy="9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1_1_2_1">
    <p:bg>
      <p:bgPr>
        <a:solidFill>
          <a:schemeClr val="dk1"/>
        </a:solid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1"/>
          <p:cNvSpPr/>
          <p:nvPr/>
        </p:nvSpPr>
        <p:spPr>
          <a:xfrm>
            <a:off x="418800" y="612272"/>
            <a:ext cx="3278700" cy="4082400"/>
          </a:xfrm>
          <a:prstGeom prst="roundRect">
            <a:avLst>
              <a:gd fmla="val 4313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31"/>
          <p:cNvSpPr/>
          <p:nvPr/>
        </p:nvSpPr>
        <p:spPr>
          <a:xfrm>
            <a:off x="516007" y="504847"/>
            <a:ext cx="3278700" cy="4082400"/>
          </a:xfrm>
          <a:prstGeom prst="roundRect">
            <a:avLst>
              <a:gd fmla="val 4313" name="adj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31"/>
          <p:cNvSpPr txBox="1"/>
          <p:nvPr>
            <p:ph type="ctrTitle"/>
          </p:nvPr>
        </p:nvSpPr>
        <p:spPr>
          <a:xfrm>
            <a:off x="833911" y="-301775"/>
            <a:ext cx="3248400" cy="241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3600"/>
              <a:buNone/>
              <a:defRPr b="0" sz="60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9pPr>
          </a:lstStyle>
          <a:p/>
        </p:txBody>
      </p:sp>
      <p:sp>
        <p:nvSpPr>
          <p:cNvPr id="169" name="Google Shape;169;p31"/>
          <p:cNvSpPr txBox="1"/>
          <p:nvPr>
            <p:ph idx="1" type="subTitle"/>
          </p:nvPr>
        </p:nvSpPr>
        <p:spPr>
          <a:xfrm>
            <a:off x="833911" y="1947275"/>
            <a:ext cx="3326700" cy="32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None/>
              <a:defRPr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  <p:sp>
        <p:nvSpPr>
          <p:cNvPr id="170" name="Google Shape;170;p31"/>
          <p:cNvSpPr txBox="1"/>
          <p:nvPr/>
        </p:nvSpPr>
        <p:spPr>
          <a:xfrm>
            <a:off x="833900" y="3428100"/>
            <a:ext cx="26868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CREDITS</a:t>
            </a:r>
            <a:r>
              <a:rPr lang="en" sz="9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: This presentation template was created by </a:t>
            </a:r>
            <a:r>
              <a:rPr b="1" lang="en" sz="900">
                <a:solidFill>
                  <a:srgbClr val="434343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9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, including icons by </a:t>
            </a:r>
            <a:r>
              <a:rPr b="1" lang="en" sz="900">
                <a:solidFill>
                  <a:srgbClr val="434343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9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, and infographics &amp; images by </a:t>
            </a:r>
            <a:r>
              <a:rPr b="1" lang="en" sz="900">
                <a:solidFill>
                  <a:srgbClr val="434343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1" lang="en" sz="9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 </a:t>
            </a:r>
            <a:r>
              <a:rPr lang="en" sz="9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and illustrations by</a:t>
            </a:r>
            <a:r>
              <a:rPr b="1" lang="en" sz="9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 </a:t>
            </a:r>
            <a:r>
              <a:rPr b="1" lang="en" sz="900">
                <a:solidFill>
                  <a:schemeClr val="hlink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5"/>
              </a:rPr>
              <a:t>Storyset</a:t>
            </a:r>
            <a:endParaRPr b="1" sz="700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2_1_1">
    <p:bg>
      <p:bgPr>
        <a:solidFill>
          <a:schemeClr val="dk1"/>
        </a:soli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bg>
      <p:bgPr>
        <a:solidFill>
          <a:srgbClr val="FDF3E5">
            <a:alpha val="29620"/>
          </a:srgbClr>
        </a:solid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PENING SLIDE">
  <p:cSld name="CUSTOM_7">
    <p:bg>
      <p:bgPr>
        <a:solidFill>
          <a:schemeClr val="dk1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5"/>
          <p:cNvSpPr txBox="1"/>
          <p:nvPr>
            <p:ph type="ctrTitle"/>
          </p:nvPr>
        </p:nvSpPr>
        <p:spPr>
          <a:xfrm>
            <a:off x="833000" y="1050513"/>
            <a:ext cx="3248400" cy="241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3600"/>
              <a:buNone/>
              <a:defRPr b="0" sz="5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9pPr>
          </a:lstStyle>
          <a:p/>
        </p:txBody>
      </p:sp>
      <p:sp>
        <p:nvSpPr>
          <p:cNvPr id="178" name="Google Shape;178;p35"/>
          <p:cNvSpPr txBox="1"/>
          <p:nvPr>
            <p:ph idx="1" type="subTitle"/>
          </p:nvPr>
        </p:nvSpPr>
        <p:spPr>
          <a:xfrm>
            <a:off x="833000" y="3299563"/>
            <a:ext cx="3326700" cy="32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None/>
              <a:defRPr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TEXT">
  <p:cSld name="CUSTOM_7_1">
    <p:bg>
      <p:bgPr>
        <a:solidFill>
          <a:schemeClr val="dk1"/>
        </a:soli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6"/>
          <p:cNvSpPr/>
          <p:nvPr/>
        </p:nvSpPr>
        <p:spPr>
          <a:xfrm>
            <a:off x="3513575" y="353425"/>
            <a:ext cx="5672400" cy="529500"/>
          </a:xfrm>
          <a:prstGeom prst="roundRect">
            <a:avLst>
              <a:gd fmla="val 19858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36"/>
          <p:cNvSpPr/>
          <p:nvPr/>
        </p:nvSpPr>
        <p:spPr>
          <a:xfrm>
            <a:off x="3569775" y="409006"/>
            <a:ext cx="5616300" cy="529500"/>
          </a:xfrm>
          <a:prstGeom prst="roundRect">
            <a:avLst>
              <a:gd fmla="val 11897" name="adj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36"/>
          <p:cNvSpPr txBox="1"/>
          <p:nvPr>
            <p:ph idx="1" type="subTitle"/>
          </p:nvPr>
        </p:nvSpPr>
        <p:spPr>
          <a:xfrm flipH="1">
            <a:off x="889350" y="1030050"/>
            <a:ext cx="7409100" cy="288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Josefin Slab"/>
              <a:buAutoNum type="arabicPeriod"/>
              <a:defRPr sz="1100"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alphaL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romanL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arabi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alphaL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romanL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arabi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alphaL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romanL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  <p:sp>
        <p:nvSpPr>
          <p:cNvPr id="183" name="Google Shape;183;p36"/>
          <p:cNvSpPr txBox="1"/>
          <p:nvPr>
            <p:ph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b="0" sz="18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14">
    <p:bg>
      <p:bgPr>
        <a:solidFill>
          <a:schemeClr val="dk1"/>
        </a:solid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7"/>
          <p:cNvSpPr txBox="1"/>
          <p:nvPr>
            <p:ph type="ctrTitle"/>
          </p:nvPr>
        </p:nvSpPr>
        <p:spPr>
          <a:xfrm>
            <a:off x="3782800" y="1657625"/>
            <a:ext cx="2127300" cy="32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6" name="Google Shape;186;p37"/>
          <p:cNvSpPr txBox="1"/>
          <p:nvPr>
            <p:ph idx="2" type="ctrTitle"/>
          </p:nvPr>
        </p:nvSpPr>
        <p:spPr>
          <a:xfrm>
            <a:off x="3782800" y="3482450"/>
            <a:ext cx="2309400" cy="32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7" name="Google Shape;187;p37"/>
          <p:cNvSpPr txBox="1"/>
          <p:nvPr>
            <p:ph idx="3" type="ctrTitle"/>
          </p:nvPr>
        </p:nvSpPr>
        <p:spPr>
          <a:xfrm>
            <a:off x="6235575" y="1657625"/>
            <a:ext cx="2253600" cy="32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8" name="Google Shape;188;p37"/>
          <p:cNvSpPr txBox="1"/>
          <p:nvPr>
            <p:ph idx="4" type="ctrTitle"/>
          </p:nvPr>
        </p:nvSpPr>
        <p:spPr>
          <a:xfrm>
            <a:off x="6235575" y="3482450"/>
            <a:ext cx="2253600" cy="32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9" name="Google Shape;189;p37"/>
          <p:cNvSpPr txBox="1"/>
          <p:nvPr>
            <p:ph idx="1" type="subTitle"/>
          </p:nvPr>
        </p:nvSpPr>
        <p:spPr>
          <a:xfrm>
            <a:off x="3782800" y="1837203"/>
            <a:ext cx="1899900" cy="5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0" name="Google Shape;190;p37"/>
          <p:cNvSpPr txBox="1"/>
          <p:nvPr>
            <p:ph idx="5" type="subTitle"/>
          </p:nvPr>
        </p:nvSpPr>
        <p:spPr>
          <a:xfrm>
            <a:off x="3782800" y="3659793"/>
            <a:ext cx="1899900" cy="5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9pPr>
          </a:lstStyle>
          <a:p/>
        </p:txBody>
      </p:sp>
      <p:sp>
        <p:nvSpPr>
          <p:cNvPr id="191" name="Google Shape;191;p37"/>
          <p:cNvSpPr txBox="1"/>
          <p:nvPr>
            <p:ph idx="6" type="subTitle"/>
          </p:nvPr>
        </p:nvSpPr>
        <p:spPr>
          <a:xfrm>
            <a:off x="6235575" y="1837203"/>
            <a:ext cx="1899900" cy="5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2" name="Google Shape;192;p37"/>
          <p:cNvSpPr txBox="1"/>
          <p:nvPr>
            <p:ph idx="7" type="subTitle"/>
          </p:nvPr>
        </p:nvSpPr>
        <p:spPr>
          <a:xfrm>
            <a:off x="6235575" y="3659793"/>
            <a:ext cx="1899900" cy="5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TEXT 1">
  <p:cSld name="CUSTOM_14_1">
    <p:bg>
      <p:bgPr>
        <a:solidFill>
          <a:schemeClr val="dk1"/>
        </a:solidFill>
      </p:bgPr>
    </p:bg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8"/>
          <p:cNvSpPr/>
          <p:nvPr/>
        </p:nvSpPr>
        <p:spPr>
          <a:xfrm>
            <a:off x="1464755" y="1059200"/>
            <a:ext cx="6214500" cy="2718600"/>
          </a:xfrm>
          <a:prstGeom prst="roundRect">
            <a:avLst>
              <a:gd fmla="val 4313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38"/>
          <p:cNvSpPr txBox="1"/>
          <p:nvPr>
            <p:ph type="ctrTitle"/>
          </p:nvPr>
        </p:nvSpPr>
        <p:spPr>
          <a:xfrm>
            <a:off x="2237395" y="1645788"/>
            <a:ext cx="4669200" cy="384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b="0" sz="24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b="0" sz="24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b="0" sz="24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b="0" sz="24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b="0" sz="24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b="0" sz="24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b="0" sz="24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b="0" sz="24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196" name="Google Shape;196;p38"/>
          <p:cNvSpPr txBox="1"/>
          <p:nvPr>
            <p:ph idx="1" type="subTitle"/>
          </p:nvPr>
        </p:nvSpPr>
        <p:spPr>
          <a:xfrm>
            <a:off x="2562675" y="2190023"/>
            <a:ext cx="4018200" cy="1307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72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  <p:sp>
        <p:nvSpPr>
          <p:cNvPr id="197" name="Google Shape;197;p38"/>
          <p:cNvSpPr/>
          <p:nvPr/>
        </p:nvSpPr>
        <p:spPr>
          <a:xfrm>
            <a:off x="1555780" y="983325"/>
            <a:ext cx="6214500" cy="2718600"/>
          </a:xfrm>
          <a:prstGeom prst="roundRect">
            <a:avLst>
              <a:gd fmla="val 4313" name="adj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16">
    <p:bg>
      <p:bgPr>
        <a:solidFill>
          <a:schemeClr val="dk1"/>
        </a:solidFill>
      </p:bgPr>
    </p:bg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9" name="Google Shape;199;p39"/>
          <p:cNvGrpSpPr/>
          <p:nvPr/>
        </p:nvGrpSpPr>
        <p:grpSpPr>
          <a:xfrm>
            <a:off x="948275" y="3046075"/>
            <a:ext cx="8195650" cy="465225"/>
            <a:chOff x="948275" y="3046075"/>
            <a:chExt cx="8195650" cy="465225"/>
          </a:xfrm>
        </p:grpSpPr>
        <p:sp>
          <p:nvSpPr>
            <p:cNvPr id="200" name="Google Shape;200;p39"/>
            <p:cNvSpPr/>
            <p:nvPr/>
          </p:nvSpPr>
          <p:spPr>
            <a:xfrm>
              <a:off x="948275" y="3103000"/>
              <a:ext cx="8076600" cy="408300"/>
            </a:xfrm>
            <a:prstGeom prst="roundRect">
              <a:avLst>
                <a:gd fmla="val 4313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39"/>
            <p:cNvSpPr/>
            <p:nvPr/>
          </p:nvSpPr>
          <p:spPr>
            <a:xfrm>
              <a:off x="1008525" y="3046075"/>
              <a:ext cx="8135400" cy="408300"/>
            </a:xfrm>
            <a:prstGeom prst="roundRect">
              <a:avLst>
                <a:gd fmla="val 4313" name="adj"/>
              </a:avLst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2" name="Google Shape;202;p39"/>
          <p:cNvSpPr txBox="1"/>
          <p:nvPr>
            <p:ph type="ctrTitle"/>
          </p:nvPr>
        </p:nvSpPr>
        <p:spPr>
          <a:xfrm flipH="1">
            <a:off x="3611675" y="3046150"/>
            <a:ext cx="4728000" cy="46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3" name="Google Shape;203;p39"/>
          <p:cNvSpPr txBox="1"/>
          <p:nvPr>
            <p:ph idx="1" type="subTitle"/>
          </p:nvPr>
        </p:nvSpPr>
        <p:spPr>
          <a:xfrm flipH="1">
            <a:off x="4201775" y="1876125"/>
            <a:ext cx="4137900" cy="10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Abel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bel"/>
              <a:buNone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bel"/>
              <a:buNone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bel"/>
              <a:buNone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bel"/>
              <a:buNone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bel"/>
              <a:buNone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bel"/>
              <a:buNone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bel"/>
              <a:buNone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bel"/>
              <a:buNone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">
  <p:cSld name="CUSTOM_16_2">
    <p:bg>
      <p:bgPr>
        <a:solidFill>
          <a:schemeClr val="dk1"/>
        </a:solidFill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40"/>
          <p:cNvSpPr/>
          <p:nvPr/>
        </p:nvSpPr>
        <p:spPr>
          <a:xfrm>
            <a:off x="357150" y="876231"/>
            <a:ext cx="3715500" cy="3488400"/>
          </a:xfrm>
          <a:prstGeom prst="roundRect">
            <a:avLst>
              <a:gd fmla="val 4313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40"/>
          <p:cNvSpPr txBox="1"/>
          <p:nvPr>
            <p:ph type="ctrTitle"/>
          </p:nvPr>
        </p:nvSpPr>
        <p:spPr>
          <a:xfrm>
            <a:off x="1456650" y="1715300"/>
            <a:ext cx="1745100" cy="11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b="0" sz="3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9pPr>
          </a:lstStyle>
          <a:p/>
        </p:txBody>
      </p:sp>
      <p:sp>
        <p:nvSpPr>
          <p:cNvPr id="207" name="Google Shape;207;p40"/>
          <p:cNvSpPr txBox="1"/>
          <p:nvPr>
            <p:ph idx="1" type="subTitle"/>
          </p:nvPr>
        </p:nvSpPr>
        <p:spPr>
          <a:xfrm>
            <a:off x="889350" y="2819625"/>
            <a:ext cx="2312400" cy="11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9pPr>
          </a:lstStyle>
          <a:p/>
        </p:txBody>
      </p:sp>
      <p:sp>
        <p:nvSpPr>
          <p:cNvPr id="208" name="Google Shape;208;p40"/>
          <p:cNvSpPr/>
          <p:nvPr/>
        </p:nvSpPr>
        <p:spPr>
          <a:xfrm>
            <a:off x="411569" y="778875"/>
            <a:ext cx="3715500" cy="3488400"/>
          </a:xfrm>
          <a:prstGeom prst="roundRect">
            <a:avLst>
              <a:gd fmla="val 4313" name="adj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">
  <p:cSld name="CUSTOM_16_1">
    <p:bg>
      <p:bgPr>
        <a:solidFill>
          <a:schemeClr val="dk1"/>
        </a:solidFill>
      </p:bgPr>
    </p:bg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41"/>
          <p:cNvSpPr txBox="1"/>
          <p:nvPr>
            <p:ph type="ctrTitle"/>
          </p:nvPr>
        </p:nvSpPr>
        <p:spPr>
          <a:xfrm>
            <a:off x="1477038" y="2960925"/>
            <a:ext cx="2538900" cy="384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None/>
              <a:defRPr b="0" sz="1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211" name="Google Shape;211;p41"/>
          <p:cNvSpPr txBox="1"/>
          <p:nvPr>
            <p:ph idx="1" type="subTitle"/>
          </p:nvPr>
        </p:nvSpPr>
        <p:spPr>
          <a:xfrm>
            <a:off x="1477050" y="3273500"/>
            <a:ext cx="2642400" cy="5685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72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  <p:sp>
        <p:nvSpPr>
          <p:cNvPr id="212" name="Google Shape;212;p41"/>
          <p:cNvSpPr txBox="1"/>
          <p:nvPr>
            <p:ph idx="2" type="ctrTitle"/>
          </p:nvPr>
        </p:nvSpPr>
        <p:spPr>
          <a:xfrm>
            <a:off x="4938415" y="2957875"/>
            <a:ext cx="2538900" cy="384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None/>
              <a:defRPr b="0" sz="1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213" name="Google Shape;213;p41"/>
          <p:cNvSpPr txBox="1"/>
          <p:nvPr>
            <p:ph idx="3" type="subTitle"/>
          </p:nvPr>
        </p:nvSpPr>
        <p:spPr>
          <a:xfrm>
            <a:off x="4938421" y="3270450"/>
            <a:ext cx="2538900" cy="5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  <p:sp>
        <p:nvSpPr>
          <p:cNvPr id="214" name="Google Shape;214;p41"/>
          <p:cNvSpPr/>
          <p:nvPr/>
        </p:nvSpPr>
        <p:spPr>
          <a:xfrm>
            <a:off x="3513575" y="353425"/>
            <a:ext cx="5672400" cy="529500"/>
          </a:xfrm>
          <a:prstGeom prst="roundRect">
            <a:avLst>
              <a:gd fmla="val 19858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41"/>
          <p:cNvSpPr/>
          <p:nvPr/>
        </p:nvSpPr>
        <p:spPr>
          <a:xfrm>
            <a:off x="3569775" y="409006"/>
            <a:ext cx="5616300" cy="529500"/>
          </a:xfrm>
          <a:prstGeom prst="roundRect">
            <a:avLst>
              <a:gd fmla="val 11897" name="adj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41"/>
          <p:cNvSpPr txBox="1"/>
          <p:nvPr>
            <p:ph idx="4"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b="0" sz="18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COLUMNS">
  <p:cSld name="CUSTOM_16_1_1">
    <p:bg>
      <p:bgPr>
        <a:solidFill>
          <a:schemeClr val="dk1"/>
        </a:solid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2"/>
          <p:cNvSpPr txBox="1"/>
          <p:nvPr>
            <p:ph type="ctrTitle"/>
          </p:nvPr>
        </p:nvSpPr>
        <p:spPr>
          <a:xfrm>
            <a:off x="1651900" y="1663150"/>
            <a:ext cx="2784900" cy="5763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219" name="Google Shape;219;p42"/>
          <p:cNvSpPr txBox="1"/>
          <p:nvPr>
            <p:ph idx="1" type="subTitle"/>
          </p:nvPr>
        </p:nvSpPr>
        <p:spPr>
          <a:xfrm>
            <a:off x="1651900" y="2239450"/>
            <a:ext cx="2907900" cy="9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>
                <a:latin typeface="Abel"/>
                <a:ea typeface="Abel"/>
                <a:cs typeface="Abel"/>
                <a:sym typeface="Abe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  <p:sp>
        <p:nvSpPr>
          <p:cNvPr id="220" name="Google Shape;220;p42"/>
          <p:cNvSpPr txBox="1"/>
          <p:nvPr>
            <p:ph idx="2" type="ctrTitle"/>
          </p:nvPr>
        </p:nvSpPr>
        <p:spPr>
          <a:xfrm>
            <a:off x="1651900" y="3365574"/>
            <a:ext cx="2784900" cy="5763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221" name="Google Shape;221;p42"/>
          <p:cNvSpPr txBox="1"/>
          <p:nvPr>
            <p:ph idx="3" type="subTitle"/>
          </p:nvPr>
        </p:nvSpPr>
        <p:spPr>
          <a:xfrm>
            <a:off x="1651900" y="3937803"/>
            <a:ext cx="2907900" cy="974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72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>
                <a:latin typeface="Abel"/>
                <a:ea typeface="Abel"/>
                <a:cs typeface="Abel"/>
                <a:sym typeface="Abe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  <p:sp>
        <p:nvSpPr>
          <p:cNvPr id="222" name="Google Shape;222;p42"/>
          <p:cNvSpPr txBox="1"/>
          <p:nvPr>
            <p:ph idx="4" type="ctrTitle"/>
          </p:nvPr>
        </p:nvSpPr>
        <p:spPr>
          <a:xfrm>
            <a:off x="5107893" y="3365575"/>
            <a:ext cx="2619300" cy="5763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223" name="Google Shape;223;p42"/>
          <p:cNvSpPr txBox="1"/>
          <p:nvPr>
            <p:ph idx="5" type="subTitle"/>
          </p:nvPr>
        </p:nvSpPr>
        <p:spPr>
          <a:xfrm>
            <a:off x="5107893" y="3937703"/>
            <a:ext cx="2907900" cy="9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>
                <a:latin typeface="Abel"/>
                <a:ea typeface="Abel"/>
                <a:cs typeface="Abel"/>
                <a:sym typeface="Abe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  <p:sp>
        <p:nvSpPr>
          <p:cNvPr id="224" name="Google Shape;224;p42"/>
          <p:cNvSpPr txBox="1"/>
          <p:nvPr>
            <p:ph idx="6" type="ctrTitle"/>
          </p:nvPr>
        </p:nvSpPr>
        <p:spPr>
          <a:xfrm>
            <a:off x="5107893" y="1663150"/>
            <a:ext cx="2784900" cy="5763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225" name="Google Shape;225;p42"/>
          <p:cNvSpPr txBox="1"/>
          <p:nvPr>
            <p:ph idx="7" type="subTitle"/>
          </p:nvPr>
        </p:nvSpPr>
        <p:spPr>
          <a:xfrm>
            <a:off x="5107893" y="2239450"/>
            <a:ext cx="2907900" cy="9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>
                <a:latin typeface="Abel"/>
                <a:ea typeface="Abel"/>
                <a:cs typeface="Abel"/>
                <a:sym typeface="Abe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  <p:sp>
        <p:nvSpPr>
          <p:cNvPr id="226" name="Google Shape;226;p42"/>
          <p:cNvSpPr/>
          <p:nvPr/>
        </p:nvSpPr>
        <p:spPr>
          <a:xfrm>
            <a:off x="3513575" y="353425"/>
            <a:ext cx="5672400" cy="529500"/>
          </a:xfrm>
          <a:prstGeom prst="roundRect">
            <a:avLst>
              <a:gd fmla="val 19858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42"/>
          <p:cNvSpPr/>
          <p:nvPr/>
        </p:nvSpPr>
        <p:spPr>
          <a:xfrm>
            <a:off x="3569775" y="409006"/>
            <a:ext cx="5616300" cy="529500"/>
          </a:xfrm>
          <a:prstGeom prst="roundRect">
            <a:avLst>
              <a:gd fmla="val 11897" name="adj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42"/>
          <p:cNvSpPr txBox="1"/>
          <p:nvPr>
            <p:ph idx="8"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b="0" sz="18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EXT">
  <p:cSld name="CUSTOM_6_1_1_1">
    <p:bg>
      <p:bgPr>
        <a:solidFill>
          <a:schemeClr val="dk1"/>
        </a:solidFill>
      </p:bgPr>
    </p:bg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3"/>
          <p:cNvSpPr txBox="1"/>
          <p:nvPr>
            <p:ph type="ctrTitle"/>
          </p:nvPr>
        </p:nvSpPr>
        <p:spPr>
          <a:xfrm>
            <a:off x="889350" y="1658275"/>
            <a:ext cx="4538400" cy="182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4800"/>
              <a:buNone/>
              <a:defRPr b="0" sz="72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EXT 1">
  <p:cSld name="CUSTOM_6_1_1_1_1">
    <p:bg>
      <p:bgPr>
        <a:solidFill>
          <a:schemeClr val="dk1"/>
        </a:solidFill>
      </p:bgPr>
    </p:bg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4"/>
          <p:cNvSpPr txBox="1"/>
          <p:nvPr>
            <p:ph type="ctrTitle"/>
          </p:nvPr>
        </p:nvSpPr>
        <p:spPr>
          <a:xfrm>
            <a:off x="5641825" y="1658275"/>
            <a:ext cx="2655600" cy="182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4800"/>
              <a:buNone/>
              <a:defRPr b="0" sz="3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9pPr>
          </a:lstStyle>
          <a:p/>
        </p:txBody>
      </p:sp>
      <p:grpSp>
        <p:nvGrpSpPr>
          <p:cNvPr id="233" name="Google Shape;233;p44"/>
          <p:cNvGrpSpPr/>
          <p:nvPr/>
        </p:nvGrpSpPr>
        <p:grpSpPr>
          <a:xfrm>
            <a:off x="429933" y="1083300"/>
            <a:ext cx="4465655" cy="3077191"/>
            <a:chOff x="1211784" y="1483576"/>
            <a:chExt cx="6753864" cy="2714769"/>
          </a:xfrm>
        </p:grpSpPr>
        <p:sp>
          <p:nvSpPr>
            <p:cNvPr id="234" name="Google Shape;234;p44"/>
            <p:cNvSpPr/>
            <p:nvPr/>
          </p:nvSpPr>
          <p:spPr>
            <a:xfrm>
              <a:off x="1211784" y="1575146"/>
              <a:ext cx="6648000" cy="2623200"/>
            </a:xfrm>
            <a:prstGeom prst="roundRect">
              <a:avLst>
                <a:gd fmla="val 4313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44"/>
            <p:cNvSpPr/>
            <p:nvPr/>
          </p:nvSpPr>
          <p:spPr>
            <a:xfrm>
              <a:off x="1317648" y="1483576"/>
              <a:ext cx="6648000" cy="2623200"/>
            </a:xfrm>
            <a:prstGeom prst="roundRect">
              <a:avLst>
                <a:gd fmla="val 4313" name="adj"/>
              </a:avLst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DESIGN ">
  <p:cSld name="CUSTOM_6_1_1_2">
    <p:bg>
      <p:bgPr>
        <a:solidFill>
          <a:schemeClr val="dk1"/>
        </a:solidFill>
      </p:bgPr>
    </p:bg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5"/>
          <p:cNvSpPr/>
          <p:nvPr/>
        </p:nvSpPr>
        <p:spPr>
          <a:xfrm>
            <a:off x="3513575" y="353425"/>
            <a:ext cx="5672400" cy="529500"/>
          </a:xfrm>
          <a:prstGeom prst="roundRect">
            <a:avLst>
              <a:gd fmla="val 19858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45"/>
          <p:cNvSpPr/>
          <p:nvPr/>
        </p:nvSpPr>
        <p:spPr>
          <a:xfrm>
            <a:off x="3569775" y="409006"/>
            <a:ext cx="5616300" cy="529500"/>
          </a:xfrm>
          <a:prstGeom prst="roundRect">
            <a:avLst>
              <a:gd fmla="val 11897" name="adj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45"/>
          <p:cNvSpPr txBox="1"/>
          <p:nvPr>
            <p:ph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b="0" sz="18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NUMBER">
  <p:cSld name="CUSTOM_6_1_1_2_1_1">
    <p:bg>
      <p:bgPr>
        <a:solidFill>
          <a:schemeClr val="dk1"/>
        </a:solidFill>
      </p:bgPr>
    </p:bg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6"/>
          <p:cNvSpPr txBox="1"/>
          <p:nvPr>
            <p:ph idx="1" type="subTitle"/>
          </p:nvPr>
        </p:nvSpPr>
        <p:spPr>
          <a:xfrm>
            <a:off x="1551538" y="1552688"/>
            <a:ext cx="1887600" cy="43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42" name="Google Shape;242;p46"/>
          <p:cNvSpPr txBox="1"/>
          <p:nvPr>
            <p:ph hasCustomPrompt="1" type="title"/>
          </p:nvPr>
        </p:nvSpPr>
        <p:spPr>
          <a:xfrm>
            <a:off x="1317988" y="938488"/>
            <a:ext cx="2354700" cy="67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b="0" sz="30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9pPr>
          </a:lstStyle>
          <a:p>
            <a:r>
              <a:t>xx%</a:t>
            </a:r>
          </a:p>
        </p:txBody>
      </p:sp>
      <p:sp>
        <p:nvSpPr>
          <p:cNvPr id="243" name="Google Shape;243;p46"/>
          <p:cNvSpPr/>
          <p:nvPr/>
        </p:nvSpPr>
        <p:spPr>
          <a:xfrm>
            <a:off x="3513575" y="353425"/>
            <a:ext cx="5672400" cy="529500"/>
          </a:xfrm>
          <a:prstGeom prst="roundRect">
            <a:avLst>
              <a:gd fmla="val 19858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46"/>
          <p:cNvSpPr/>
          <p:nvPr/>
        </p:nvSpPr>
        <p:spPr>
          <a:xfrm>
            <a:off x="3569775" y="409006"/>
            <a:ext cx="5616300" cy="529500"/>
          </a:xfrm>
          <a:prstGeom prst="roundRect">
            <a:avLst>
              <a:gd fmla="val 11897" name="adj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46"/>
          <p:cNvSpPr txBox="1"/>
          <p:nvPr>
            <p:ph idx="2"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b="0" sz="18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X COLUMNS">
  <p:cSld name="CUSTOM_6_1_1_2_1_1_1">
    <p:bg>
      <p:bgPr>
        <a:solidFill>
          <a:schemeClr val="dk1"/>
        </a:solidFill>
      </p:bgPr>
    </p:bg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7"/>
          <p:cNvSpPr/>
          <p:nvPr/>
        </p:nvSpPr>
        <p:spPr>
          <a:xfrm>
            <a:off x="3513575" y="353425"/>
            <a:ext cx="5672400" cy="529500"/>
          </a:xfrm>
          <a:prstGeom prst="roundRect">
            <a:avLst>
              <a:gd fmla="val 19858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47"/>
          <p:cNvSpPr/>
          <p:nvPr/>
        </p:nvSpPr>
        <p:spPr>
          <a:xfrm>
            <a:off x="3569775" y="409006"/>
            <a:ext cx="5616300" cy="529500"/>
          </a:xfrm>
          <a:prstGeom prst="roundRect">
            <a:avLst>
              <a:gd fmla="val 11897" name="adj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47"/>
          <p:cNvSpPr txBox="1"/>
          <p:nvPr>
            <p:ph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b="0" sz="18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9pPr>
          </a:lstStyle>
          <a:p/>
        </p:txBody>
      </p:sp>
      <p:sp>
        <p:nvSpPr>
          <p:cNvPr id="250" name="Google Shape;250;p47"/>
          <p:cNvSpPr txBox="1"/>
          <p:nvPr>
            <p:ph idx="2" type="title"/>
          </p:nvPr>
        </p:nvSpPr>
        <p:spPr>
          <a:xfrm>
            <a:off x="967226" y="1988923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251" name="Google Shape;251;p47"/>
          <p:cNvSpPr txBox="1"/>
          <p:nvPr>
            <p:ph idx="1" type="subTitle"/>
          </p:nvPr>
        </p:nvSpPr>
        <p:spPr>
          <a:xfrm>
            <a:off x="783450" y="2437350"/>
            <a:ext cx="2210700" cy="3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000"/>
            </a:lvl9pPr>
          </a:lstStyle>
          <a:p/>
        </p:txBody>
      </p:sp>
      <p:sp>
        <p:nvSpPr>
          <p:cNvPr id="252" name="Google Shape;252;p47"/>
          <p:cNvSpPr txBox="1"/>
          <p:nvPr>
            <p:ph idx="3" type="title"/>
          </p:nvPr>
        </p:nvSpPr>
        <p:spPr>
          <a:xfrm>
            <a:off x="6336924" y="1988923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253" name="Google Shape;253;p47"/>
          <p:cNvSpPr txBox="1"/>
          <p:nvPr>
            <p:ph idx="4" type="subTitle"/>
          </p:nvPr>
        </p:nvSpPr>
        <p:spPr>
          <a:xfrm>
            <a:off x="6153025" y="2437350"/>
            <a:ext cx="2210700" cy="3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000"/>
            </a:lvl9pPr>
          </a:lstStyle>
          <a:p/>
        </p:txBody>
      </p:sp>
      <p:sp>
        <p:nvSpPr>
          <p:cNvPr id="254" name="Google Shape;254;p47"/>
          <p:cNvSpPr txBox="1"/>
          <p:nvPr>
            <p:ph idx="5" type="title"/>
          </p:nvPr>
        </p:nvSpPr>
        <p:spPr>
          <a:xfrm>
            <a:off x="3651738" y="3600498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255" name="Google Shape;255;p47"/>
          <p:cNvSpPr txBox="1"/>
          <p:nvPr>
            <p:ph idx="6" type="subTitle"/>
          </p:nvPr>
        </p:nvSpPr>
        <p:spPr>
          <a:xfrm>
            <a:off x="3467027" y="4048925"/>
            <a:ext cx="2210700" cy="3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000"/>
            </a:lvl9pPr>
          </a:lstStyle>
          <a:p/>
        </p:txBody>
      </p:sp>
      <p:sp>
        <p:nvSpPr>
          <p:cNvPr id="256" name="Google Shape;256;p47"/>
          <p:cNvSpPr txBox="1"/>
          <p:nvPr>
            <p:ph idx="7" type="title"/>
          </p:nvPr>
        </p:nvSpPr>
        <p:spPr>
          <a:xfrm>
            <a:off x="3651738" y="1988923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257" name="Google Shape;257;p47"/>
          <p:cNvSpPr txBox="1"/>
          <p:nvPr>
            <p:ph idx="8" type="subTitle"/>
          </p:nvPr>
        </p:nvSpPr>
        <p:spPr>
          <a:xfrm>
            <a:off x="3467027" y="2437350"/>
            <a:ext cx="2210700" cy="3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000"/>
            </a:lvl9pPr>
          </a:lstStyle>
          <a:p/>
        </p:txBody>
      </p:sp>
      <p:sp>
        <p:nvSpPr>
          <p:cNvPr id="258" name="Google Shape;258;p47"/>
          <p:cNvSpPr txBox="1"/>
          <p:nvPr>
            <p:ph idx="9" type="title"/>
          </p:nvPr>
        </p:nvSpPr>
        <p:spPr>
          <a:xfrm>
            <a:off x="966788" y="3600498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259" name="Google Shape;259;p47"/>
          <p:cNvSpPr txBox="1"/>
          <p:nvPr>
            <p:ph idx="13" type="subTitle"/>
          </p:nvPr>
        </p:nvSpPr>
        <p:spPr>
          <a:xfrm>
            <a:off x="782925" y="4048925"/>
            <a:ext cx="2210700" cy="3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000"/>
            </a:lvl9pPr>
          </a:lstStyle>
          <a:p/>
        </p:txBody>
      </p:sp>
      <p:sp>
        <p:nvSpPr>
          <p:cNvPr id="260" name="Google Shape;260;p47"/>
          <p:cNvSpPr txBox="1"/>
          <p:nvPr>
            <p:ph idx="14" type="title"/>
          </p:nvPr>
        </p:nvSpPr>
        <p:spPr>
          <a:xfrm>
            <a:off x="6336924" y="3600498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261" name="Google Shape;261;p47"/>
          <p:cNvSpPr txBox="1"/>
          <p:nvPr>
            <p:ph idx="15" type="subTitle"/>
          </p:nvPr>
        </p:nvSpPr>
        <p:spPr>
          <a:xfrm>
            <a:off x="6152275" y="4048925"/>
            <a:ext cx="2210700" cy="3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">
  <p:cSld name="CUSTOM_17">
    <p:bg>
      <p:bgPr>
        <a:solidFill>
          <a:schemeClr val="dk1"/>
        </a:solidFill>
      </p:bgPr>
    </p:bg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8"/>
          <p:cNvSpPr txBox="1"/>
          <p:nvPr>
            <p:ph type="ctrTitle"/>
          </p:nvPr>
        </p:nvSpPr>
        <p:spPr>
          <a:xfrm>
            <a:off x="1102925" y="1582025"/>
            <a:ext cx="1429500" cy="792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3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264" name="Google Shape;264;p48"/>
          <p:cNvSpPr txBox="1"/>
          <p:nvPr>
            <p:ph idx="1" type="subTitle"/>
          </p:nvPr>
        </p:nvSpPr>
        <p:spPr>
          <a:xfrm>
            <a:off x="892261" y="2927713"/>
            <a:ext cx="1827900" cy="16710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72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265" name="Google Shape;265;p48"/>
          <p:cNvSpPr/>
          <p:nvPr/>
        </p:nvSpPr>
        <p:spPr>
          <a:xfrm>
            <a:off x="3513575" y="353425"/>
            <a:ext cx="5672400" cy="529500"/>
          </a:xfrm>
          <a:prstGeom prst="roundRect">
            <a:avLst>
              <a:gd fmla="val 19858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48"/>
          <p:cNvSpPr/>
          <p:nvPr/>
        </p:nvSpPr>
        <p:spPr>
          <a:xfrm>
            <a:off x="3569775" y="409006"/>
            <a:ext cx="5616300" cy="529500"/>
          </a:xfrm>
          <a:prstGeom prst="roundRect">
            <a:avLst>
              <a:gd fmla="val 11897" name="adj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48"/>
          <p:cNvSpPr txBox="1"/>
          <p:nvPr>
            <p:ph idx="2" type="ctrTitle"/>
          </p:nvPr>
        </p:nvSpPr>
        <p:spPr>
          <a:xfrm>
            <a:off x="3836012" y="1582025"/>
            <a:ext cx="1429500" cy="792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3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268" name="Google Shape;268;p48"/>
          <p:cNvSpPr txBox="1"/>
          <p:nvPr>
            <p:ph idx="3" type="subTitle"/>
          </p:nvPr>
        </p:nvSpPr>
        <p:spPr>
          <a:xfrm>
            <a:off x="3625361" y="2927713"/>
            <a:ext cx="1827900" cy="16710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72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269" name="Google Shape;269;p48"/>
          <p:cNvSpPr txBox="1"/>
          <p:nvPr>
            <p:ph idx="4" type="ctrTitle"/>
          </p:nvPr>
        </p:nvSpPr>
        <p:spPr>
          <a:xfrm>
            <a:off x="6569025" y="1582025"/>
            <a:ext cx="1429500" cy="792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3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270" name="Google Shape;270;p48"/>
          <p:cNvSpPr txBox="1"/>
          <p:nvPr>
            <p:ph idx="5" type="subTitle"/>
          </p:nvPr>
        </p:nvSpPr>
        <p:spPr>
          <a:xfrm>
            <a:off x="6358461" y="2927713"/>
            <a:ext cx="1827900" cy="16710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72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271" name="Google Shape;271;p48"/>
          <p:cNvSpPr txBox="1"/>
          <p:nvPr>
            <p:ph idx="6"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b="0" sz="18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+ TEXT">
  <p:cSld name="CUSTOM_17_1">
    <p:bg>
      <p:bgPr>
        <a:solidFill>
          <a:schemeClr val="dk1"/>
        </a:solidFill>
      </p:bgPr>
    </p:bg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9"/>
          <p:cNvSpPr txBox="1"/>
          <p:nvPr>
            <p:ph idx="1" type="subTitle"/>
          </p:nvPr>
        </p:nvSpPr>
        <p:spPr>
          <a:xfrm>
            <a:off x="1773600" y="1638000"/>
            <a:ext cx="5596800" cy="3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274" name="Google Shape;274;p49"/>
          <p:cNvSpPr txBox="1"/>
          <p:nvPr>
            <p:ph idx="2" type="subTitle"/>
          </p:nvPr>
        </p:nvSpPr>
        <p:spPr>
          <a:xfrm>
            <a:off x="1773600" y="2833794"/>
            <a:ext cx="5596800" cy="3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275" name="Google Shape;275;p49"/>
          <p:cNvSpPr txBox="1"/>
          <p:nvPr>
            <p:ph idx="3" type="subTitle"/>
          </p:nvPr>
        </p:nvSpPr>
        <p:spPr>
          <a:xfrm>
            <a:off x="1773600" y="4045475"/>
            <a:ext cx="5596800" cy="3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276" name="Google Shape;276;p49"/>
          <p:cNvSpPr txBox="1"/>
          <p:nvPr>
            <p:ph hasCustomPrompt="1" type="title"/>
          </p:nvPr>
        </p:nvSpPr>
        <p:spPr>
          <a:xfrm>
            <a:off x="2808900" y="940200"/>
            <a:ext cx="3526200" cy="69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277" name="Google Shape;277;p49"/>
          <p:cNvSpPr txBox="1"/>
          <p:nvPr>
            <p:ph hasCustomPrompt="1" idx="4" type="title"/>
          </p:nvPr>
        </p:nvSpPr>
        <p:spPr>
          <a:xfrm>
            <a:off x="2808900" y="2151874"/>
            <a:ext cx="3526200" cy="69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278" name="Google Shape;278;p49"/>
          <p:cNvSpPr txBox="1"/>
          <p:nvPr>
            <p:ph hasCustomPrompt="1" idx="5" type="title"/>
          </p:nvPr>
        </p:nvSpPr>
        <p:spPr>
          <a:xfrm>
            <a:off x="2808900" y="3347675"/>
            <a:ext cx="3526200" cy="69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EXT 2">
  <p:cSld name="CUSTOM_6_1_1_1_2">
    <p:bg>
      <p:bgPr>
        <a:solidFill>
          <a:schemeClr val="dk1"/>
        </a:solidFill>
      </p:bgPr>
    </p:bg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50"/>
          <p:cNvSpPr txBox="1"/>
          <p:nvPr>
            <p:ph type="ctrTitle"/>
          </p:nvPr>
        </p:nvSpPr>
        <p:spPr>
          <a:xfrm>
            <a:off x="2302800" y="1658275"/>
            <a:ext cx="4538400" cy="182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0" sz="48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2">
  <p:cSld name="CUSTOM_6_1_1_2_1_1_1_1">
    <p:bg>
      <p:bgPr>
        <a:solidFill>
          <a:schemeClr val="dk1"/>
        </a:solidFill>
      </p:bgPr>
    </p:bg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51"/>
          <p:cNvSpPr txBox="1"/>
          <p:nvPr>
            <p:ph type="title"/>
          </p:nvPr>
        </p:nvSpPr>
        <p:spPr>
          <a:xfrm>
            <a:off x="3737772" y="3001048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283" name="Google Shape;283;p51"/>
          <p:cNvSpPr txBox="1"/>
          <p:nvPr>
            <p:ph idx="1" type="subTitle"/>
          </p:nvPr>
        </p:nvSpPr>
        <p:spPr>
          <a:xfrm>
            <a:off x="3553122" y="3449475"/>
            <a:ext cx="2210700" cy="9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000"/>
            </a:lvl9pPr>
          </a:lstStyle>
          <a:p/>
        </p:txBody>
      </p:sp>
      <p:sp>
        <p:nvSpPr>
          <p:cNvPr id="284" name="Google Shape;284;p51"/>
          <p:cNvSpPr txBox="1"/>
          <p:nvPr>
            <p:ph idx="2" type="title"/>
          </p:nvPr>
        </p:nvSpPr>
        <p:spPr>
          <a:xfrm>
            <a:off x="869647" y="3349598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285" name="Google Shape;285;p51"/>
          <p:cNvSpPr txBox="1"/>
          <p:nvPr>
            <p:ph idx="3" type="subTitle"/>
          </p:nvPr>
        </p:nvSpPr>
        <p:spPr>
          <a:xfrm>
            <a:off x="684997" y="3798025"/>
            <a:ext cx="2210700" cy="9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000"/>
            </a:lvl9pPr>
          </a:lstStyle>
          <a:p/>
        </p:txBody>
      </p:sp>
      <p:sp>
        <p:nvSpPr>
          <p:cNvPr id="286" name="Google Shape;286;p51"/>
          <p:cNvSpPr txBox="1"/>
          <p:nvPr>
            <p:ph idx="4" type="title"/>
          </p:nvPr>
        </p:nvSpPr>
        <p:spPr>
          <a:xfrm>
            <a:off x="6549147" y="3349598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287" name="Google Shape;287;p51"/>
          <p:cNvSpPr txBox="1"/>
          <p:nvPr>
            <p:ph idx="5" type="subTitle"/>
          </p:nvPr>
        </p:nvSpPr>
        <p:spPr>
          <a:xfrm>
            <a:off x="6364497" y="3798025"/>
            <a:ext cx="2210700" cy="9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1_1_2_1">
    <p:bg>
      <p:bgPr>
        <a:solidFill>
          <a:schemeClr val="dk1"/>
        </a:solidFill>
      </p:bgPr>
    </p:bg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52"/>
          <p:cNvSpPr/>
          <p:nvPr/>
        </p:nvSpPr>
        <p:spPr>
          <a:xfrm>
            <a:off x="418800" y="612272"/>
            <a:ext cx="3278700" cy="4082400"/>
          </a:xfrm>
          <a:prstGeom prst="roundRect">
            <a:avLst>
              <a:gd fmla="val 4313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52"/>
          <p:cNvSpPr/>
          <p:nvPr/>
        </p:nvSpPr>
        <p:spPr>
          <a:xfrm>
            <a:off x="516007" y="504847"/>
            <a:ext cx="3278700" cy="4082400"/>
          </a:xfrm>
          <a:prstGeom prst="roundRect">
            <a:avLst>
              <a:gd fmla="val 4313" name="adj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52"/>
          <p:cNvSpPr txBox="1"/>
          <p:nvPr>
            <p:ph type="ctrTitle"/>
          </p:nvPr>
        </p:nvSpPr>
        <p:spPr>
          <a:xfrm>
            <a:off x="833911" y="-301775"/>
            <a:ext cx="3248400" cy="241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3600"/>
              <a:buNone/>
              <a:defRPr b="0" sz="60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9pPr>
          </a:lstStyle>
          <a:p/>
        </p:txBody>
      </p:sp>
      <p:sp>
        <p:nvSpPr>
          <p:cNvPr id="292" name="Google Shape;292;p52"/>
          <p:cNvSpPr txBox="1"/>
          <p:nvPr>
            <p:ph idx="1" type="subTitle"/>
          </p:nvPr>
        </p:nvSpPr>
        <p:spPr>
          <a:xfrm>
            <a:off x="833911" y="1947275"/>
            <a:ext cx="3326700" cy="32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None/>
              <a:defRPr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  <p:sp>
        <p:nvSpPr>
          <p:cNvPr id="293" name="Google Shape;293;p52"/>
          <p:cNvSpPr txBox="1"/>
          <p:nvPr/>
        </p:nvSpPr>
        <p:spPr>
          <a:xfrm>
            <a:off x="833900" y="3428100"/>
            <a:ext cx="26868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CREDITS</a:t>
            </a:r>
            <a:r>
              <a:rPr lang="en" sz="9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: This presentation template was created by </a:t>
            </a:r>
            <a:r>
              <a:rPr b="1" lang="en" sz="900">
                <a:solidFill>
                  <a:srgbClr val="434343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9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, including icons by </a:t>
            </a:r>
            <a:r>
              <a:rPr b="1" lang="en" sz="900">
                <a:solidFill>
                  <a:srgbClr val="434343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9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, and infographics &amp; images by </a:t>
            </a:r>
            <a:r>
              <a:rPr b="1" lang="en" sz="900">
                <a:solidFill>
                  <a:srgbClr val="434343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1" lang="en" sz="9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 </a:t>
            </a:r>
            <a:r>
              <a:rPr lang="en" sz="9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and illustrations by</a:t>
            </a:r>
            <a:r>
              <a:rPr b="1" lang="en" sz="9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 </a:t>
            </a:r>
            <a:r>
              <a:rPr b="1" lang="en" sz="900">
                <a:solidFill>
                  <a:schemeClr val="hlink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5"/>
              </a:rPr>
              <a:t>Storyset</a:t>
            </a:r>
            <a:endParaRPr b="1" sz="700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2_1_1">
    <p:bg>
      <p:bgPr>
        <a:solidFill>
          <a:schemeClr val="dk1"/>
        </a:solidFill>
      </p:bgPr>
    </p:bg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bg>
      <p:bgPr>
        <a:solidFill>
          <a:srgbClr val="FDF3E5">
            <a:alpha val="29620"/>
          </a:srgbClr>
        </a:solidFill>
      </p:bgPr>
    </p:bg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21" Type="http://schemas.openxmlformats.org/officeDocument/2006/relationships/theme" Target="../theme/theme2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30.xml"/><Relationship Id="rId6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29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1.xml"/><Relationship Id="rId21" Type="http://schemas.openxmlformats.org/officeDocument/2006/relationships/theme" Target="../theme/theme3.xml"/><Relationship Id="rId13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3.xml"/><Relationship Id="rId1" Type="http://schemas.openxmlformats.org/officeDocument/2006/relationships/slideLayout" Target="../slideLayouts/slideLayout32.xml"/><Relationship Id="rId2" Type="http://schemas.openxmlformats.org/officeDocument/2006/relationships/slideLayout" Target="../slideLayouts/slideLayout33.xml"/><Relationship Id="rId3" Type="http://schemas.openxmlformats.org/officeDocument/2006/relationships/slideLayout" Target="../slideLayouts/slideLayout34.xml"/><Relationship Id="rId4" Type="http://schemas.openxmlformats.org/officeDocument/2006/relationships/slideLayout" Target="../slideLayouts/slideLayout35.xml"/><Relationship Id="rId9" Type="http://schemas.openxmlformats.org/officeDocument/2006/relationships/slideLayout" Target="../slideLayouts/slideLayout40.xml"/><Relationship Id="rId15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45.xml"/><Relationship Id="rId17" Type="http://schemas.openxmlformats.org/officeDocument/2006/relationships/slideLayout" Target="../slideLayouts/slideLayout48.xml"/><Relationship Id="rId16" Type="http://schemas.openxmlformats.org/officeDocument/2006/relationships/slideLayout" Target="../slideLayouts/slideLayout47.xml"/><Relationship Id="rId5" Type="http://schemas.openxmlformats.org/officeDocument/2006/relationships/slideLayout" Target="../slideLayouts/slideLayout36.xml"/><Relationship Id="rId19" Type="http://schemas.openxmlformats.org/officeDocument/2006/relationships/slideLayout" Target="../slideLayouts/slideLayout50.xml"/><Relationship Id="rId6" Type="http://schemas.openxmlformats.org/officeDocument/2006/relationships/slideLayout" Target="../slideLayouts/slideLayout37.xml"/><Relationship Id="rId18" Type="http://schemas.openxmlformats.org/officeDocument/2006/relationships/slideLayout" Target="../slideLayouts/slideLayout49.xml"/><Relationship Id="rId7" Type="http://schemas.openxmlformats.org/officeDocument/2006/relationships/slideLayout" Target="../slideLayouts/slideLayout38.xml"/><Relationship Id="rId8" Type="http://schemas.openxmlformats.org/officeDocument/2006/relationships/slideLayout" Target="../slideLayouts/slideLayout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Staatliches"/>
              <a:buNone/>
              <a:defRPr sz="28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b="1" sz="2800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b="1" sz="2800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b="1" sz="2800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b="1" sz="2800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b="1" sz="2800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b="1" sz="2800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b="1" sz="2800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b="1" sz="2800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●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indent="-3048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○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indent="-3048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■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●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○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■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●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○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200"/>
              <a:buFont typeface="Anaheim"/>
              <a:buChar char="■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Staatliches"/>
              <a:buNone/>
              <a:defRPr sz="28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b="1" sz="2800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b="1" sz="2800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b="1" sz="2800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b="1" sz="2800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b="1" sz="2800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b="1" sz="2800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b="1" sz="2800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b="1" sz="2800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175" name="Google Shape;175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●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indent="-3048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○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indent="-3048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■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●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○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■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●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○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200"/>
              <a:buFont typeface="Anaheim"/>
              <a:buChar char="■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  <p:sldLayoutId id="2147483696" r:id="rId18"/>
    <p:sldLayoutId id="2147483697" r:id="rId19"/>
    <p:sldLayoutId id="2147483698" r:id="rId2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0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drive.google.com/file/d/11hS7etc2jknYzpebIvnYRAmAfnAdtogG/view" TargetMode="External"/><Relationship Id="rId4" Type="http://schemas.openxmlformats.org/officeDocument/2006/relationships/image" Target="../media/image9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55"/>
          <p:cNvSpPr txBox="1"/>
          <p:nvPr>
            <p:ph idx="1" type="subTitle"/>
          </p:nvPr>
        </p:nvSpPr>
        <p:spPr>
          <a:xfrm>
            <a:off x="720750" y="3384100"/>
            <a:ext cx="2344200" cy="11907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HARSHIT CHOUKSEY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ASHISH GAURAV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SAYALI NILANGEKAR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SANKALP TIWARI</a:t>
            </a:r>
            <a:endParaRPr sz="1700"/>
          </a:p>
        </p:txBody>
      </p:sp>
      <p:sp>
        <p:nvSpPr>
          <p:cNvPr id="301" name="Google Shape;301;p55"/>
          <p:cNvSpPr txBox="1"/>
          <p:nvPr>
            <p:ph type="ctrTitle"/>
          </p:nvPr>
        </p:nvSpPr>
        <p:spPr>
          <a:xfrm>
            <a:off x="610825" y="1451475"/>
            <a:ext cx="3784500" cy="152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Application for Stress Management/ Mood-Based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Recommendation System</a:t>
            </a:r>
            <a:endParaRPr sz="3000"/>
          </a:p>
        </p:txBody>
      </p:sp>
      <p:pic>
        <p:nvPicPr>
          <p:cNvPr id="302" name="Google Shape;302;p55"/>
          <p:cNvPicPr preferRelativeResize="0"/>
          <p:nvPr/>
        </p:nvPicPr>
        <p:blipFill rotWithShape="1">
          <a:blip r:embed="rId3">
            <a:alphaModFix/>
          </a:blip>
          <a:srcRect b="15507" l="0" r="0" t="13549"/>
          <a:stretch/>
        </p:blipFill>
        <p:spPr>
          <a:xfrm>
            <a:off x="4159700" y="786275"/>
            <a:ext cx="4831900" cy="3427920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55"/>
          <p:cNvSpPr txBox="1"/>
          <p:nvPr>
            <p:ph idx="1" type="subTitle"/>
          </p:nvPr>
        </p:nvSpPr>
        <p:spPr>
          <a:xfrm>
            <a:off x="720750" y="225975"/>
            <a:ext cx="1976100" cy="5961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CMPE 295B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Spring</a:t>
            </a:r>
            <a:r>
              <a:rPr lang="en" sz="1300"/>
              <a:t> 2024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San Jose State University</a:t>
            </a:r>
            <a:endParaRPr sz="1300"/>
          </a:p>
        </p:txBody>
      </p:sp>
      <p:sp>
        <p:nvSpPr>
          <p:cNvPr id="304" name="Google Shape;304;p55"/>
          <p:cNvSpPr txBox="1"/>
          <p:nvPr/>
        </p:nvSpPr>
        <p:spPr>
          <a:xfrm>
            <a:off x="720750" y="4574800"/>
            <a:ext cx="2956500" cy="32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Under the guidance of: Dr. Wencen Wu</a:t>
            </a:r>
            <a:endParaRPr>
              <a:solidFill>
                <a:schemeClr val="accent3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pic>
        <p:nvPicPr>
          <p:cNvPr id="305" name="Google Shape;305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8325" y="389825"/>
            <a:ext cx="492501" cy="492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8" name="Google Shape;498;p64"/>
          <p:cNvGrpSpPr/>
          <p:nvPr/>
        </p:nvGrpSpPr>
        <p:grpSpPr>
          <a:xfrm>
            <a:off x="882430" y="3142717"/>
            <a:ext cx="6978743" cy="1323614"/>
            <a:chOff x="1575694" y="930575"/>
            <a:chExt cx="1989550" cy="713693"/>
          </a:xfrm>
        </p:grpSpPr>
        <p:sp>
          <p:nvSpPr>
            <p:cNvPr id="499" name="Google Shape;499;p64"/>
            <p:cNvSpPr/>
            <p:nvPr/>
          </p:nvSpPr>
          <p:spPr>
            <a:xfrm>
              <a:off x="1616143" y="976768"/>
              <a:ext cx="1949100" cy="6675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64"/>
            <p:cNvSpPr/>
            <p:nvPr/>
          </p:nvSpPr>
          <p:spPr>
            <a:xfrm>
              <a:off x="1575694" y="930575"/>
              <a:ext cx="1949100" cy="6675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01" name="Google Shape;501;p64"/>
          <p:cNvSpPr txBox="1"/>
          <p:nvPr>
            <p:ph idx="1" type="subTitle"/>
          </p:nvPr>
        </p:nvSpPr>
        <p:spPr>
          <a:xfrm>
            <a:off x="1902875" y="1092900"/>
            <a:ext cx="2947800" cy="18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 sz="1500"/>
              <a:t>Binarization of Data</a:t>
            </a:r>
            <a:endParaRPr b="1" sz="15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b="1" lang="en" sz="1300"/>
              <a:t>Movie Data </a:t>
            </a:r>
            <a:endParaRPr b="1"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b="1" lang="en" sz="1300"/>
              <a:t>User Data</a:t>
            </a:r>
            <a:endParaRPr b="1"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 sz="1500"/>
              <a:t>Vectors generated.</a:t>
            </a:r>
            <a:endParaRPr b="1"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64"/>
          <p:cNvSpPr txBox="1"/>
          <p:nvPr>
            <p:ph idx="8" type="ctrTitle"/>
          </p:nvPr>
        </p:nvSpPr>
        <p:spPr>
          <a:xfrm>
            <a:off x="3927200" y="457300"/>
            <a:ext cx="51216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Movie MODEL: content-based filtering</a:t>
            </a:r>
            <a:endParaRPr/>
          </a:p>
        </p:txBody>
      </p:sp>
      <p:sp>
        <p:nvSpPr>
          <p:cNvPr id="503" name="Google Shape;503;p64"/>
          <p:cNvSpPr txBox="1"/>
          <p:nvPr/>
        </p:nvSpPr>
        <p:spPr>
          <a:xfrm>
            <a:off x="1189900" y="3237000"/>
            <a:ext cx="6900300" cy="9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rPr>
              <a:t>RESULTS</a:t>
            </a:r>
            <a:endParaRPr b="1" sz="1800">
              <a:solidFill>
                <a:schemeClr val="accent3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-317500" lvl="0" marL="457200" rtl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naheim"/>
              <a:buChar char="●"/>
            </a:pPr>
            <a:r>
              <a:rPr lang="en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Perfect precision and recall in providing the correct genre</a:t>
            </a:r>
            <a:endParaRPr>
              <a:solidFill>
                <a:schemeClr val="accent3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-317500" lvl="0" marL="457200" rtl="0" algn="l">
              <a:spcBef>
                <a:spcPts val="400"/>
              </a:spcBef>
              <a:spcAft>
                <a:spcPts val="300"/>
              </a:spcAft>
              <a:buClr>
                <a:schemeClr val="accent3"/>
              </a:buClr>
              <a:buSzPts val="1400"/>
              <a:buFont typeface="Anaheim"/>
              <a:buChar char="●"/>
            </a:pPr>
            <a:r>
              <a:rPr lang="en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User Rating vs predicted rating MSE 3.7 and RMSE 1.9</a:t>
            </a:r>
            <a:endParaRPr>
              <a:solidFill>
                <a:schemeClr val="accent3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504" name="Google Shape;504;p64"/>
          <p:cNvSpPr txBox="1"/>
          <p:nvPr>
            <p:ph idx="1" type="subTitle"/>
          </p:nvPr>
        </p:nvSpPr>
        <p:spPr>
          <a:xfrm>
            <a:off x="5014100" y="1281825"/>
            <a:ext cx="2947800" cy="13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 sz="1500"/>
              <a:t>Similarity Scores</a:t>
            </a:r>
            <a:endParaRPr b="1" sz="15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b="1" lang="en" sz="1500"/>
              <a:t>Output</a:t>
            </a:r>
            <a:endParaRPr b="1"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65"/>
          <p:cNvSpPr txBox="1"/>
          <p:nvPr>
            <p:ph type="ctrTitle"/>
          </p:nvPr>
        </p:nvSpPr>
        <p:spPr>
          <a:xfrm>
            <a:off x="1054300" y="2019600"/>
            <a:ext cx="1745100" cy="11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06. </a:t>
            </a:r>
            <a:br>
              <a:rPr lang="en"/>
            </a:br>
            <a:r>
              <a:rPr lang="en"/>
              <a:t>DEMO</a:t>
            </a:r>
            <a:endParaRPr/>
          </a:p>
        </p:txBody>
      </p:sp>
      <p:pic>
        <p:nvPicPr>
          <p:cNvPr id="510" name="Google Shape;510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6325" y="152400"/>
            <a:ext cx="483870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5" name="Google Shape;515;p66" title="FinalDemoVideo_295B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500" y="323113"/>
            <a:ext cx="8350975" cy="449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67"/>
          <p:cNvSpPr txBox="1"/>
          <p:nvPr>
            <p:ph type="ctrTitle"/>
          </p:nvPr>
        </p:nvSpPr>
        <p:spPr>
          <a:xfrm>
            <a:off x="570736" y="-289550"/>
            <a:ext cx="3248400" cy="241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  <p:sp>
        <p:nvSpPr>
          <p:cNvPr id="521" name="Google Shape;521;p67"/>
          <p:cNvSpPr/>
          <p:nvPr/>
        </p:nvSpPr>
        <p:spPr>
          <a:xfrm>
            <a:off x="769325" y="3504700"/>
            <a:ext cx="2698800" cy="793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pic>
        <p:nvPicPr>
          <p:cNvPr id="522" name="Google Shape;522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9050" y="1037975"/>
            <a:ext cx="3658700" cy="365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6"/>
          <p:cNvSpPr txBox="1"/>
          <p:nvPr>
            <p:ph type="ctrTitle"/>
          </p:nvPr>
        </p:nvSpPr>
        <p:spPr>
          <a:xfrm>
            <a:off x="2237395" y="1264388"/>
            <a:ext cx="4669200" cy="38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INTRODUCTION</a:t>
            </a:r>
            <a:endParaRPr sz="2800"/>
          </a:p>
        </p:txBody>
      </p:sp>
      <p:grpSp>
        <p:nvGrpSpPr>
          <p:cNvPr id="311" name="Google Shape;311;p56"/>
          <p:cNvGrpSpPr/>
          <p:nvPr/>
        </p:nvGrpSpPr>
        <p:grpSpPr>
          <a:xfrm>
            <a:off x="5238624" y="3399146"/>
            <a:ext cx="2371910" cy="1507092"/>
            <a:chOff x="4857224" y="3518946"/>
            <a:chExt cx="2371910" cy="1507092"/>
          </a:xfrm>
        </p:grpSpPr>
        <p:sp>
          <p:nvSpPr>
            <p:cNvPr id="312" name="Google Shape;312;p56"/>
            <p:cNvSpPr/>
            <p:nvPr/>
          </p:nvSpPr>
          <p:spPr>
            <a:xfrm flipH="1">
              <a:off x="6620122" y="4175756"/>
              <a:ext cx="454956" cy="850283"/>
            </a:xfrm>
            <a:custGeom>
              <a:rect b="b" l="l" r="r" t="t"/>
              <a:pathLst>
                <a:path extrusionOk="0" h="17596" w="9415">
                  <a:moveTo>
                    <a:pt x="0" y="1"/>
                  </a:moveTo>
                  <a:lnTo>
                    <a:pt x="0" y="15912"/>
                  </a:lnTo>
                  <a:cubicBezTo>
                    <a:pt x="0" y="16842"/>
                    <a:pt x="620" y="17595"/>
                    <a:pt x="1382" y="17595"/>
                  </a:cubicBezTo>
                  <a:lnTo>
                    <a:pt x="8029" y="17595"/>
                  </a:lnTo>
                  <a:cubicBezTo>
                    <a:pt x="8794" y="17595"/>
                    <a:pt x="9415" y="16842"/>
                    <a:pt x="9415" y="15912"/>
                  </a:cubicBezTo>
                  <a:lnTo>
                    <a:pt x="9415" y="1"/>
                  </a:lnTo>
                  <a:lnTo>
                    <a:pt x="9228" y="1"/>
                  </a:lnTo>
                  <a:lnTo>
                    <a:pt x="9228" y="15912"/>
                  </a:lnTo>
                  <a:cubicBezTo>
                    <a:pt x="9228" y="16737"/>
                    <a:pt x="8693" y="17413"/>
                    <a:pt x="8029" y="17413"/>
                  </a:cubicBezTo>
                  <a:lnTo>
                    <a:pt x="1382" y="17413"/>
                  </a:lnTo>
                  <a:cubicBezTo>
                    <a:pt x="721" y="17413"/>
                    <a:pt x="183" y="16737"/>
                    <a:pt x="183" y="15912"/>
                  </a:cubicBezTo>
                  <a:lnTo>
                    <a:pt x="18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56"/>
            <p:cNvSpPr/>
            <p:nvPr/>
          </p:nvSpPr>
          <p:spPr>
            <a:xfrm flipH="1">
              <a:off x="4865016" y="4175756"/>
              <a:ext cx="455005" cy="850283"/>
            </a:xfrm>
            <a:custGeom>
              <a:rect b="b" l="l" r="r" t="t"/>
              <a:pathLst>
                <a:path extrusionOk="0" h="17596" w="9416">
                  <a:moveTo>
                    <a:pt x="1" y="1"/>
                  </a:moveTo>
                  <a:lnTo>
                    <a:pt x="1" y="15912"/>
                  </a:lnTo>
                  <a:cubicBezTo>
                    <a:pt x="1" y="16842"/>
                    <a:pt x="622" y="17595"/>
                    <a:pt x="1383" y="17595"/>
                  </a:cubicBezTo>
                  <a:lnTo>
                    <a:pt x="8030" y="17595"/>
                  </a:lnTo>
                  <a:cubicBezTo>
                    <a:pt x="8794" y="17595"/>
                    <a:pt x="9415" y="16842"/>
                    <a:pt x="9415" y="15912"/>
                  </a:cubicBezTo>
                  <a:lnTo>
                    <a:pt x="9415" y="1"/>
                  </a:lnTo>
                  <a:lnTo>
                    <a:pt x="9229" y="1"/>
                  </a:lnTo>
                  <a:lnTo>
                    <a:pt x="9229" y="15912"/>
                  </a:lnTo>
                  <a:cubicBezTo>
                    <a:pt x="9229" y="16737"/>
                    <a:pt x="8694" y="17413"/>
                    <a:pt x="8030" y="17413"/>
                  </a:cubicBezTo>
                  <a:lnTo>
                    <a:pt x="1383" y="17413"/>
                  </a:lnTo>
                  <a:cubicBezTo>
                    <a:pt x="723" y="17413"/>
                    <a:pt x="184" y="16737"/>
                    <a:pt x="184" y="15912"/>
                  </a:cubicBezTo>
                  <a:lnTo>
                    <a:pt x="18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56"/>
            <p:cNvSpPr/>
            <p:nvPr/>
          </p:nvSpPr>
          <p:spPr>
            <a:xfrm flipH="1">
              <a:off x="4857224" y="3925297"/>
              <a:ext cx="2371910" cy="250504"/>
            </a:xfrm>
            <a:custGeom>
              <a:rect b="b" l="l" r="r" t="t"/>
              <a:pathLst>
                <a:path extrusionOk="0" h="5184" w="49085">
                  <a:moveTo>
                    <a:pt x="1" y="0"/>
                  </a:moveTo>
                  <a:lnTo>
                    <a:pt x="1" y="5184"/>
                  </a:lnTo>
                  <a:lnTo>
                    <a:pt x="49084" y="5184"/>
                  </a:lnTo>
                  <a:lnTo>
                    <a:pt x="4908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56"/>
            <p:cNvSpPr/>
            <p:nvPr/>
          </p:nvSpPr>
          <p:spPr>
            <a:xfrm flipH="1">
              <a:off x="6769635" y="4175756"/>
              <a:ext cx="455005" cy="850283"/>
            </a:xfrm>
            <a:custGeom>
              <a:rect b="b" l="l" r="r" t="t"/>
              <a:pathLst>
                <a:path extrusionOk="0" h="17596" w="9416">
                  <a:moveTo>
                    <a:pt x="1" y="1"/>
                  </a:moveTo>
                  <a:lnTo>
                    <a:pt x="1" y="15912"/>
                  </a:lnTo>
                  <a:cubicBezTo>
                    <a:pt x="1" y="16842"/>
                    <a:pt x="622" y="17595"/>
                    <a:pt x="1386" y="17595"/>
                  </a:cubicBezTo>
                  <a:lnTo>
                    <a:pt x="8034" y="17595"/>
                  </a:lnTo>
                  <a:cubicBezTo>
                    <a:pt x="8794" y="17595"/>
                    <a:pt x="9415" y="16842"/>
                    <a:pt x="9415" y="15912"/>
                  </a:cubicBezTo>
                  <a:lnTo>
                    <a:pt x="9415" y="1"/>
                  </a:lnTo>
                  <a:lnTo>
                    <a:pt x="9233" y="1"/>
                  </a:lnTo>
                  <a:lnTo>
                    <a:pt x="9233" y="15912"/>
                  </a:lnTo>
                  <a:cubicBezTo>
                    <a:pt x="9233" y="16737"/>
                    <a:pt x="8694" y="17413"/>
                    <a:pt x="8034" y="17413"/>
                  </a:cubicBezTo>
                  <a:lnTo>
                    <a:pt x="1386" y="17413"/>
                  </a:lnTo>
                  <a:cubicBezTo>
                    <a:pt x="722" y="17413"/>
                    <a:pt x="188" y="16737"/>
                    <a:pt x="188" y="15912"/>
                  </a:cubicBezTo>
                  <a:lnTo>
                    <a:pt x="18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56"/>
            <p:cNvSpPr/>
            <p:nvPr/>
          </p:nvSpPr>
          <p:spPr>
            <a:xfrm flipH="1">
              <a:off x="5039125" y="4175756"/>
              <a:ext cx="455005" cy="850283"/>
            </a:xfrm>
            <a:custGeom>
              <a:rect b="b" l="l" r="r" t="t"/>
              <a:pathLst>
                <a:path extrusionOk="0" h="17596" w="9416">
                  <a:moveTo>
                    <a:pt x="0" y="1"/>
                  </a:moveTo>
                  <a:lnTo>
                    <a:pt x="0" y="15912"/>
                  </a:lnTo>
                  <a:cubicBezTo>
                    <a:pt x="0" y="16842"/>
                    <a:pt x="622" y="17595"/>
                    <a:pt x="1382" y="17595"/>
                  </a:cubicBezTo>
                  <a:lnTo>
                    <a:pt x="8033" y="17595"/>
                  </a:lnTo>
                  <a:cubicBezTo>
                    <a:pt x="8794" y="17595"/>
                    <a:pt x="9415" y="16842"/>
                    <a:pt x="9415" y="15912"/>
                  </a:cubicBezTo>
                  <a:lnTo>
                    <a:pt x="9415" y="1"/>
                  </a:lnTo>
                  <a:lnTo>
                    <a:pt x="9232" y="1"/>
                  </a:lnTo>
                  <a:lnTo>
                    <a:pt x="9232" y="15912"/>
                  </a:lnTo>
                  <a:cubicBezTo>
                    <a:pt x="9232" y="16737"/>
                    <a:pt x="8693" y="17413"/>
                    <a:pt x="8033" y="17413"/>
                  </a:cubicBezTo>
                  <a:lnTo>
                    <a:pt x="1382" y="17413"/>
                  </a:lnTo>
                  <a:cubicBezTo>
                    <a:pt x="721" y="17413"/>
                    <a:pt x="183" y="16737"/>
                    <a:pt x="183" y="15912"/>
                  </a:cubicBezTo>
                  <a:lnTo>
                    <a:pt x="18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56"/>
            <p:cNvSpPr/>
            <p:nvPr/>
          </p:nvSpPr>
          <p:spPr>
            <a:xfrm flipH="1">
              <a:off x="5686280" y="3518946"/>
              <a:ext cx="881692" cy="406392"/>
            </a:xfrm>
            <a:custGeom>
              <a:rect b="b" l="l" r="r" t="t"/>
              <a:pathLst>
                <a:path extrusionOk="0" h="8410" w="18246">
                  <a:moveTo>
                    <a:pt x="6106" y="0"/>
                  </a:moveTo>
                  <a:lnTo>
                    <a:pt x="4096" y="8004"/>
                  </a:lnTo>
                  <a:lnTo>
                    <a:pt x="1" y="8004"/>
                  </a:lnTo>
                  <a:lnTo>
                    <a:pt x="1" y="8409"/>
                  </a:lnTo>
                  <a:lnTo>
                    <a:pt x="16490" y="8409"/>
                  </a:lnTo>
                  <a:lnTo>
                    <a:pt x="1824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56"/>
            <p:cNvSpPr/>
            <p:nvPr/>
          </p:nvSpPr>
          <p:spPr>
            <a:xfrm flipH="1">
              <a:off x="5968474" y="3699820"/>
              <a:ext cx="57455" cy="57455"/>
            </a:xfrm>
            <a:custGeom>
              <a:rect b="b" l="l" r="r" t="t"/>
              <a:pathLst>
                <a:path extrusionOk="0" h="1189" w="1189">
                  <a:moveTo>
                    <a:pt x="592" y="1"/>
                  </a:moveTo>
                  <a:cubicBezTo>
                    <a:pt x="266" y="1"/>
                    <a:pt x="1" y="266"/>
                    <a:pt x="1" y="593"/>
                  </a:cubicBezTo>
                  <a:cubicBezTo>
                    <a:pt x="1" y="923"/>
                    <a:pt x="266" y="1189"/>
                    <a:pt x="592" y="1189"/>
                  </a:cubicBezTo>
                  <a:cubicBezTo>
                    <a:pt x="923" y="1189"/>
                    <a:pt x="1189" y="923"/>
                    <a:pt x="1189" y="593"/>
                  </a:cubicBezTo>
                  <a:cubicBezTo>
                    <a:pt x="1189" y="266"/>
                    <a:pt x="923" y="1"/>
                    <a:pt x="592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56"/>
            <p:cNvSpPr/>
            <p:nvPr/>
          </p:nvSpPr>
          <p:spPr>
            <a:xfrm flipH="1">
              <a:off x="5488240" y="3848994"/>
              <a:ext cx="284136" cy="169805"/>
            </a:xfrm>
            <a:custGeom>
              <a:rect b="b" l="l" r="r" t="t"/>
              <a:pathLst>
                <a:path extrusionOk="0" h="3514" w="5880">
                  <a:moveTo>
                    <a:pt x="2620" y="1414"/>
                  </a:moveTo>
                  <a:cubicBezTo>
                    <a:pt x="2664" y="1527"/>
                    <a:pt x="2706" y="1643"/>
                    <a:pt x="2747" y="1763"/>
                  </a:cubicBezTo>
                  <a:cubicBezTo>
                    <a:pt x="2865" y="2104"/>
                    <a:pt x="2998" y="2484"/>
                    <a:pt x="2905" y="2861"/>
                  </a:cubicBezTo>
                  <a:cubicBezTo>
                    <a:pt x="2858" y="3044"/>
                    <a:pt x="2754" y="3224"/>
                    <a:pt x="2593" y="3328"/>
                  </a:cubicBezTo>
                  <a:cubicBezTo>
                    <a:pt x="2503" y="3388"/>
                    <a:pt x="2397" y="3417"/>
                    <a:pt x="2289" y="3417"/>
                  </a:cubicBezTo>
                  <a:cubicBezTo>
                    <a:pt x="2204" y="3417"/>
                    <a:pt x="2117" y="3398"/>
                    <a:pt x="2036" y="3363"/>
                  </a:cubicBezTo>
                  <a:cubicBezTo>
                    <a:pt x="1853" y="3288"/>
                    <a:pt x="1699" y="3141"/>
                    <a:pt x="1616" y="2965"/>
                  </a:cubicBezTo>
                  <a:cubicBezTo>
                    <a:pt x="1537" y="2790"/>
                    <a:pt x="1530" y="2585"/>
                    <a:pt x="1577" y="2402"/>
                  </a:cubicBezTo>
                  <a:cubicBezTo>
                    <a:pt x="1674" y="2025"/>
                    <a:pt x="1954" y="1734"/>
                    <a:pt x="2270" y="1566"/>
                  </a:cubicBezTo>
                  <a:cubicBezTo>
                    <a:pt x="2384" y="1503"/>
                    <a:pt x="2501" y="1454"/>
                    <a:pt x="2620" y="1414"/>
                  </a:cubicBezTo>
                  <a:close/>
                  <a:moveTo>
                    <a:pt x="999" y="0"/>
                  </a:moveTo>
                  <a:cubicBezTo>
                    <a:pt x="776" y="4"/>
                    <a:pt x="586" y="40"/>
                    <a:pt x="436" y="83"/>
                  </a:cubicBezTo>
                  <a:cubicBezTo>
                    <a:pt x="285" y="126"/>
                    <a:pt x="173" y="184"/>
                    <a:pt x="101" y="227"/>
                  </a:cubicBezTo>
                  <a:cubicBezTo>
                    <a:pt x="33" y="270"/>
                    <a:pt x="1" y="298"/>
                    <a:pt x="1" y="298"/>
                  </a:cubicBezTo>
                  <a:cubicBezTo>
                    <a:pt x="1" y="299"/>
                    <a:pt x="2" y="299"/>
                    <a:pt x="2" y="299"/>
                  </a:cubicBezTo>
                  <a:cubicBezTo>
                    <a:pt x="21" y="299"/>
                    <a:pt x="158" y="194"/>
                    <a:pt x="446" y="119"/>
                  </a:cubicBezTo>
                  <a:cubicBezTo>
                    <a:pt x="593" y="83"/>
                    <a:pt x="780" y="55"/>
                    <a:pt x="999" y="55"/>
                  </a:cubicBezTo>
                  <a:cubicBezTo>
                    <a:pt x="1218" y="58"/>
                    <a:pt x="1469" y="83"/>
                    <a:pt x="1717" y="194"/>
                  </a:cubicBezTo>
                  <a:cubicBezTo>
                    <a:pt x="1842" y="248"/>
                    <a:pt x="1950" y="338"/>
                    <a:pt x="2051" y="446"/>
                  </a:cubicBezTo>
                  <a:cubicBezTo>
                    <a:pt x="2154" y="557"/>
                    <a:pt x="2248" y="679"/>
                    <a:pt x="2331" y="815"/>
                  </a:cubicBezTo>
                  <a:cubicBezTo>
                    <a:pt x="2428" y="975"/>
                    <a:pt x="2511" y="1149"/>
                    <a:pt x="2588" y="1335"/>
                  </a:cubicBezTo>
                  <a:lnTo>
                    <a:pt x="2588" y="1335"/>
                  </a:lnTo>
                  <a:cubicBezTo>
                    <a:pt x="2467" y="1376"/>
                    <a:pt x="2345" y="1426"/>
                    <a:pt x="2227" y="1490"/>
                  </a:cubicBezTo>
                  <a:cubicBezTo>
                    <a:pt x="1892" y="1659"/>
                    <a:pt x="1591" y="1971"/>
                    <a:pt x="1487" y="2376"/>
                  </a:cubicBezTo>
                  <a:cubicBezTo>
                    <a:pt x="1433" y="2578"/>
                    <a:pt x="1437" y="2803"/>
                    <a:pt x="1530" y="3005"/>
                  </a:cubicBezTo>
                  <a:cubicBezTo>
                    <a:pt x="1624" y="3206"/>
                    <a:pt x="1792" y="3367"/>
                    <a:pt x="2000" y="3453"/>
                  </a:cubicBezTo>
                  <a:cubicBezTo>
                    <a:pt x="2090" y="3493"/>
                    <a:pt x="2189" y="3513"/>
                    <a:pt x="2288" y="3513"/>
                  </a:cubicBezTo>
                  <a:cubicBezTo>
                    <a:pt x="2415" y="3513"/>
                    <a:pt x="2541" y="3479"/>
                    <a:pt x="2646" y="3406"/>
                  </a:cubicBezTo>
                  <a:cubicBezTo>
                    <a:pt x="2833" y="3285"/>
                    <a:pt x="2944" y="3083"/>
                    <a:pt x="2994" y="2883"/>
                  </a:cubicBezTo>
                  <a:cubicBezTo>
                    <a:pt x="3048" y="2678"/>
                    <a:pt x="3034" y="2470"/>
                    <a:pt x="2994" y="2280"/>
                  </a:cubicBezTo>
                  <a:cubicBezTo>
                    <a:pt x="2955" y="2086"/>
                    <a:pt x="2894" y="1907"/>
                    <a:pt x="2833" y="1730"/>
                  </a:cubicBezTo>
                  <a:cubicBezTo>
                    <a:pt x="2792" y="1614"/>
                    <a:pt x="2749" y="1499"/>
                    <a:pt x="2703" y="1387"/>
                  </a:cubicBezTo>
                  <a:lnTo>
                    <a:pt x="2703" y="1387"/>
                  </a:lnTo>
                  <a:cubicBezTo>
                    <a:pt x="2885" y="1332"/>
                    <a:pt x="3069" y="1297"/>
                    <a:pt x="3246" y="1267"/>
                  </a:cubicBezTo>
                  <a:cubicBezTo>
                    <a:pt x="3547" y="1221"/>
                    <a:pt x="3829" y="1199"/>
                    <a:pt x="4089" y="1199"/>
                  </a:cubicBezTo>
                  <a:cubicBezTo>
                    <a:pt x="4109" y="1199"/>
                    <a:pt x="4128" y="1199"/>
                    <a:pt x="4147" y="1199"/>
                  </a:cubicBezTo>
                  <a:cubicBezTo>
                    <a:pt x="4700" y="1203"/>
                    <a:pt x="5141" y="1304"/>
                    <a:pt x="5432" y="1404"/>
                  </a:cubicBezTo>
                  <a:cubicBezTo>
                    <a:pt x="5713" y="1497"/>
                    <a:pt x="5864" y="1580"/>
                    <a:pt x="5879" y="1580"/>
                  </a:cubicBezTo>
                  <a:cubicBezTo>
                    <a:pt x="5879" y="1580"/>
                    <a:pt x="5880" y="1580"/>
                    <a:pt x="5880" y="1579"/>
                  </a:cubicBezTo>
                  <a:cubicBezTo>
                    <a:pt x="5880" y="1576"/>
                    <a:pt x="5845" y="1554"/>
                    <a:pt x="5772" y="1515"/>
                  </a:cubicBezTo>
                  <a:cubicBezTo>
                    <a:pt x="5701" y="1476"/>
                    <a:pt x="5590" y="1422"/>
                    <a:pt x="5446" y="1368"/>
                  </a:cubicBezTo>
                  <a:cubicBezTo>
                    <a:pt x="5152" y="1256"/>
                    <a:pt x="4707" y="1145"/>
                    <a:pt x="4147" y="1131"/>
                  </a:cubicBezTo>
                  <a:cubicBezTo>
                    <a:pt x="4105" y="1130"/>
                    <a:pt x="4063" y="1130"/>
                    <a:pt x="4020" y="1130"/>
                  </a:cubicBezTo>
                  <a:cubicBezTo>
                    <a:pt x="3775" y="1130"/>
                    <a:pt x="3513" y="1149"/>
                    <a:pt x="3235" y="1188"/>
                  </a:cubicBezTo>
                  <a:cubicBezTo>
                    <a:pt x="3054" y="1217"/>
                    <a:pt x="2863" y="1252"/>
                    <a:pt x="2671" y="1309"/>
                  </a:cubicBezTo>
                  <a:lnTo>
                    <a:pt x="2671" y="1309"/>
                  </a:lnTo>
                  <a:cubicBezTo>
                    <a:pt x="2590" y="1119"/>
                    <a:pt x="2501" y="939"/>
                    <a:pt x="2399" y="776"/>
                  </a:cubicBezTo>
                  <a:cubicBezTo>
                    <a:pt x="2313" y="636"/>
                    <a:pt x="2212" y="507"/>
                    <a:pt x="2104" y="395"/>
                  </a:cubicBezTo>
                  <a:cubicBezTo>
                    <a:pt x="2000" y="284"/>
                    <a:pt x="1879" y="187"/>
                    <a:pt x="1745" y="133"/>
                  </a:cubicBezTo>
                  <a:cubicBezTo>
                    <a:pt x="1483" y="18"/>
                    <a:pt x="1221" y="0"/>
                    <a:pt x="99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0" name="Google Shape;320;p56"/>
          <p:cNvSpPr/>
          <p:nvPr/>
        </p:nvSpPr>
        <p:spPr>
          <a:xfrm flipH="1">
            <a:off x="7815668" y="4906241"/>
            <a:ext cx="6829" cy="3196"/>
          </a:xfrm>
          <a:custGeom>
            <a:rect b="b" l="l" r="r" t="t"/>
            <a:pathLst>
              <a:path extrusionOk="0" h="66" w="141">
                <a:moveTo>
                  <a:pt x="123" y="1"/>
                </a:moveTo>
                <a:cubicBezTo>
                  <a:pt x="112" y="22"/>
                  <a:pt x="80" y="40"/>
                  <a:pt x="29" y="58"/>
                </a:cubicBezTo>
                <a:cubicBezTo>
                  <a:pt x="22" y="61"/>
                  <a:pt x="11" y="61"/>
                  <a:pt x="1" y="65"/>
                </a:cubicBezTo>
                <a:cubicBezTo>
                  <a:pt x="76" y="51"/>
                  <a:pt x="119" y="36"/>
                  <a:pt x="130" y="22"/>
                </a:cubicBezTo>
                <a:cubicBezTo>
                  <a:pt x="137" y="15"/>
                  <a:pt x="141" y="8"/>
                  <a:pt x="141" y="1"/>
                </a:cubicBezTo>
                <a:close/>
              </a:path>
            </a:pathLst>
          </a:custGeom>
          <a:solidFill>
            <a:srgbClr val="7D848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1" name="Google Shape;321;p56"/>
          <p:cNvGrpSpPr/>
          <p:nvPr/>
        </p:nvGrpSpPr>
        <p:grpSpPr>
          <a:xfrm>
            <a:off x="4684503" y="4906241"/>
            <a:ext cx="4600713" cy="150450"/>
            <a:chOff x="0" y="4397412"/>
            <a:chExt cx="4600713" cy="150450"/>
          </a:xfrm>
        </p:grpSpPr>
        <p:sp>
          <p:nvSpPr>
            <p:cNvPr id="322" name="Google Shape;322;p56"/>
            <p:cNvSpPr/>
            <p:nvPr/>
          </p:nvSpPr>
          <p:spPr>
            <a:xfrm>
              <a:off x="0" y="4397412"/>
              <a:ext cx="4600713" cy="2416"/>
            </a:xfrm>
            <a:custGeom>
              <a:rect b="b" l="l" r="r" t="t"/>
              <a:pathLst>
                <a:path extrusionOk="0" h="69" w="131402">
                  <a:moveTo>
                    <a:pt x="0" y="1"/>
                  </a:moveTo>
                  <a:lnTo>
                    <a:pt x="0" y="69"/>
                  </a:lnTo>
                  <a:lnTo>
                    <a:pt x="131401" y="69"/>
                  </a:lnTo>
                  <a:lnTo>
                    <a:pt x="131401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56"/>
            <p:cNvSpPr/>
            <p:nvPr/>
          </p:nvSpPr>
          <p:spPr>
            <a:xfrm>
              <a:off x="755786" y="4545586"/>
              <a:ext cx="305519" cy="2276"/>
            </a:xfrm>
            <a:custGeom>
              <a:rect b="b" l="l" r="r" t="t"/>
              <a:pathLst>
                <a:path extrusionOk="0" h="65" w="8726">
                  <a:moveTo>
                    <a:pt x="0" y="0"/>
                  </a:moveTo>
                  <a:lnTo>
                    <a:pt x="0" y="65"/>
                  </a:lnTo>
                  <a:lnTo>
                    <a:pt x="8726" y="65"/>
                  </a:lnTo>
                  <a:lnTo>
                    <a:pt x="8726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56"/>
            <p:cNvSpPr/>
            <p:nvPr/>
          </p:nvSpPr>
          <p:spPr>
            <a:xfrm>
              <a:off x="1619552" y="4536412"/>
              <a:ext cx="497808" cy="2276"/>
            </a:xfrm>
            <a:custGeom>
              <a:rect b="b" l="l" r="r" t="t"/>
              <a:pathLst>
                <a:path extrusionOk="0" h="65" w="14218">
                  <a:moveTo>
                    <a:pt x="0" y="0"/>
                  </a:moveTo>
                  <a:lnTo>
                    <a:pt x="0" y="65"/>
                  </a:lnTo>
                  <a:lnTo>
                    <a:pt x="14217" y="65"/>
                  </a:lnTo>
                  <a:lnTo>
                    <a:pt x="14217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56"/>
            <p:cNvSpPr/>
            <p:nvPr/>
          </p:nvSpPr>
          <p:spPr>
            <a:xfrm>
              <a:off x="1070481" y="4460119"/>
              <a:ext cx="175833" cy="2311"/>
            </a:xfrm>
            <a:custGeom>
              <a:rect b="b" l="l" r="r" t="t"/>
              <a:pathLst>
                <a:path extrusionOk="0" h="66" w="5022">
                  <a:moveTo>
                    <a:pt x="1" y="1"/>
                  </a:moveTo>
                  <a:lnTo>
                    <a:pt x="1" y="65"/>
                  </a:lnTo>
                  <a:lnTo>
                    <a:pt x="5022" y="65"/>
                  </a:lnTo>
                  <a:lnTo>
                    <a:pt x="5022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56"/>
            <p:cNvSpPr/>
            <p:nvPr/>
          </p:nvSpPr>
          <p:spPr>
            <a:xfrm>
              <a:off x="2732853" y="4514424"/>
              <a:ext cx="418259" cy="2276"/>
            </a:xfrm>
            <a:custGeom>
              <a:rect b="b" l="l" r="r" t="t"/>
              <a:pathLst>
                <a:path extrusionOk="0" h="65" w="11946">
                  <a:moveTo>
                    <a:pt x="0" y="0"/>
                  </a:moveTo>
                  <a:lnTo>
                    <a:pt x="0" y="65"/>
                  </a:lnTo>
                  <a:lnTo>
                    <a:pt x="11946" y="65"/>
                  </a:lnTo>
                  <a:lnTo>
                    <a:pt x="11946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7" name="Google Shape;327;p56"/>
          <p:cNvGrpSpPr/>
          <p:nvPr/>
        </p:nvGrpSpPr>
        <p:grpSpPr>
          <a:xfrm>
            <a:off x="7461119" y="1990026"/>
            <a:ext cx="1333531" cy="2916217"/>
            <a:chOff x="7352169" y="1792626"/>
            <a:chExt cx="1333531" cy="2916217"/>
          </a:xfrm>
        </p:grpSpPr>
        <p:grpSp>
          <p:nvGrpSpPr>
            <p:cNvPr id="328" name="Google Shape;328;p56"/>
            <p:cNvGrpSpPr/>
            <p:nvPr/>
          </p:nvGrpSpPr>
          <p:grpSpPr>
            <a:xfrm>
              <a:off x="7352169" y="1792626"/>
              <a:ext cx="1333531" cy="2916217"/>
              <a:chOff x="7352169" y="1999451"/>
              <a:chExt cx="1333531" cy="2916217"/>
            </a:xfrm>
          </p:grpSpPr>
          <p:grpSp>
            <p:nvGrpSpPr>
              <p:cNvPr id="329" name="Google Shape;329;p56"/>
              <p:cNvGrpSpPr/>
              <p:nvPr/>
            </p:nvGrpSpPr>
            <p:grpSpPr>
              <a:xfrm>
                <a:off x="7788625" y="4788743"/>
                <a:ext cx="623190" cy="126925"/>
                <a:chOff x="7605347" y="4840573"/>
                <a:chExt cx="925164" cy="188427"/>
              </a:xfrm>
            </p:grpSpPr>
            <p:sp>
              <p:nvSpPr>
                <p:cNvPr id="330" name="Google Shape;330;p56"/>
                <p:cNvSpPr/>
                <p:nvPr/>
              </p:nvSpPr>
              <p:spPr>
                <a:xfrm flipH="1">
                  <a:off x="8100033" y="4840573"/>
                  <a:ext cx="429399" cy="187705"/>
                </a:xfrm>
                <a:custGeom>
                  <a:rect b="b" l="l" r="r" t="t"/>
                  <a:pathLst>
                    <a:path extrusionOk="0" h="2611" w="5973">
                      <a:moveTo>
                        <a:pt x="3202" y="0"/>
                      </a:moveTo>
                      <a:lnTo>
                        <a:pt x="0" y="54"/>
                      </a:lnTo>
                      <a:lnTo>
                        <a:pt x="32" y="2556"/>
                      </a:lnTo>
                      <a:lnTo>
                        <a:pt x="230" y="2563"/>
                      </a:lnTo>
                      <a:cubicBezTo>
                        <a:pt x="681" y="2581"/>
                        <a:pt x="1837" y="2611"/>
                        <a:pt x="2942" y="2611"/>
                      </a:cubicBezTo>
                      <a:cubicBezTo>
                        <a:pt x="4010" y="2611"/>
                        <a:pt x="5029" y="2583"/>
                        <a:pt x="5316" y="2491"/>
                      </a:cubicBezTo>
                      <a:cubicBezTo>
                        <a:pt x="5973" y="2279"/>
                        <a:pt x="3241" y="1713"/>
                        <a:pt x="3241" y="1713"/>
                      </a:cubicBezTo>
                      <a:lnTo>
                        <a:pt x="3202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1" name="Google Shape;331;p56"/>
                <p:cNvSpPr/>
                <p:nvPr/>
              </p:nvSpPr>
              <p:spPr>
                <a:xfrm flipH="1">
                  <a:off x="8139206" y="4986872"/>
                  <a:ext cx="61250" cy="27965"/>
                </a:xfrm>
                <a:custGeom>
                  <a:rect b="b" l="l" r="r" t="t"/>
                  <a:pathLst>
                    <a:path extrusionOk="0" h="389" w="852">
                      <a:moveTo>
                        <a:pt x="0" y="1"/>
                      </a:moveTo>
                      <a:cubicBezTo>
                        <a:pt x="79" y="22"/>
                        <a:pt x="155" y="47"/>
                        <a:pt x="227" y="69"/>
                      </a:cubicBezTo>
                      <a:cubicBezTo>
                        <a:pt x="98" y="26"/>
                        <a:pt x="0" y="1"/>
                        <a:pt x="0" y="1"/>
                      </a:cubicBezTo>
                      <a:close/>
                      <a:moveTo>
                        <a:pt x="833" y="349"/>
                      </a:moveTo>
                      <a:cubicBezTo>
                        <a:pt x="844" y="363"/>
                        <a:pt x="844" y="374"/>
                        <a:pt x="840" y="388"/>
                      </a:cubicBezTo>
                      <a:lnTo>
                        <a:pt x="851" y="388"/>
                      </a:lnTo>
                      <a:cubicBezTo>
                        <a:pt x="851" y="374"/>
                        <a:pt x="844" y="363"/>
                        <a:pt x="833" y="349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2" name="Google Shape;332;p56"/>
                <p:cNvSpPr/>
                <p:nvPr/>
              </p:nvSpPr>
              <p:spPr>
                <a:xfrm flipH="1">
                  <a:off x="8138989" y="5014766"/>
                  <a:ext cx="10065" cy="5464"/>
                </a:xfrm>
                <a:custGeom>
                  <a:rect b="b" l="l" r="r" t="t"/>
                  <a:pathLst>
                    <a:path extrusionOk="0" h="76" w="140">
                      <a:moveTo>
                        <a:pt x="125" y="0"/>
                      </a:moveTo>
                      <a:cubicBezTo>
                        <a:pt x="118" y="25"/>
                        <a:pt x="86" y="47"/>
                        <a:pt x="25" y="68"/>
                      </a:cubicBezTo>
                      <a:cubicBezTo>
                        <a:pt x="17" y="68"/>
                        <a:pt x="7" y="72"/>
                        <a:pt x="0" y="75"/>
                      </a:cubicBezTo>
                      <a:cubicBezTo>
                        <a:pt x="72" y="61"/>
                        <a:pt x="118" y="47"/>
                        <a:pt x="129" y="32"/>
                      </a:cubicBezTo>
                      <a:cubicBezTo>
                        <a:pt x="136" y="22"/>
                        <a:pt x="140" y="11"/>
                        <a:pt x="136" y="0"/>
                      </a:cubicBezTo>
                      <a:close/>
                    </a:path>
                  </a:pathLst>
                </a:custGeom>
                <a:solidFill>
                  <a:srgbClr val="7D848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3" name="Google Shape;333;p56"/>
                <p:cNvSpPr/>
                <p:nvPr/>
              </p:nvSpPr>
              <p:spPr>
                <a:xfrm flipH="1">
                  <a:off x="8305710" y="5024255"/>
                  <a:ext cx="221421" cy="4529"/>
                </a:xfrm>
                <a:custGeom>
                  <a:rect b="b" l="l" r="r" t="t"/>
                  <a:pathLst>
                    <a:path extrusionOk="0" h="63" w="3080">
                      <a:moveTo>
                        <a:pt x="0" y="1"/>
                      </a:moveTo>
                      <a:cubicBezTo>
                        <a:pt x="582" y="41"/>
                        <a:pt x="1433" y="62"/>
                        <a:pt x="2283" y="62"/>
                      </a:cubicBezTo>
                      <a:cubicBezTo>
                        <a:pt x="2552" y="62"/>
                        <a:pt x="2818" y="59"/>
                        <a:pt x="3080" y="54"/>
                      </a:cubicBezTo>
                      <a:lnTo>
                        <a:pt x="2882" y="54"/>
                      </a:lnTo>
                      <a:cubicBezTo>
                        <a:pt x="1784" y="54"/>
                        <a:pt x="646" y="26"/>
                        <a:pt x="198" y="8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4" name="Google Shape;334;p56"/>
                <p:cNvSpPr/>
                <p:nvPr/>
              </p:nvSpPr>
              <p:spPr>
                <a:xfrm flipH="1">
                  <a:off x="8139716" y="4986872"/>
                  <a:ext cx="387415" cy="41337"/>
                </a:xfrm>
                <a:custGeom>
                  <a:rect b="b" l="l" r="r" t="t"/>
                  <a:pathLst>
                    <a:path extrusionOk="0" h="575" w="5389">
                      <a:moveTo>
                        <a:pt x="4544" y="1"/>
                      </a:moveTo>
                      <a:cubicBezTo>
                        <a:pt x="4358" y="11"/>
                        <a:pt x="4268" y="417"/>
                        <a:pt x="4268" y="417"/>
                      </a:cubicBezTo>
                      <a:lnTo>
                        <a:pt x="1156" y="442"/>
                      </a:lnTo>
                      <a:lnTo>
                        <a:pt x="1156" y="456"/>
                      </a:lnTo>
                      <a:cubicBezTo>
                        <a:pt x="1153" y="456"/>
                        <a:pt x="1153" y="453"/>
                        <a:pt x="1149" y="442"/>
                      </a:cubicBezTo>
                      <a:lnTo>
                        <a:pt x="4" y="449"/>
                      </a:lnTo>
                      <a:lnTo>
                        <a:pt x="0" y="521"/>
                      </a:lnTo>
                      <a:lnTo>
                        <a:pt x="198" y="528"/>
                      </a:lnTo>
                      <a:cubicBezTo>
                        <a:pt x="646" y="546"/>
                        <a:pt x="1784" y="574"/>
                        <a:pt x="2882" y="574"/>
                      </a:cubicBezTo>
                      <a:lnTo>
                        <a:pt x="3080" y="574"/>
                      </a:lnTo>
                      <a:cubicBezTo>
                        <a:pt x="4063" y="561"/>
                        <a:pt x="4936" y="521"/>
                        <a:pt x="5259" y="463"/>
                      </a:cubicBezTo>
                      <a:cubicBezTo>
                        <a:pt x="5266" y="460"/>
                        <a:pt x="5276" y="456"/>
                        <a:pt x="5284" y="456"/>
                      </a:cubicBezTo>
                      <a:cubicBezTo>
                        <a:pt x="5345" y="435"/>
                        <a:pt x="5377" y="413"/>
                        <a:pt x="5384" y="388"/>
                      </a:cubicBezTo>
                      <a:cubicBezTo>
                        <a:pt x="5388" y="374"/>
                        <a:pt x="5388" y="363"/>
                        <a:pt x="5377" y="349"/>
                      </a:cubicBezTo>
                      <a:cubicBezTo>
                        <a:pt x="5302" y="251"/>
                        <a:pt x="4989" y="137"/>
                        <a:pt x="4771" y="69"/>
                      </a:cubicBezTo>
                      <a:cubicBezTo>
                        <a:pt x="4699" y="47"/>
                        <a:pt x="4623" y="22"/>
                        <a:pt x="4544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5" name="Google Shape;335;p56"/>
                <p:cNvSpPr/>
                <p:nvPr/>
              </p:nvSpPr>
              <p:spPr>
                <a:xfrm flipH="1">
                  <a:off x="8139716" y="5013040"/>
                  <a:ext cx="390794" cy="8699"/>
                </a:xfrm>
                <a:custGeom>
                  <a:rect b="b" l="l" r="r" t="t"/>
                  <a:pathLst>
                    <a:path extrusionOk="0" h="121" w="5436">
                      <a:moveTo>
                        <a:pt x="5420" y="0"/>
                      </a:moveTo>
                      <a:cubicBezTo>
                        <a:pt x="5410" y="0"/>
                        <a:pt x="5396" y="1"/>
                        <a:pt x="5378" y="3"/>
                      </a:cubicBezTo>
                      <a:cubicBezTo>
                        <a:pt x="5331" y="3"/>
                        <a:pt x="5280" y="3"/>
                        <a:pt x="5220" y="6"/>
                      </a:cubicBezTo>
                      <a:cubicBezTo>
                        <a:pt x="5061" y="10"/>
                        <a:pt x="4868" y="17"/>
                        <a:pt x="4639" y="28"/>
                      </a:cubicBezTo>
                      <a:cubicBezTo>
                        <a:pt x="4147" y="46"/>
                        <a:pt x="3468" y="64"/>
                        <a:pt x="2718" y="78"/>
                      </a:cubicBezTo>
                      <a:cubicBezTo>
                        <a:pt x="2235" y="85"/>
                        <a:pt x="1783" y="87"/>
                        <a:pt x="1390" y="87"/>
                      </a:cubicBezTo>
                      <a:cubicBezTo>
                        <a:pt x="1172" y="87"/>
                        <a:pt x="973" y="87"/>
                        <a:pt x="797" y="85"/>
                      </a:cubicBezTo>
                      <a:cubicBezTo>
                        <a:pt x="568" y="81"/>
                        <a:pt x="374" y="81"/>
                        <a:pt x="216" y="81"/>
                      </a:cubicBezTo>
                      <a:lnTo>
                        <a:pt x="55" y="81"/>
                      </a:lnTo>
                      <a:cubicBezTo>
                        <a:pt x="19" y="81"/>
                        <a:pt x="1" y="81"/>
                        <a:pt x="1" y="85"/>
                      </a:cubicBezTo>
                      <a:cubicBezTo>
                        <a:pt x="1" y="85"/>
                        <a:pt x="19" y="85"/>
                        <a:pt x="55" y="89"/>
                      </a:cubicBezTo>
                      <a:cubicBezTo>
                        <a:pt x="105" y="92"/>
                        <a:pt x="155" y="92"/>
                        <a:pt x="212" y="96"/>
                      </a:cubicBezTo>
                      <a:cubicBezTo>
                        <a:pt x="374" y="99"/>
                        <a:pt x="568" y="107"/>
                        <a:pt x="797" y="110"/>
                      </a:cubicBezTo>
                      <a:cubicBezTo>
                        <a:pt x="1083" y="116"/>
                        <a:pt x="1432" y="120"/>
                        <a:pt x="1821" y="120"/>
                      </a:cubicBezTo>
                      <a:cubicBezTo>
                        <a:pt x="2102" y="120"/>
                        <a:pt x="2404" y="118"/>
                        <a:pt x="2718" y="114"/>
                      </a:cubicBezTo>
                      <a:cubicBezTo>
                        <a:pt x="3468" y="103"/>
                        <a:pt x="4150" y="78"/>
                        <a:pt x="4639" y="53"/>
                      </a:cubicBezTo>
                      <a:cubicBezTo>
                        <a:pt x="4868" y="42"/>
                        <a:pt x="5061" y="31"/>
                        <a:pt x="5220" y="21"/>
                      </a:cubicBezTo>
                      <a:cubicBezTo>
                        <a:pt x="5280" y="17"/>
                        <a:pt x="5331" y="13"/>
                        <a:pt x="5378" y="10"/>
                      </a:cubicBezTo>
                      <a:cubicBezTo>
                        <a:pt x="5414" y="6"/>
                        <a:pt x="5435" y="3"/>
                        <a:pt x="5435" y="3"/>
                      </a:cubicBezTo>
                      <a:cubicBezTo>
                        <a:pt x="5435" y="1"/>
                        <a:pt x="5430" y="0"/>
                        <a:pt x="5420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6" name="Google Shape;336;p56"/>
                <p:cNvSpPr/>
                <p:nvPr/>
              </p:nvSpPr>
              <p:spPr>
                <a:xfrm flipH="1">
                  <a:off x="8198300" y="4983996"/>
                  <a:ext cx="23436" cy="36448"/>
                </a:xfrm>
                <a:custGeom>
                  <a:rect b="b" l="l" r="r" t="t"/>
                  <a:pathLst>
                    <a:path extrusionOk="0" h="507" w="326">
                      <a:moveTo>
                        <a:pt x="320" y="0"/>
                      </a:moveTo>
                      <a:cubicBezTo>
                        <a:pt x="304" y="0"/>
                        <a:pt x="177" y="62"/>
                        <a:pt x="92" y="209"/>
                      </a:cubicBezTo>
                      <a:cubicBezTo>
                        <a:pt x="0" y="358"/>
                        <a:pt x="9" y="507"/>
                        <a:pt x="20" y="507"/>
                      </a:cubicBezTo>
                      <a:cubicBezTo>
                        <a:pt x="20" y="507"/>
                        <a:pt x="20" y="507"/>
                        <a:pt x="20" y="507"/>
                      </a:cubicBezTo>
                      <a:cubicBezTo>
                        <a:pt x="31" y="507"/>
                        <a:pt x="38" y="371"/>
                        <a:pt x="124" y="227"/>
                      </a:cubicBezTo>
                      <a:cubicBezTo>
                        <a:pt x="207" y="84"/>
                        <a:pt x="325" y="11"/>
                        <a:pt x="322" y="1"/>
                      </a:cubicBezTo>
                      <a:cubicBezTo>
                        <a:pt x="322" y="1"/>
                        <a:pt x="321" y="0"/>
                        <a:pt x="320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7" name="Google Shape;337;p56"/>
                <p:cNvSpPr/>
                <p:nvPr/>
              </p:nvSpPr>
              <p:spPr>
                <a:xfrm flipH="1">
                  <a:off x="8276302" y="4967677"/>
                  <a:ext cx="13156" cy="19554"/>
                </a:xfrm>
                <a:custGeom>
                  <a:rect b="b" l="l" r="r" t="t"/>
                  <a:pathLst>
                    <a:path extrusionOk="0" h="272" w="183">
                      <a:moveTo>
                        <a:pt x="174" y="1"/>
                      </a:moveTo>
                      <a:cubicBezTo>
                        <a:pt x="161" y="1"/>
                        <a:pt x="120" y="56"/>
                        <a:pt x="75" y="124"/>
                      </a:cubicBezTo>
                      <a:cubicBezTo>
                        <a:pt x="32" y="200"/>
                        <a:pt x="0" y="264"/>
                        <a:pt x="11" y="271"/>
                      </a:cubicBezTo>
                      <a:cubicBezTo>
                        <a:pt x="11" y="271"/>
                        <a:pt x="11" y="271"/>
                        <a:pt x="11" y="271"/>
                      </a:cubicBezTo>
                      <a:cubicBezTo>
                        <a:pt x="21" y="271"/>
                        <a:pt x="66" y="219"/>
                        <a:pt x="108" y="145"/>
                      </a:cubicBezTo>
                      <a:cubicBezTo>
                        <a:pt x="154" y="70"/>
                        <a:pt x="183" y="6"/>
                        <a:pt x="176" y="1"/>
                      </a:cubicBezTo>
                      <a:cubicBezTo>
                        <a:pt x="175" y="1"/>
                        <a:pt x="175" y="1"/>
                        <a:pt x="174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8" name="Google Shape;338;p56"/>
                <p:cNvSpPr/>
                <p:nvPr/>
              </p:nvSpPr>
              <p:spPr>
                <a:xfrm flipH="1">
                  <a:off x="8292765" y="4964298"/>
                  <a:ext cx="15313" cy="13443"/>
                </a:xfrm>
                <a:custGeom>
                  <a:rect b="b" l="l" r="r" t="t"/>
                  <a:pathLst>
                    <a:path extrusionOk="0" h="187" w="213">
                      <a:moveTo>
                        <a:pt x="202" y="1"/>
                      </a:moveTo>
                      <a:cubicBezTo>
                        <a:pt x="189" y="1"/>
                        <a:pt x="143" y="32"/>
                        <a:pt x="94" y="78"/>
                      </a:cubicBezTo>
                      <a:cubicBezTo>
                        <a:pt x="40" y="128"/>
                        <a:pt x="1" y="174"/>
                        <a:pt x="8" y="185"/>
                      </a:cubicBezTo>
                      <a:cubicBezTo>
                        <a:pt x="8" y="186"/>
                        <a:pt x="9" y="186"/>
                        <a:pt x="10" y="186"/>
                      </a:cubicBezTo>
                      <a:cubicBezTo>
                        <a:pt x="24" y="186"/>
                        <a:pt x="70" y="152"/>
                        <a:pt x="119" y="106"/>
                      </a:cubicBezTo>
                      <a:cubicBezTo>
                        <a:pt x="173" y="56"/>
                        <a:pt x="213" y="10"/>
                        <a:pt x="205" y="2"/>
                      </a:cubicBezTo>
                      <a:cubicBezTo>
                        <a:pt x="204" y="1"/>
                        <a:pt x="203" y="1"/>
                        <a:pt x="202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9" name="Google Shape;339;p56"/>
                <p:cNvSpPr/>
                <p:nvPr/>
              </p:nvSpPr>
              <p:spPr>
                <a:xfrm flipH="1">
                  <a:off x="8295569" y="4954592"/>
                  <a:ext cx="24155" cy="2732"/>
                </a:xfrm>
                <a:custGeom>
                  <a:rect b="b" l="l" r="r" t="t"/>
                  <a:pathLst>
                    <a:path extrusionOk="0" h="38" w="336">
                      <a:moveTo>
                        <a:pt x="205" y="0"/>
                      </a:moveTo>
                      <a:cubicBezTo>
                        <a:pt x="193" y="0"/>
                        <a:pt x="182" y="0"/>
                        <a:pt x="170" y="1"/>
                      </a:cubicBezTo>
                      <a:cubicBezTo>
                        <a:pt x="77" y="1"/>
                        <a:pt x="1" y="8"/>
                        <a:pt x="1" y="19"/>
                      </a:cubicBezTo>
                      <a:cubicBezTo>
                        <a:pt x="1" y="28"/>
                        <a:pt x="59" y="38"/>
                        <a:pt x="135" y="38"/>
                      </a:cubicBezTo>
                      <a:cubicBezTo>
                        <a:pt x="147" y="38"/>
                        <a:pt x="158" y="37"/>
                        <a:pt x="170" y="37"/>
                      </a:cubicBezTo>
                      <a:cubicBezTo>
                        <a:pt x="259" y="37"/>
                        <a:pt x="335" y="29"/>
                        <a:pt x="335" y="19"/>
                      </a:cubicBezTo>
                      <a:cubicBezTo>
                        <a:pt x="335" y="9"/>
                        <a:pt x="278" y="0"/>
                        <a:pt x="205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0" name="Google Shape;340;p56"/>
                <p:cNvSpPr/>
                <p:nvPr/>
              </p:nvSpPr>
              <p:spPr>
                <a:xfrm flipH="1">
                  <a:off x="8296432" y="4940430"/>
                  <a:ext cx="27893" cy="4026"/>
                </a:xfrm>
                <a:custGeom>
                  <a:rect b="b" l="l" r="r" t="t"/>
                  <a:pathLst>
                    <a:path extrusionOk="0" h="56" w="388">
                      <a:moveTo>
                        <a:pt x="18" y="0"/>
                      </a:moveTo>
                      <a:cubicBezTo>
                        <a:pt x="10" y="0"/>
                        <a:pt x="5" y="1"/>
                        <a:pt x="5" y="4"/>
                      </a:cubicBezTo>
                      <a:cubicBezTo>
                        <a:pt x="0" y="14"/>
                        <a:pt x="83" y="51"/>
                        <a:pt x="194" y="54"/>
                      </a:cubicBezTo>
                      <a:cubicBezTo>
                        <a:pt x="208" y="55"/>
                        <a:pt x="221" y="55"/>
                        <a:pt x="234" y="55"/>
                      </a:cubicBezTo>
                      <a:cubicBezTo>
                        <a:pt x="322" y="55"/>
                        <a:pt x="387" y="35"/>
                        <a:pt x="384" y="26"/>
                      </a:cubicBezTo>
                      <a:cubicBezTo>
                        <a:pt x="384" y="20"/>
                        <a:pt x="365" y="19"/>
                        <a:pt x="334" y="19"/>
                      </a:cubicBezTo>
                      <a:cubicBezTo>
                        <a:pt x="313" y="19"/>
                        <a:pt x="288" y="20"/>
                        <a:pt x="259" y="20"/>
                      </a:cubicBezTo>
                      <a:cubicBezTo>
                        <a:pt x="239" y="20"/>
                        <a:pt x="217" y="19"/>
                        <a:pt x="194" y="19"/>
                      </a:cubicBezTo>
                      <a:cubicBezTo>
                        <a:pt x="114" y="13"/>
                        <a:pt x="46" y="0"/>
                        <a:pt x="18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1" name="Google Shape;341;p56"/>
                <p:cNvSpPr/>
                <p:nvPr/>
              </p:nvSpPr>
              <p:spPr>
                <a:xfrm flipH="1">
                  <a:off x="8237553" y="4945750"/>
                  <a:ext cx="43709" cy="25161"/>
                </a:xfrm>
                <a:custGeom>
                  <a:rect b="b" l="l" r="r" t="t"/>
                  <a:pathLst>
                    <a:path extrusionOk="0" h="350" w="608">
                      <a:moveTo>
                        <a:pt x="415" y="38"/>
                      </a:moveTo>
                      <a:cubicBezTo>
                        <a:pt x="460" y="38"/>
                        <a:pt x="505" y="47"/>
                        <a:pt x="543" y="70"/>
                      </a:cubicBezTo>
                      <a:cubicBezTo>
                        <a:pt x="575" y="91"/>
                        <a:pt x="564" y="131"/>
                        <a:pt x="529" y="152"/>
                      </a:cubicBezTo>
                      <a:cubicBezTo>
                        <a:pt x="493" y="174"/>
                        <a:pt x="450" y="188"/>
                        <a:pt x="413" y="203"/>
                      </a:cubicBezTo>
                      <a:cubicBezTo>
                        <a:pt x="335" y="232"/>
                        <a:pt x="263" y="250"/>
                        <a:pt x="202" y="263"/>
                      </a:cubicBezTo>
                      <a:cubicBezTo>
                        <a:pt x="142" y="274"/>
                        <a:pt x="91" y="281"/>
                        <a:pt x="56" y="285"/>
                      </a:cubicBezTo>
                      <a:lnTo>
                        <a:pt x="56" y="285"/>
                      </a:lnTo>
                      <a:cubicBezTo>
                        <a:pt x="69" y="254"/>
                        <a:pt x="89" y="214"/>
                        <a:pt x="123" y="174"/>
                      </a:cubicBezTo>
                      <a:cubicBezTo>
                        <a:pt x="163" y="124"/>
                        <a:pt x="220" y="81"/>
                        <a:pt x="299" y="56"/>
                      </a:cubicBezTo>
                      <a:cubicBezTo>
                        <a:pt x="333" y="46"/>
                        <a:pt x="374" y="38"/>
                        <a:pt x="415" y="38"/>
                      </a:cubicBezTo>
                      <a:close/>
                      <a:moveTo>
                        <a:pt x="409" y="0"/>
                      </a:moveTo>
                      <a:cubicBezTo>
                        <a:pt x="271" y="0"/>
                        <a:pt x="154" y="80"/>
                        <a:pt x="102" y="156"/>
                      </a:cubicBezTo>
                      <a:cubicBezTo>
                        <a:pt x="64" y="204"/>
                        <a:pt x="46" y="254"/>
                        <a:pt x="38" y="287"/>
                      </a:cubicBezTo>
                      <a:lnTo>
                        <a:pt x="38" y="287"/>
                      </a:lnTo>
                      <a:cubicBezTo>
                        <a:pt x="14" y="290"/>
                        <a:pt x="1" y="291"/>
                        <a:pt x="1" y="293"/>
                      </a:cubicBezTo>
                      <a:cubicBezTo>
                        <a:pt x="1" y="295"/>
                        <a:pt x="13" y="298"/>
                        <a:pt x="36" y="299"/>
                      </a:cubicBezTo>
                      <a:lnTo>
                        <a:pt x="36" y="299"/>
                      </a:lnTo>
                      <a:cubicBezTo>
                        <a:pt x="30" y="331"/>
                        <a:pt x="30" y="350"/>
                        <a:pt x="34" y="350"/>
                      </a:cubicBezTo>
                      <a:cubicBezTo>
                        <a:pt x="34" y="350"/>
                        <a:pt x="34" y="350"/>
                        <a:pt x="34" y="350"/>
                      </a:cubicBezTo>
                      <a:cubicBezTo>
                        <a:pt x="37" y="350"/>
                        <a:pt x="40" y="330"/>
                        <a:pt x="51" y="300"/>
                      </a:cubicBezTo>
                      <a:lnTo>
                        <a:pt x="51" y="300"/>
                      </a:lnTo>
                      <a:cubicBezTo>
                        <a:pt x="55" y="300"/>
                        <a:pt x="59" y="300"/>
                        <a:pt x="64" y="300"/>
                      </a:cubicBezTo>
                      <a:cubicBezTo>
                        <a:pt x="99" y="300"/>
                        <a:pt x="147" y="297"/>
                        <a:pt x="206" y="289"/>
                      </a:cubicBezTo>
                      <a:cubicBezTo>
                        <a:pt x="270" y="281"/>
                        <a:pt x="345" y="263"/>
                        <a:pt x="425" y="238"/>
                      </a:cubicBezTo>
                      <a:cubicBezTo>
                        <a:pt x="464" y="225"/>
                        <a:pt x="507" y="210"/>
                        <a:pt x="550" y="185"/>
                      </a:cubicBezTo>
                      <a:cubicBezTo>
                        <a:pt x="569" y="170"/>
                        <a:pt x="593" y="152"/>
                        <a:pt x="600" y="120"/>
                      </a:cubicBezTo>
                      <a:cubicBezTo>
                        <a:pt x="607" y="88"/>
                        <a:pt x="590" y="56"/>
                        <a:pt x="569" y="38"/>
                      </a:cubicBezTo>
                      <a:cubicBezTo>
                        <a:pt x="514" y="11"/>
                        <a:pt x="460" y="0"/>
                        <a:pt x="409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2" name="Google Shape;342;p56"/>
                <p:cNvSpPr/>
                <p:nvPr/>
              </p:nvSpPr>
              <p:spPr>
                <a:xfrm flipH="1">
                  <a:off x="8275008" y="4939136"/>
                  <a:ext cx="22430" cy="28468"/>
                </a:xfrm>
                <a:custGeom>
                  <a:rect b="b" l="l" r="r" t="t"/>
                  <a:pathLst>
                    <a:path extrusionOk="0" h="396" w="312">
                      <a:moveTo>
                        <a:pt x="75" y="0"/>
                      </a:moveTo>
                      <a:cubicBezTo>
                        <a:pt x="73" y="0"/>
                        <a:pt x="71" y="0"/>
                        <a:pt x="68" y="0"/>
                      </a:cubicBezTo>
                      <a:cubicBezTo>
                        <a:pt x="22" y="7"/>
                        <a:pt x="0" y="62"/>
                        <a:pt x="7" y="97"/>
                      </a:cubicBezTo>
                      <a:cubicBezTo>
                        <a:pt x="10" y="133"/>
                        <a:pt x="29" y="162"/>
                        <a:pt x="43" y="187"/>
                      </a:cubicBezTo>
                      <a:cubicBezTo>
                        <a:pt x="75" y="237"/>
                        <a:pt x="111" y="280"/>
                        <a:pt x="143" y="312"/>
                      </a:cubicBezTo>
                      <a:cubicBezTo>
                        <a:pt x="203" y="369"/>
                        <a:pt x="252" y="392"/>
                        <a:pt x="261" y="392"/>
                      </a:cubicBezTo>
                      <a:cubicBezTo>
                        <a:pt x="261" y="392"/>
                        <a:pt x="262" y="392"/>
                        <a:pt x="262" y="392"/>
                      </a:cubicBezTo>
                      <a:cubicBezTo>
                        <a:pt x="265" y="388"/>
                        <a:pt x="219" y="355"/>
                        <a:pt x="161" y="291"/>
                      </a:cubicBezTo>
                      <a:cubicBezTo>
                        <a:pt x="133" y="259"/>
                        <a:pt x="104" y="219"/>
                        <a:pt x="75" y="169"/>
                      </a:cubicBezTo>
                      <a:cubicBezTo>
                        <a:pt x="47" y="126"/>
                        <a:pt x="25" y="50"/>
                        <a:pt x="75" y="40"/>
                      </a:cubicBezTo>
                      <a:cubicBezTo>
                        <a:pt x="79" y="40"/>
                        <a:pt x="83" y="39"/>
                        <a:pt x="86" y="39"/>
                      </a:cubicBezTo>
                      <a:cubicBezTo>
                        <a:pt x="136" y="39"/>
                        <a:pt x="182" y="86"/>
                        <a:pt x="212" y="123"/>
                      </a:cubicBezTo>
                      <a:cubicBezTo>
                        <a:pt x="247" y="169"/>
                        <a:pt x="265" y="216"/>
                        <a:pt x="272" y="255"/>
                      </a:cubicBezTo>
                      <a:cubicBezTo>
                        <a:pt x="290" y="342"/>
                        <a:pt x="272" y="395"/>
                        <a:pt x="280" y="395"/>
                      </a:cubicBezTo>
                      <a:cubicBezTo>
                        <a:pt x="280" y="395"/>
                        <a:pt x="280" y="395"/>
                        <a:pt x="280" y="395"/>
                      </a:cubicBezTo>
                      <a:cubicBezTo>
                        <a:pt x="285" y="395"/>
                        <a:pt x="312" y="342"/>
                        <a:pt x="302" y="252"/>
                      </a:cubicBezTo>
                      <a:cubicBezTo>
                        <a:pt x="294" y="209"/>
                        <a:pt x="277" y="155"/>
                        <a:pt x="240" y="105"/>
                      </a:cubicBezTo>
                      <a:cubicBezTo>
                        <a:pt x="205" y="59"/>
                        <a:pt x="160" y="0"/>
                        <a:pt x="75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3" name="Google Shape;343;p56"/>
                <p:cNvSpPr/>
                <p:nvPr/>
              </p:nvSpPr>
              <p:spPr>
                <a:xfrm flipH="1">
                  <a:off x="8443739" y="4954305"/>
                  <a:ext cx="83105" cy="65420"/>
                </a:xfrm>
                <a:custGeom>
                  <a:rect b="b" l="l" r="r" t="t"/>
                  <a:pathLst>
                    <a:path extrusionOk="0" h="910" w="1156">
                      <a:moveTo>
                        <a:pt x="183" y="0"/>
                      </a:moveTo>
                      <a:cubicBezTo>
                        <a:pt x="134" y="0"/>
                        <a:pt x="93" y="3"/>
                        <a:pt x="65" y="8"/>
                      </a:cubicBezTo>
                      <a:cubicBezTo>
                        <a:pt x="22" y="15"/>
                        <a:pt x="0" y="23"/>
                        <a:pt x="0" y="23"/>
                      </a:cubicBezTo>
                      <a:cubicBezTo>
                        <a:pt x="0" y="25"/>
                        <a:pt x="5" y="25"/>
                        <a:pt x="13" y="25"/>
                      </a:cubicBezTo>
                      <a:cubicBezTo>
                        <a:pt x="21" y="25"/>
                        <a:pt x="34" y="25"/>
                        <a:pt x="50" y="23"/>
                      </a:cubicBezTo>
                      <a:cubicBezTo>
                        <a:pt x="70" y="23"/>
                        <a:pt x="96" y="22"/>
                        <a:pt x="128" y="22"/>
                      </a:cubicBezTo>
                      <a:cubicBezTo>
                        <a:pt x="159" y="22"/>
                        <a:pt x="196" y="23"/>
                        <a:pt x="237" y="26"/>
                      </a:cubicBezTo>
                      <a:cubicBezTo>
                        <a:pt x="380" y="41"/>
                        <a:pt x="582" y="98"/>
                        <a:pt x="758" y="231"/>
                      </a:cubicBezTo>
                      <a:cubicBezTo>
                        <a:pt x="933" y="367"/>
                        <a:pt x="1038" y="547"/>
                        <a:pt x="1088" y="683"/>
                      </a:cubicBezTo>
                      <a:cubicBezTo>
                        <a:pt x="1137" y="817"/>
                        <a:pt x="1145" y="909"/>
                        <a:pt x="1152" y="909"/>
                      </a:cubicBezTo>
                      <a:cubicBezTo>
                        <a:pt x="1152" y="909"/>
                        <a:pt x="1152" y="909"/>
                        <a:pt x="1152" y="909"/>
                      </a:cubicBezTo>
                      <a:cubicBezTo>
                        <a:pt x="1152" y="909"/>
                        <a:pt x="1156" y="888"/>
                        <a:pt x="1152" y="845"/>
                      </a:cubicBezTo>
                      <a:cubicBezTo>
                        <a:pt x="1145" y="805"/>
                        <a:pt x="1134" y="744"/>
                        <a:pt x="1112" y="672"/>
                      </a:cubicBezTo>
                      <a:cubicBezTo>
                        <a:pt x="1069" y="532"/>
                        <a:pt x="965" y="343"/>
                        <a:pt x="783" y="202"/>
                      </a:cubicBezTo>
                      <a:cubicBezTo>
                        <a:pt x="599" y="63"/>
                        <a:pt x="388" y="8"/>
                        <a:pt x="241" y="1"/>
                      </a:cubicBezTo>
                      <a:cubicBezTo>
                        <a:pt x="220" y="0"/>
                        <a:pt x="201" y="0"/>
                        <a:pt x="183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4" name="Google Shape;344;p56"/>
                <p:cNvSpPr/>
                <p:nvPr/>
              </p:nvSpPr>
              <p:spPr>
                <a:xfrm flipH="1">
                  <a:off x="8502832" y="4859911"/>
                  <a:ext cx="2876" cy="94535"/>
                </a:xfrm>
                <a:custGeom>
                  <a:rect b="b" l="l" r="r" t="t"/>
                  <a:pathLst>
                    <a:path extrusionOk="0" h="1315" w="40">
                      <a:moveTo>
                        <a:pt x="18" y="1"/>
                      </a:moveTo>
                      <a:cubicBezTo>
                        <a:pt x="18" y="1"/>
                        <a:pt x="18" y="1"/>
                        <a:pt x="18" y="1"/>
                      </a:cubicBezTo>
                      <a:cubicBezTo>
                        <a:pt x="8" y="1"/>
                        <a:pt x="0" y="294"/>
                        <a:pt x="0" y="657"/>
                      </a:cubicBezTo>
                      <a:cubicBezTo>
                        <a:pt x="0" y="1020"/>
                        <a:pt x="11" y="1314"/>
                        <a:pt x="22" y="1314"/>
                      </a:cubicBezTo>
                      <a:cubicBezTo>
                        <a:pt x="33" y="1314"/>
                        <a:pt x="40" y="1020"/>
                        <a:pt x="40" y="657"/>
                      </a:cubicBezTo>
                      <a:cubicBezTo>
                        <a:pt x="40" y="297"/>
                        <a:pt x="30" y="1"/>
                        <a:pt x="18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5" name="Google Shape;345;p56"/>
                <p:cNvSpPr/>
                <p:nvPr/>
              </p:nvSpPr>
              <p:spPr>
                <a:xfrm flipH="1">
                  <a:off x="8347763" y="4997440"/>
                  <a:ext cx="67361" cy="3666"/>
                </a:xfrm>
                <a:custGeom>
                  <a:rect b="b" l="l" r="r" t="t"/>
                  <a:pathLst>
                    <a:path extrusionOk="0" h="51" w="937">
                      <a:moveTo>
                        <a:pt x="894" y="0"/>
                      </a:moveTo>
                      <a:cubicBezTo>
                        <a:pt x="820" y="0"/>
                        <a:pt x="657" y="9"/>
                        <a:pt x="471" y="11"/>
                      </a:cubicBezTo>
                      <a:cubicBezTo>
                        <a:pt x="298" y="11"/>
                        <a:pt x="147" y="7"/>
                        <a:pt x="65" y="7"/>
                      </a:cubicBezTo>
                      <a:cubicBezTo>
                        <a:pt x="24" y="7"/>
                        <a:pt x="0" y="8"/>
                        <a:pt x="0" y="11"/>
                      </a:cubicBezTo>
                      <a:cubicBezTo>
                        <a:pt x="0" y="22"/>
                        <a:pt x="208" y="51"/>
                        <a:pt x="471" y="51"/>
                      </a:cubicBezTo>
                      <a:cubicBezTo>
                        <a:pt x="729" y="47"/>
                        <a:pt x="937" y="15"/>
                        <a:pt x="937" y="4"/>
                      </a:cubicBezTo>
                      <a:cubicBezTo>
                        <a:pt x="937" y="1"/>
                        <a:pt x="922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6" name="Google Shape;346;p56"/>
                <p:cNvSpPr/>
                <p:nvPr/>
              </p:nvSpPr>
              <p:spPr>
                <a:xfrm flipH="1">
                  <a:off x="8453011" y="4998662"/>
                  <a:ext cx="7836" cy="13300"/>
                </a:xfrm>
                <a:custGeom>
                  <a:rect b="b" l="l" r="r" t="t"/>
                  <a:pathLst>
                    <a:path extrusionOk="0" h="185" w="109">
                      <a:moveTo>
                        <a:pt x="11" y="0"/>
                      </a:moveTo>
                      <a:cubicBezTo>
                        <a:pt x="10" y="0"/>
                        <a:pt x="9" y="0"/>
                        <a:pt x="8" y="1"/>
                      </a:cubicBezTo>
                      <a:cubicBezTo>
                        <a:pt x="1" y="9"/>
                        <a:pt x="26" y="49"/>
                        <a:pt x="47" y="95"/>
                      </a:cubicBezTo>
                      <a:cubicBezTo>
                        <a:pt x="73" y="142"/>
                        <a:pt x="83" y="185"/>
                        <a:pt x="95" y="185"/>
                      </a:cubicBezTo>
                      <a:cubicBezTo>
                        <a:pt x="105" y="185"/>
                        <a:pt x="108" y="130"/>
                        <a:pt x="83" y="77"/>
                      </a:cubicBezTo>
                      <a:cubicBezTo>
                        <a:pt x="61" y="28"/>
                        <a:pt x="24" y="0"/>
                        <a:pt x="11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7" name="Google Shape;347;p56"/>
                <p:cNvSpPr/>
                <p:nvPr/>
              </p:nvSpPr>
              <p:spPr>
                <a:xfrm flipH="1">
                  <a:off x="8468252" y="4977741"/>
                  <a:ext cx="9849" cy="9058"/>
                </a:xfrm>
                <a:custGeom>
                  <a:rect b="b" l="l" r="r" t="t"/>
                  <a:pathLst>
                    <a:path extrusionOk="0" h="126" w="137">
                      <a:moveTo>
                        <a:pt x="11" y="1"/>
                      </a:moveTo>
                      <a:cubicBezTo>
                        <a:pt x="10" y="1"/>
                        <a:pt x="8" y="1"/>
                        <a:pt x="7" y="2"/>
                      </a:cubicBezTo>
                      <a:cubicBezTo>
                        <a:pt x="0" y="9"/>
                        <a:pt x="22" y="45"/>
                        <a:pt x="55" y="77"/>
                      </a:cubicBezTo>
                      <a:cubicBezTo>
                        <a:pt x="85" y="105"/>
                        <a:pt x="114" y="125"/>
                        <a:pt x="126" y="125"/>
                      </a:cubicBezTo>
                      <a:cubicBezTo>
                        <a:pt x="127" y="125"/>
                        <a:pt x="129" y="125"/>
                        <a:pt x="130" y="124"/>
                      </a:cubicBezTo>
                      <a:cubicBezTo>
                        <a:pt x="136" y="116"/>
                        <a:pt x="115" y="81"/>
                        <a:pt x="83" y="48"/>
                      </a:cubicBezTo>
                      <a:cubicBezTo>
                        <a:pt x="54" y="21"/>
                        <a:pt x="24" y="1"/>
                        <a:pt x="11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8" name="Google Shape;348;p56"/>
                <p:cNvSpPr/>
                <p:nvPr/>
              </p:nvSpPr>
              <p:spPr>
                <a:xfrm flipH="1">
                  <a:off x="8488382" y="4967245"/>
                  <a:ext cx="13947" cy="5823"/>
                </a:xfrm>
                <a:custGeom>
                  <a:rect b="b" l="l" r="r" t="t"/>
                  <a:pathLst>
                    <a:path extrusionOk="0" h="81" w="194">
                      <a:moveTo>
                        <a:pt x="63" y="1"/>
                      </a:moveTo>
                      <a:cubicBezTo>
                        <a:pt x="27" y="1"/>
                        <a:pt x="1" y="14"/>
                        <a:pt x="4" y="19"/>
                      </a:cubicBezTo>
                      <a:cubicBezTo>
                        <a:pt x="7" y="29"/>
                        <a:pt x="50" y="29"/>
                        <a:pt x="97" y="44"/>
                      </a:cubicBezTo>
                      <a:cubicBezTo>
                        <a:pt x="138" y="60"/>
                        <a:pt x="171" y="81"/>
                        <a:pt x="183" y="81"/>
                      </a:cubicBezTo>
                      <a:cubicBezTo>
                        <a:pt x="185" y="81"/>
                        <a:pt x="186" y="81"/>
                        <a:pt x="187" y="80"/>
                      </a:cubicBezTo>
                      <a:cubicBezTo>
                        <a:pt x="193" y="72"/>
                        <a:pt x="168" y="26"/>
                        <a:pt x="107" y="7"/>
                      </a:cubicBezTo>
                      <a:cubicBezTo>
                        <a:pt x="92" y="3"/>
                        <a:pt x="77" y="1"/>
                        <a:pt x="63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9" name="Google Shape;349;p56"/>
                <p:cNvSpPr/>
                <p:nvPr/>
              </p:nvSpPr>
              <p:spPr>
                <a:xfrm flipH="1">
                  <a:off x="8512106" y="4963866"/>
                  <a:ext cx="7548" cy="3666"/>
                </a:xfrm>
                <a:custGeom>
                  <a:rect b="b" l="l" r="r" t="t"/>
                  <a:pathLst>
                    <a:path extrusionOk="0" h="51" w="105">
                      <a:moveTo>
                        <a:pt x="23" y="0"/>
                      </a:moveTo>
                      <a:cubicBezTo>
                        <a:pt x="13" y="0"/>
                        <a:pt x="6" y="3"/>
                        <a:pt x="4" y="8"/>
                      </a:cubicBezTo>
                      <a:cubicBezTo>
                        <a:pt x="0" y="19"/>
                        <a:pt x="18" y="33"/>
                        <a:pt x="43" y="44"/>
                      </a:cubicBezTo>
                      <a:cubicBezTo>
                        <a:pt x="57" y="49"/>
                        <a:pt x="69" y="51"/>
                        <a:pt x="79" y="51"/>
                      </a:cubicBezTo>
                      <a:cubicBezTo>
                        <a:pt x="91" y="51"/>
                        <a:pt x="99" y="48"/>
                        <a:pt x="101" y="44"/>
                      </a:cubicBezTo>
                      <a:cubicBezTo>
                        <a:pt x="105" y="33"/>
                        <a:pt x="86" y="16"/>
                        <a:pt x="58" y="8"/>
                      </a:cubicBezTo>
                      <a:cubicBezTo>
                        <a:pt x="46" y="3"/>
                        <a:pt x="33" y="0"/>
                        <a:pt x="23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0" name="Google Shape;350;p56"/>
                <p:cNvSpPr/>
                <p:nvPr/>
              </p:nvSpPr>
              <p:spPr>
                <a:xfrm flipH="1">
                  <a:off x="8296647" y="4914836"/>
                  <a:ext cx="791" cy="27462"/>
                </a:xfrm>
                <a:custGeom>
                  <a:rect b="b" l="l" r="r" t="t"/>
                  <a:pathLst>
                    <a:path extrusionOk="0" h="382" w="11">
                      <a:moveTo>
                        <a:pt x="0" y="1"/>
                      </a:moveTo>
                      <a:lnTo>
                        <a:pt x="7" y="382"/>
                      </a:lnTo>
                      <a:lnTo>
                        <a:pt x="10" y="382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1" name="Google Shape;351;p56"/>
                <p:cNvSpPr/>
                <p:nvPr/>
              </p:nvSpPr>
              <p:spPr>
                <a:xfrm flipH="1">
                  <a:off x="8296867" y="4914621"/>
                  <a:ext cx="206540" cy="34363"/>
                </a:xfrm>
                <a:custGeom>
                  <a:rect b="b" l="l" r="r" t="t"/>
                  <a:pathLst>
                    <a:path extrusionOk="0" h="478" w="2873">
                      <a:moveTo>
                        <a:pt x="2865" y="0"/>
                      </a:moveTo>
                      <a:lnTo>
                        <a:pt x="4" y="255"/>
                      </a:lnTo>
                      <a:cubicBezTo>
                        <a:pt x="4" y="348"/>
                        <a:pt x="1" y="428"/>
                        <a:pt x="1" y="478"/>
                      </a:cubicBezTo>
                      <a:lnTo>
                        <a:pt x="2567" y="395"/>
                      </a:lnTo>
                      <a:cubicBezTo>
                        <a:pt x="2524" y="385"/>
                        <a:pt x="2496" y="370"/>
                        <a:pt x="2496" y="363"/>
                      </a:cubicBezTo>
                      <a:cubicBezTo>
                        <a:pt x="2499" y="360"/>
                        <a:pt x="2502" y="360"/>
                        <a:pt x="2509" y="360"/>
                      </a:cubicBezTo>
                      <a:cubicBezTo>
                        <a:pt x="2539" y="360"/>
                        <a:pt x="2607" y="370"/>
                        <a:pt x="2685" y="378"/>
                      </a:cubicBezTo>
                      <a:cubicBezTo>
                        <a:pt x="2779" y="381"/>
                        <a:pt x="2857" y="378"/>
                        <a:pt x="2872" y="385"/>
                      </a:cubicBezTo>
                      <a:lnTo>
                        <a:pt x="2865" y="4"/>
                      </a:lnTo>
                      <a:lnTo>
                        <a:pt x="286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2" name="Google Shape;352;p56"/>
                <p:cNvSpPr/>
                <p:nvPr/>
              </p:nvSpPr>
              <p:spPr>
                <a:xfrm flipH="1">
                  <a:off x="8296647" y="4940430"/>
                  <a:ext cx="27390" cy="2588"/>
                </a:xfrm>
                <a:custGeom>
                  <a:rect b="b" l="l" r="r" t="t"/>
                  <a:pathLst>
                    <a:path extrusionOk="0" h="36" w="381">
                      <a:moveTo>
                        <a:pt x="14" y="1"/>
                      </a:moveTo>
                      <a:cubicBezTo>
                        <a:pt x="7" y="1"/>
                        <a:pt x="4" y="1"/>
                        <a:pt x="1" y="4"/>
                      </a:cubicBezTo>
                      <a:cubicBezTo>
                        <a:pt x="1" y="11"/>
                        <a:pt x="29" y="26"/>
                        <a:pt x="72" y="36"/>
                      </a:cubicBezTo>
                      <a:lnTo>
                        <a:pt x="380" y="26"/>
                      </a:lnTo>
                      <a:lnTo>
                        <a:pt x="377" y="26"/>
                      </a:lnTo>
                      <a:cubicBezTo>
                        <a:pt x="362" y="19"/>
                        <a:pt x="284" y="22"/>
                        <a:pt x="190" y="19"/>
                      </a:cubicBezTo>
                      <a:cubicBezTo>
                        <a:pt x="112" y="11"/>
                        <a:pt x="44" y="1"/>
                        <a:pt x="14" y="1"/>
                      </a:cubicBezTo>
                      <a:close/>
                    </a:path>
                  </a:pathLst>
                </a:custGeom>
                <a:solidFill>
                  <a:srgbClr val="1B232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3" name="Google Shape;353;p56"/>
                <p:cNvSpPr/>
                <p:nvPr/>
              </p:nvSpPr>
              <p:spPr>
                <a:xfrm flipH="1">
                  <a:off x="8528066" y="4935254"/>
                  <a:ext cx="647" cy="3163"/>
                </a:xfrm>
                <a:custGeom>
                  <a:rect b="b" l="l" r="r" t="t"/>
                  <a:pathLst>
                    <a:path extrusionOk="0" h="44" w="9">
                      <a:moveTo>
                        <a:pt x="1" y="0"/>
                      </a:moveTo>
                      <a:lnTo>
                        <a:pt x="8" y="43"/>
                      </a:lnTo>
                      <a:lnTo>
                        <a:pt x="8" y="0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4" name="Google Shape;354;p56"/>
                <p:cNvSpPr/>
                <p:nvPr/>
              </p:nvSpPr>
              <p:spPr>
                <a:xfrm flipH="1">
                  <a:off x="8504630" y="4933169"/>
                  <a:ext cx="23508" cy="16607"/>
                </a:xfrm>
                <a:custGeom>
                  <a:rect b="b" l="l" r="r" t="t"/>
                  <a:pathLst>
                    <a:path extrusionOk="0" h="231" w="327">
                      <a:moveTo>
                        <a:pt x="316" y="1"/>
                      </a:moveTo>
                      <a:lnTo>
                        <a:pt x="0" y="29"/>
                      </a:lnTo>
                      <a:lnTo>
                        <a:pt x="0" y="72"/>
                      </a:lnTo>
                      <a:lnTo>
                        <a:pt x="22" y="231"/>
                      </a:lnTo>
                      <a:lnTo>
                        <a:pt x="327" y="223"/>
                      </a:lnTo>
                      <a:cubicBezTo>
                        <a:pt x="323" y="170"/>
                        <a:pt x="320" y="94"/>
                        <a:pt x="31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5" name="Google Shape;355;p56"/>
                <p:cNvSpPr/>
                <p:nvPr/>
              </p:nvSpPr>
              <p:spPr>
                <a:xfrm flipH="1">
                  <a:off x="8503048" y="4932953"/>
                  <a:ext cx="2444" cy="16319"/>
                </a:xfrm>
                <a:custGeom>
                  <a:rect b="b" l="l" r="r" t="t"/>
                  <a:pathLst>
                    <a:path extrusionOk="0" h="227" w="34">
                      <a:moveTo>
                        <a:pt x="33" y="0"/>
                      </a:moveTo>
                      <a:lnTo>
                        <a:pt x="1" y="4"/>
                      </a:lnTo>
                      <a:cubicBezTo>
                        <a:pt x="5" y="97"/>
                        <a:pt x="8" y="173"/>
                        <a:pt x="12" y="226"/>
                      </a:cubicBezTo>
                      <a:lnTo>
                        <a:pt x="30" y="223"/>
                      </a:lnTo>
                      <a:cubicBezTo>
                        <a:pt x="30" y="173"/>
                        <a:pt x="33" y="93"/>
                        <a:pt x="33" y="0"/>
                      </a:cubicBezTo>
                      <a:close/>
                    </a:path>
                  </a:pathLst>
                </a:custGeom>
                <a:solidFill>
                  <a:srgbClr val="1B232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6" name="Google Shape;356;p56"/>
                <p:cNvSpPr/>
                <p:nvPr/>
              </p:nvSpPr>
              <p:spPr>
                <a:xfrm flipH="1">
                  <a:off x="7605347" y="4840573"/>
                  <a:ext cx="430190" cy="187633"/>
                </a:xfrm>
                <a:custGeom>
                  <a:rect b="b" l="l" r="r" t="t"/>
                  <a:pathLst>
                    <a:path extrusionOk="0" h="2610" w="5984">
                      <a:moveTo>
                        <a:pt x="3202" y="0"/>
                      </a:moveTo>
                      <a:lnTo>
                        <a:pt x="0" y="68"/>
                      </a:lnTo>
                      <a:lnTo>
                        <a:pt x="43" y="2571"/>
                      </a:lnTo>
                      <a:lnTo>
                        <a:pt x="240" y="2577"/>
                      </a:lnTo>
                      <a:cubicBezTo>
                        <a:pt x="641" y="2590"/>
                        <a:pt x="1598" y="2610"/>
                        <a:pt x="2581" y="2610"/>
                      </a:cubicBezTo>
                      <a:cubicBezTo>
                        <a:pt x="3774" y="2610"/>
                        <a:pt x="5006" y="2581"/>
                        <a:pt x="5326" y="2477"/>
                      </a:cubicBezTo>
                      <a:cubicBezTo>
                        <a:pt x="5984" y="2261"/>
                        <a:pt x="3249" y="1709"/>
                        <a:pt x="3249" y="1709"/>
                      </a:cubicBezTo>
                      <a:lnTo>
                        <a:pt x="3202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7" name="Google Shape;357;p56"/>
                <p:cNvSpPr/>
                <p:nvPr/>
              </p:nvSpPr>
              <p:spPr>
                <a:xfrm flipH="1">
                  <a:off x="7644303" y="4986081"/>
                  <a:ext cx="61466" cy="28468"/>
                </a:xfrm>
                <a:custGeom>
                  <a:rect b="b" l="l" r="r" t="t"/>
                  <a:pathLst>
                    <a:path extrusionOk="0" h="396" w="855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4"/>
                        <a:pt x="101" y="30"/>
                        <a:pt x="223" y="68"/>
                      </a:cubicBezTo>
                      <a:cubicBezTo>
                        <a:pt x="151" y="44"/>
                        <a:pt x="75" y="22"/>
                        <a:pt x="0" y="0"/>
                      </a:cubicBezTo>
                      <a:close/>
                      <a:moveTo>
                        <a:pt x="833" y="345"/>
                      </a:moveTo>
                      <a:cubicBezTo>
                        <a:pt x="844" y="363"/>
                        <a:pt x="844" y="381"/>
                        <a:pt x="833" y="396"/>
                      </a:cubicBezTo>
                      <a:lnTo>
                        <a:pt x="851" y="396"/>
                      </a:lnTo>
                      <a:cubicBezTo>
                        <a:pt x="855" y="381"/>
                        <a:pt x="847" y="363"/>
                        <a:pt x="833" y="34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8" name="Google Shape;358;p56"/>
                <p:cNvSpPr/>
                <p:nvPr/>
              </p:nvSpPr>
              <p:spPr>
                <a:xfrm flipH="1">
                  <a:off x="7811239" y="5025334"/>
                  <a:ext cx="221206" cy="3666"/>
                </a:xfrm>
                <a:custGeom>
                  <a:rect b="b" l="l" r="r" t="t"/>
                  <a:pathLst>
                    <a:path extrusionOk="0" h="51" w="3077">
                      <a:moveTo>
                        <a:pt x="0" y="1"/>
                      </a:moveTo>
                      <a:cubicBezTo>
                        <a:pt x="517" y="32"/>
                        <a:pt x="1242" y="51"/>
                        <a:pt x="1996" y="51"/>
                      </a:cubicBezTo>
                      <a:cubicBezTo>
                        <a:pt x="2355" y="51"/>
                        <a:pt x="2724" y="47"/>
                        <a:pt x="3076" y="39"/>
                      </a:cubicBezTo>
                      <a:lnTo>
                        <a:pt x="2530" y="39"/>
                      </a:lnTo>
                      <a:cubicBezTo>
                        <a:pt x="1551" y="39"/>
                        <a:pt x="596" y="22"/>
                        <a:pt x="197" y="7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9" name="Google Shape;359;p56"/>
                <p:cNvSpPr/>
                <p:nvPr/>
              </p:nvSpPr>
              <p:spPr>
                <a:xfrm flipH="1">
                  <a:off x="7645102" y="4986081"/>
                  <a:ext cx="387343" cy="42128"/>
                </a:xfrm>
                <a:custGeom>
                  <a:rect b="b" l="l" r="r" t="t"/>
                  <a:pathLst>
                    <a:path extrusionOk="0" h="586" w="5388">
                      <a:moveTo>
                        <a:pt x="4541" y="0"/>
                      </a:moveTo>
                      <a:cubicBezTo>
                        <a:pt x="4357" y="15"/>
                        <a:pt x="4268" y="421"/>
                        <a:pt x="4268" y="421"/>
                      </a:cubicBezTo>
                      <a:lnTo>
                        <a:pt x="1156" y="460"/>
                      </a:lnTo>
                      <a:lnTo>
                        <a:pt x="1156" y="478"/>
                      </a:lnTo>
                      <a:cubicBezTo>
                        <a:pt x="1152" y="478"/>
                        <a:pt x="1152" y="471"/>
                        <a:pt x="1148" y="460"/>
                      </a:cubicBezTo>
                      <a:lnTo>
                        <a:pt x="4" y="474"/>
                      </a:lnTo>
                      <a:lnTo>
                        <a:pt x="0" y="547"/>
                      </a:lnTo>
                      <a:lnTo>
                        <a:pt x="197" y="553"/>
                      </a:lnTo>
                      <a:cubicBezTo>
                        <a:pt x="596" y="568"/>
                        <a:pt x="1551" y="585"/>
                        <a:pt x="2530" y="585"/>
                      </a:cubicBezTo>
                      <a:lnTo>
                        <a:pt x="3076" y="585"/>
                      </a:lnTo>
                      <a:cubicBezTo>
                        <a:pt x="4059" y="564"/>
                        <a:pt x="4935" y="521"/>
                        <a:pt x="5255" y="460"/>
                      </a:cubicBezTo>
                      <a:cubicBezTo>
                        <a:pt x="5265" y="456"/>
                        <a:pt x="5276" y="456"/>
                        <a:pt x="5283" y="453"/>
                      </a:cubicBezTo>
                      <a:cubicBezTo>
                        <a:pt x="5334" y="435"/>
                        <a:pt x="5366" y="417"/>
                        <a:pt x="5377" y="396"/>
                      </a:cubicBezTo>
                      <a:cubicBezTo>
                        <a:pt x="5388" y="381"/>
                        <a:pt x="5388" y="363"/>
                        <a:pt x="5377" y="345"/>
                      </a:cubicBezTo>
                      <a:cubicBezTo>
                        <a:pt x="5298" y="249"/>
                        <a:pt x="4985" y="137"/>
                        <a:pt x="4767" y="68"/>
                      </a:cubicBezTo>
                      <a:cubicBezTo>
                        <a:pt x="4695" y="44"/>
                        <a:pt x="4619" y="22"/>
                        <a:pt x="4544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0" name="Google Shape;360;p56"/>
                <p:cNvSpPr/>
                <p:nvPr/>
              </p:nvSpPr>
              <p:spPr>
                <a:xfrm flipH="1">
                  <a:off x="7645317" y="5011962"/>
                  <a:ext cx="390506" cy="10136"/>
                </a:xfrm>
                <a:custGeom>
                  <a:rect b="b" l="l" r="r" t="t"/>
                  <a:pathLst>
                    <a:path extrusionOk="0" h="141" w="5432">
                      <a:moveTo>
                        <a:pt x="5418" y="1"/>
                      </a:moveTo>
                      <a:cubicBezTo>
                        <a:pt x="5409" y="1"/>
                        <a:pt x="5395" y="1"/>
                        <a:pt x="5377" y="3"/>
                      </a:cubicBezTo>
                      <a:cubicBezTo>
                        <a:pt x="5330" y="3"/>
                        <a:pt x="5277" y="7"/>
                        <a:pt x="5219" y="7"/>
                      </a:cubicBezTo>
                      <a:cubicBezTo>
                        <a:pt x="5062" y="14"/>
                        <a:pt x="4868" y="21"/>
                        <a:pt x="4638" y="32"/>
                      </a:cubicBezTo>
                      <a:cubicBezTo>
                        <a:pt x="4146" y="50"/>
                        <a:pt x="3468" y="75"/>
                        <a:pt x="2718" y="89"/>
                      </a:cubicBezTo>
                      <a:cubicBezTo>
                        <a:pt x="2134" y="103"/>
                        <a:pt x="1594" y="109"/>
                        <a:pt x="1152" y="109"/>
                      </a:cubicBezTo>
                      <a:cubicBezTo>
                        <a:pt x="1025" y="109"/>
                        <a:pt x="907" y="108"/>
                        <a:pt x="798" y="107"/>
                      </a:cubicBezTo>
                      <a:lnTo>
                        <a:pt x="213" y="107"/>
                      </a:lnTo>
                      <a:cubicBezTo>
                        <a:pt x="155" y="107"/>
                        <a:pt x="105" y="107"/>
                        <a:pt x="54" y="111"/>
                      </a:cubicBezTo>
                      <a:lnTo>
                        <a:pt x="1" y="111"/>
                      </a:lnTo>
                      <a:cubicBezTo>
                        <a:pt x="1" y="114"/>
                        <a:pt x="19" y="114"/>
                        <a:pt x="54" y="118"/>
                      </a:cubicBezTo>
                      <a:cubicBezTo>
                        <a:pt x="101" y="118"/>
                        <a:pt x="155" y="122"/>
                        <a:pt x="213" y="122"/>
                      </a:cubicBezTo>
                      <a:cubicBezTo>
                        <a:pt x="370" y="125"/>
                        <a:pt x="568" y="132"/>
                        <a:pt x="798" y="136"/>
                      </a:cubicBezTo>
                      <a:cubicBezTo>
                        <a:pt x="1005" y="139"/>
                        <a:pt x="1245" y="141"/>
                        <a:pt x="1510" y="141"/>
                      </a:cubicBezTo>
                      <a:cubicBezTo>
                        <a:pt x="1873" y="141"/>
                        <a:pt x="2283" y="137"/>
                        <a:pt x="2718" y="129"/>
                      </a:cubicBezTo>
                      <a:cubicBezTo>
                        <a:pt x="3468" y="114"/>
                        <a:pt x="4146" y="86"/>
                        <a:pt x="4638" y="57"/>
                      </a:cubicBezTo>
                      <a:cubicBezTo>
                        <a:pt x="4868" y="43"/>
                        <a:pt x="5062" y="32"/>
                        <a:pt x="5219" y="21"/>
                      </a:cubicBezTo>
                      <a:cubicBezTo>
                        <a:pt x="5280" y="18"/>
                        <a:pt x="5330" y="14"/>
                        <a:pt x="5377" y="10"/>
                      </a:cubicBezTo>
                      <a:cubicBezTo>
                        <a:pt x="5413" y="7"/>
                        <a:pt x="5431" y="3"/>
                        <a:pt x="5431" y="3"/>
                      </a:cubicBezTo>
                      <a:cubicBezTo>
                        <a:pt x="5431" y="1"/>
                        <a:pt x="5427" y="1"/>
                        <a:pt x="5418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1" name="Google Shape;361;p56"/>
                <p:cNvSpPr/>
                <p:nvPr/>
              </p:nvSpPr>
              <p:spPr>
                <a:xfrm flipH="1">
                  <a:off x="7703685" y="4983421"/>
                  <a:ext cx="23508" cy="36520"/>
                </a:xfrm>
                <a:custGeom>
                  <a:rect b="b" l="l" r="r" t="t"/>
                  <a:pathLst>
                    <a:path extrusionOk="0" h="508" w="327">
                      <a:moveTo>
                        <a:pt x="317" y="1"/>
                      </a:moveTo>
                      <a:cubicBezTo>
                        <a:pt x="296" y="1"/>
                        <a:pt x="173" y="64"/>
                        <a:pt x="90" y="206"/>
                      </a:cubicBezTo>
                      <a:cubicBezTo>
                        <a:pt x="0" y="360"/>
                        <a:pt x="11" y="508"/>
                        <a:pt x="22" y="508"/>
                      </a:cubicBezTo>
                      <a:cubicBezTo>
                        <a:pt x="33" y="508"/>
                        <a:pt x="40" y="368"/>
                        <a:pt x="126" y="228"/>
                      </a:cubicBezTo>
                      <a:cubicBezTo>
                        <a:pt x="209" y="84"/>
                        <a:pt x="327" y="9"/>
                        <a:pt x="320" y="2"/>
                      </a:cubicBezTo>
                      <a:cubicBezTo>
                        <a:pt x="320" y="1"/>
                        <a:pt x="318" y="1"/>
                        <a:pt x="317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2" name="Google Shape;362;p56"/>
                <p:cNvSpPr/>
                <p:nvPr/>
              </p:nvSpPr>
              <p:spPr>
                <a:xfrm flipH="1">
                  <a:off x="7781831" y="4967461"/>
                  <a:ext cx="13012" cy="19482"/>
                </a:xfrm>
                <a:custGeom>
                  <a:rect b="b" l="l" r="r" t="t"/>
                  <a:pathLst>
                    <a:path extrusionOk="0" h="271" w="181">
                      <a:moveTo>
                        <a:pt x="171" y="0"/>
                      </a:moveTo>
                      <a:cubicBezTo>
                        <a:pt x="158" y="0"/>
                        <a:pt x="117" y="56"/>
                        <a:pt x="73" y="123"/>
                      </a:cubicBezTo>
                      <a:cubicBezTo>
                        <a:pt x="30" y="198"/>
                        <a:pt x="1" y="263"/>
                        <a:pt x="8" y="271"/>
                      </a:cubicBezTo>
                      <a:cubicBezTo>
                        <a:pt x="9" y="271"/>
                        <a:pt x="9" y="271"/>
                        <a:pt x="9" y="271"/>
                      </a:cubicBezTo>
                      <a:cubicBezTo>
                        <a:pt x="21" y="271"/>
                        <a:pt x="63" y="218"/>
                        <a:pt x="105" y="145"/>
                      </a:cubicBezTo>
                      <a:cubicBezTo>
                        <a:pt x="151" y="69"/>
                        <a:pt x="181" y="4"/>
                        <a:pt x="173" y="1"/>
                      </a:cubicBezTo>
                      <a:cubicBezTo>
                        <a:pt x="172" y="1"/>
                        <a:pt x="172" y="0"/>
                        <a:pt x="171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3" name="Google Shape;363;p56"/>
                <p:cNvSpPr/>
                <p:nvPr/>
              </p:nvSpPr>
              <p:spPr>
                <a:xfrm flipH="1">
                  <a:off x="7798366" y="4964082"/>
                  <a:ext cx="15313" cy="13372"/>
                </a:xfrm>
                <a:custGeom>
                  <a:rect b="b" l="l" r="r" t="t"/>
                  <a:pathLst>
                    <a:path extrusionOk="0" h="186" w="213">
                      <a:moveTo>
                        <a:pt x="203" y="1"/>
                      </a:moveTo>
                      <a:cubicBezTo>
                        <a:pt x="189" y="1"/>
                        <a:pt x="143" y="31"/>
                        <a:pt x="95" y="81"/>
                      </a:cubicBezTo>
                      <a:cubicBezTo>
                        <a:pt x="40" y="131"/>
                        <a:pt x="1" y="177"/>
                        <a:pt x="8" y="185"/>
                      </a:cubicBezTo>
                      <a:cubicBezTo>
                        <a:pt x="9" y="186"/>
                        <a:pt x="10" y="186"/>
                        <a:pt x="11" y="186"/>
                      </a:cubicBezTo>
                      <a:cubicBezTo>
                        <a:pt x="24" y="186"/>
                        <a:pt x="70" y="154"/>
                        <a:pt x="120" y="106"/>
                      </a:cubicBezTo>
                      <a:cubicBezTo>
                        <a:pt x="173" y="56"/>
                        <a:pt x="213" y="8"/>
                        <a:pt x="206" y="1"/>
                      </a:cubicBezTo>
                      <a:cubicBezTo>
                        <a:pt x="205" y="1"/>
                        <a:pt x="204" y="1"/>
                        <a:pt x="203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4" name="Google Shape;364;p56"/>
                <p:cNvSpPr/>
                <p:nvPr/>
              </p:nvSpPr>
              <p:spPr>
                <a:xfrm flipH="1">
                  <a:off x="7801242" y="4954377"/>
                  <a:ext cx="24011" cy="2876"/>
                </a:xfrm>
                <a:custGeom>
                  <a:rect b="b" l="l" r="r" t="t"/>
                  <a:pathLst>
                    <a:path extrusionOk="0" h="40" w="334">
                      <a:moveTo>
                        <a:pt x="165" y="0"/>
                      </a:moveTo>
                      <a:cubicBezTo>
                        <a:pt x="72" y="0"/>
                        <a:pt x="1" y="11"/>
                        <a:pt x="1" y="22"/>
                      </a:cubicBezTo>
                      <a:cubicBezTo>
                        <a:pt x="1" y="32"/>
                        <a:pt x="76" y="40"/>
                        <a:pt x="165" y="40"/>
                      </a:cubicBezTo>
                      <a:cubicBezTo>
                        <a:pt x="259" y="40"/>
                        <a:pt x="334" y="29"/>
                        <a:pt x="334" y="18"/>
                      </a:cubicBezTo>
                      <a:cubicBezTo>
                        <a:pt x="334" y="7"/>
                        <a:pt x="259" y="0"/>
                        <a:pt x="165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5" name="Google Shape;365;p56"/>
                <p:cNvSpPr/>
                <p:nvPr/>
              </p:nvSpPr>
              <p:spPr>
                <a:xfrm flipH="1">
                  <a:off x="7802249" y="4940430"/>
                  <a:ext cx="27678" cy="4026"/>
                </a:xfrm>
                <a:custGeom>
                  <a:rect b="b" l="l" r="r" t="t"/>
                  <a:pathLst>
                    <a:path extrusionOk="0" h="56" w="385">
                      <a:moveTo>
                        <a:pt x="19" y="0"/>
                      </a:moveTo>
                      <a:cubicBezTo>
                        <a:pt x="10" y="0"/>
                        <a:pt x="5" y="1"/>
                        <a:pt x="4" y="4"/>
                      </a:cubicBezTo>
                      <a:cubicBezTo>
                        <a:pt x="1" y="14"/>
                        <a:pt x="84" y="47"/>
                        <a:pt x="191" y="54"/>
                      </a:cubicBezTo>
                      <a:cubicBezTo>
                        <a:pt x="204" y="55"/>
                        <a:pt x="216" y="55"/>
                        <a:pt x="228" y="55"/>
                      </a:cubicBezTo>
                      <a:cubicBezTo>
                        <a:pt x="318" y="55"/>
                        <a:pt x="385" y="32"/>
                        <a:pt x="381" y="26"/>
                      </a:cubicBezTo>
                      <a:cubicBezTo>
                        <a:pt x="381" y="14"/>
                        <a:pt x="295" y="22"/>
                        <a:pt x="195" y="14"/>
                      </a:cubicBezTo>
                      <a:cubicBezTo>
                        <a:pt x="115" y="12"/>
                        <a:pt x="47" y="0"/>
                        <a:pt x="19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6" name="Google Shape;366;p56"/>
                <p:cNvSpPr/>
                <p:nvPr/>
              </p:nvSpPr>
              <p:spPr>
                <a:xfrm flipH="1">
                  <a:off x="7743370" y="4945247"/>
                  <a:ext cx="43422" cy="25449"/>
                </a:xfrm>
                <a:custGeom>
                  <a:rect b="b" l="l" r="r" t="t"/>
                  <a:pathLst>
                    <a:path extrusionOk="0" h="354" w="604">
                      <a:moveTo>
                        <a:pt x="410" y="38"/>
                      </a:moveTo>
                      <a:cubicBezTo>
                        <a:pt x="456" y="38"/>
                        <a:pt x="502" y="47"/>
                        <a:pt x="539" y="70"/>
                      </a:cubicBezTo>
                      <a:cubicBezTo>
                        <a:pt x="574" y="91"/>
                        <a:pt x="560" y="131"/>
                        <a:pt x="524" y="152"/>
                      </a:cubicBezTo>
                      <a:cubicBezTo>
                        <a:pt x="492" y="174"/>
                        <a:pt x="448" y="189"/>
                        <a:pt x="410" y="206"/>
                      </a:cubicBezTo>
                      <a:cubicBezTo>
                        <a:pt x="334" y="235"/>
                        <a:pt x="262" y="253"/>
                        <a:pt x="201" y="263"/>
                      </a:cubicBezTo>
                      <a:cubicBezTo>
                        <a:pt x="139" y="276"/>
                        <a:pt x="89" y="283"/>
                        <a:pt x="55" y="287"/>
                      </a:cubicBezTo>
                      <a:lnTo>
                        <a:pt x="55" y="287"/>
                      </a:lnTo>
                      <a:cubicBezTo>
                        <a:pt x="67" y="256"/>
                        <a:pt x="87" y="216"/>
                        <a:pt x="122" y="174"/>
                      </a:cubicBezTo>
                      <a:cubicBezTo>
                        <a:pt x="158" y="127"/>
                        <a:pt x="219" y="81"/>
                        <a:pt x="294" y="55"/>
                      </a:cubicBezTo>
                      <a:cubicBezTo>
                        <a:pt x="328" y="45"/>
                        <a:pt x="369" y="38"/>
                        <a:pt x="410" y="38"/>
                      </a:cubicBezTo>
                      <a:close/>
                      <a:moveTo>
                        <a:pt x="408" y="1"/>
                      </a:moveTo>
                      <a:cubicBezTo>
                        <a:pt x="270" y="1"/>
                        <a:pt x="150" y="83"/>
                        <a:pt x="100" y="159"/>
                      </a:cubicBezTo>
                      <a:cubicBezTo>
                        <a:pt x="63" y="207"/>
                        <a:pt x="46" y="254"/>
                        <a:pt x="37" y="290"/>
                      </a:cubicBezTo>
                      <a:lnTo>
                        <a:pt x="37" y="290"/>
                      </a:lnTo>
                      <a:cubicBezTo>
                        <a:pt x="13" y="293"/>
                        <a:pt x="1" y="294"/>
                        <a:pt x="1" y="296"/>
                      </a:cubicBezTo>
                      <a:cubicBezTo>
                        <a:pt x="1" y="299"/>
                        <a:pt x="12" y="302"/>
                        <a:pt x="35" y="303"/>
                      </a:cubicBezTo>
                      <a:lnTo>
                        <a:pt x="35" y="303"/>
                      </a:lnTo>
                      <a:cubicBezTo>
                        <a:pt x="29" y="334"/>
                        <a:pt x="29" y="353"/>
                        <a:pt x="32" y="353"/>
                      </a:cubicBezTo>
                      <a:cubicBezTo>
                        <a:pt x="36" y="353"/>
                        <a:pt x="38" y="334"/>
                        <a:pt x="49" y="303"/>
                      </a:cubicBezTo>
                      <a:lnTo>
                        <a:pt x="49" y="303"/>
                      </a:lnTo>
                      <a:cubicBezTo>
                        <a:pt x="53" y="303"/>
                        <a:pt x="57" y="303"/>
                        <a:pt x="61" y="303"/>
                      </a:cubicBezTo>
                      <a:cubicBezTo>
                        <a:pt x="96" y="303"/>
                        <a:pt x="145" y="300"/>
                        <a:pt x="205" y="292"/>
                      </a:cubicBezTo>
                      <a:cubicBezTo>
                        <a:pt x="269" y="282"/>
                        <a:pt x="341" y="267"/>
                        <a:pt x="423" y="239"/>
                      </a:cubicBezTo>
                      <a:cubicBezTo>
                        <a:pt x="463" y="224"/>
                        <a:pt x="503" y="214"/>
                        <a:pt x="546" y="184"/>
                      </a:cubicBezTo>
                      <a:cubicBezTo>
                        <a:pt x="567" y="170"/>
                        <a:pt x="589" y="152"/>
                        <a:pt x="596" y="120"/>
                      </a:cubicBezTo>
                      <a:cubicBezTo>
                        <a:pt x="604" y="88"/>
                        <a:pt x="589" y="55"/>
                        <a:pt x="564" y="38"/>
                      </a:cubicBezTo>
                      <a:cubicBezTo>
                        <a:pt x="511" y="12"/>
                        <a:pt x="458" y="1"/>
                        <a:pt x="408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7" name="Google Shape;367;p56"/>
                <p:cNvSpPr/>
                <p:nvPr/>
              </p:nvSpPr>
              <p:spPr>
                <a:xfrm flipH="1">
                  <a:off x="7780537" y="4938848"/>
                  <a:ext cx="22789" cy="28468"/>
                </a:xfrm>
                <a:custGeom>
                  <a:rect b="b" l="l" r="r" t="t"/>
                  <a:pathLst>
                    <a:path extrusionOk="0" h="396" w="317">
                      <a:moveTo>
                        <a:pt x="79" y="1"/>
                      </a:moveTo>
                      <a:cubicBezTo>
                        <a:pt x="77" y="1"/>
                        <a:pt x="74" y="1"/>
                        <a:pt x="72" y="1"/>
                      </a:cubicBezTo>
                      <a:cubicBezTo>
                        <a:pt x="22" y="8"/>
                        <a:pt x="1" y="62"/>
                        <a:pt x="7" y="97"/>
                      </a:cubicBezTo>
                      <a:cubicBezTo>
                        <a:pt x="15" y="134"/>
                        <a:pt x="29" y="166"/>
                        <a:pt x="47" y="187"/>
                      </a:cubicBezTo>
                      <a:cubicBezTo>
                        <a:pt x="80" y="241"/>
                        <a:pt x="112" y="281"/>
                        <a:pt x="144" y="313"/>
                      </a:cubicBezTo>
                      <a:cubicBezTo>
                        <a:pt x="208" y="370"/>
                        <a:pt x="256" y="392"/>
                        <a:pt x="265" y="392"/>
                      </a:cubicBezTo>
                      <a:cubicBezTo>
                        <a:pt x="265" y="392"/>
                        <a:pt x="266" y="392"/>
                        <a:pt x="266" y="392"/>
                      </a:cubicBezTo>
                      <a:cubicBezTo>
                        <a:pt x="269" y="389"/>
                        <a:pt x="223" y="356"/>
                        <a:pt x="166" y="291"/>
                      </a:cubicBezTo>
                      <a:cubicBezTo>
                        <a:pt x="137" y="259"/>
                        <a:pt x="105" y="220"/>
                        <a:pt x="75" y="170"/>
                      </a:cubicBezTo>
                      <a:cubicBezTo>
                        <a:pt x="47" y="127"/>
                        <a:pt x="25" y="51"/>
                        <a:pt x="80" y="41"/>
                      </a:cubicBezTo>
                      <a:cubicBezTo>
                        <a:pt x="83" y="40"/>
                        <a:pt x="87" y="40"/>
                        <a:pt x="90" y="40"/>
                      </a:cubicBezTo>
                      <a:cubicBezTo>
                        <a:pt x="137" y="40"/>
                        <a:pt x="185" y="86"/>
                        <a:pt x="216" y="122"/>
                      </a:cubicBezTo>
                      <a:cubicBezTo>
                        <a:pt x="248" y="170"/>
                        <a:pt x="266" y="216"/>
                        <a:pt x="277" y="256"/>
                      </a:cubicBezTo>
                      <a:cubicBezTo>
                        <a:pt x="295" y="338"/>
                        <a:pt x="277" y="392"/>
                        <a:pt x="284" y="396"/>
                      </a:cubicBezTo>
                      <a:cubicBezTo>
                        <a:pt x="284" y="396"/>
                        <a:pt x="317" y="346"/>
                        <a:pt x="302" y="252"/>
                      </a:cubicBezTo>
                      <a:cubicBezTo>
                        <a:pt x="299" y="205"/>
                        <a:pt x="280" y="152"/>
                        <a:pt x="244" y="101"/>
                      </a:cubicBezTo>
                      <a:cubicBezTo>
                        <a:pt x="206" y="59"/>
                        <a:pt x="161" y="1"/>
                        <a:pt x="79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8" name="Google Shape;368;p56"/>
                <p:cNvSpPr/>
                <p:nvPr/>
              </p:nvSpPr>
              <p:spPr>
                <a:xfrm flipH="1">
                  <a:off x="7949053" y="4955024"/>
                  <a:ext cx="83392" cy="65420"/>
                </a:xfrm>
                <a:custGeom>
                  <a:rect b="b" l="l" r="r" t="t"/>
                  <a:pathLst>
                    <a:path extrusionOk="0" h="910" w="1160">
                      <a:moveTo>
                        <a:pt x="199" y="1"/>
                      </a:moveTo>
                      <a:cubicBezTo>
                        <a:pt x="144" y="1"/>
                        <a:pt x="97" y="7"/>
                        <a:pt x="61" y="13"/>
                      </a:cubicBezTo>
                      <a:cubicBezTo>
                        <a:pt x="22" y="16"/>
                        <a:pt x="0" y="23"/>
                        <a:pt x="0" y="27"/>
                      </a:cubicBezTo>
                      <a:cubicBezTo>
                        <a:pt x="0" y="28"/>
                        <a:pt x="2" y="29"/>
                        <a:pt x="6" y="29"/>
                      </a:cubicBezTo>
                      <a:cubicBezTo>
                        <a:pt x="14" y="29"/>
                        <a:pt x="29" y="27"/>
                        <a:pt x="50" y="27"/>
                      </a:cubicBezTo>
                      <a:cubicBezTo>
                        <a:pt x="66" y="25"/>
                        <a:pt x="86" y="24"/>
                        <a:pt x="109" y="24"/>
                      </a:cubicBezTo>
                      <a:cubicBezTo>
                        <a:pt x="144" y="24"/>
                        <a:pt x="187" y="26"/>
                        <a:pt x="237" y="31"/>
                      </a:cubicBezTo>
                      <a:cubicBezTo>
                        <a:pt x="381" y="45"/>
                        <a:pt x="582" y="99"/>
                        <a:pt x="757" y="232"/>
                      </a:cubicBezTo>
                      <a:cubicBezTo>
                        <a:pt x="933" y="368"/>
                        <a:pt x="1037" y="548"/>
                        <a:pt x="1087" y="681"/>
                      </a:cubicBezTo>
                      <a:cubicBezTo>
                        <a:pt x="1142" y="817"/>
                        <a:pt x="1148" y="910"/>
                        <a:pt x="1156" y="910"/>
                      </a:cubicBezTo>
                      <a:cubicBezTo>
                        <a:pt x="1156" y="910"/>
                        <a:pt x="1160" y="885"/>
                        <a:pt x="1152" y="845"/>
                      </a:cubicBezTo>
                      <a:cubicBezTo>
                        <a:pt x="1148" y="802"/>
                        <a:pt x="1138" y="742"/>
                        <a:pt x="1117" y="673"/>
                      </a:cubicBezTo>
                      <a:cubicBezTo>
                        <a:pt x="1070" y="530"/>
                        <a:pt x="966" y="343"/>
                        <a:pt x="779" y="203"/>
                      </a:cubicBezTo>
                      <a:cubicBezTo>
                        <a:pt x="596" y="63"/>
                        <a:pt x="388" y="9"/>
                        <a:pt x="237" y="2"/>
                      </a:cubicBezTo>
                      <a:cubicBezTo>
                        <a:pt x="224" y="1"/>
                        <a:pt x="211" y="1"/>
                        <a:pt x="199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9" name="Google Shape;369;p56"/>
                <p:cNvSpPr/>
                <p:nvPr/>
              </p:nvSpPr>
              <p:spPr>
                <a:xfrm flipH="1">
                  <a:off x="8008649" y="4860702"/>
                  <a:ext cx="3163" cy="94751"/>
                </a:xfrm>
                <a:custGeom>
                  <a:rect b="b" l="l" r="r" t="t"/>
                  <a:pathLst>
                    <a:path extrusionOk="0" h="1318" w="44">
                      <a:moveTo>
                        <a:pt x="18" y="0"/>
                      </a:moveTo>
                      <a:cubicBezTo>
                        <a:pt x="8" y="0"/>
                        <a:pt x="0" y="295"/>
                        <a:pt x="4" y="657"/>
                      </a:cubicBezTo>
                      <a:cubicBezTo>
                        <a:pt x="8" y="1020"/>
                        <a:pt x="18" y="1317"/>
                        <a:pt x="29" y="1317"/>
                      </a:cubicBezTo>
                      <a:cubicBezTo>
                        <a:pt x="40" y="1314"/>
                        <a:pt x="43" y="1020"/>
                        <a:pt x="43" y="657"/>
                      </a:cubicBezTo>
                      <a:cubicBezTo>
                        <a:pt x="40" y="295"/>
                        <a:pt x="29" y="0"/>
                        <a:pt x="18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0" name="Google Shape;370;p56"/>
                <p:cNvSpPr/>
                <p:nvPr/>
              </p:nvSpPr>
              <p:spPr>
                <a:xfrm flipH="1">
                  <a:off x="7853077" y="4997440"/>
                  <a:ext cx="67648" cy="3954"/>
                </a:xfrm>
                <a:custGeom>
                  <a:rect b="b" l="l" r="r" t="t"/>
                  <a:pathLst>
                    <a:path extrusionOk="0" h="55" w="941">
                      <a:moveTo>
                        <a:pt x="906" y="1"/>
                      </a:moveTo>
                      <a:cubicBezTo>
                        <a:pt x="838" y="1"/>
                        <a:pt x="669" y="12"/>
                        <a:pt x="471" y="15"/>
                      </a:cubicBezTo>
                      <a:cubicBezTo>
                        <a:pt x="441" y="15"/>
                        <a:pt x="411" y="15"/>
                        <a:pt x="383" y="15"/>
                      </a:cubicBezTo>
                      <a:cubicBezTo>
                        <a:pt x="236" y="15"/>
                        <a:pt x="113" y="11"/>
                        <a:pt x="50" y="11"/>
                      </a:cubicBezTo>
                      <a:cubicBezTo>
                        <a:pt x="20" y="11"/>
                        <a:pt x="4" y="12"/>
                        <a:pt x="4" y="15"/>
                      </a:cubicBezTo>
                      <a:cubicBezTo>
                        <a:pt x="0" y="26"/>
                        <a:pt x="212" y="54"/>
                        <a:pt x="471" y="54"/>
                      </a:cubicBezTo>
                      <a:cubicBezTo>
                        <a:pt x="732" y="51"/>
                        <a:pt x="941" y="15"/>
                        <a:pt x="937" y="4"/>
                      </a:cubicBezTo>
                      <a:cubicBezTo>
                        <a:pt x="937" y="2"/>
                        <a:pt x="926" y="1"/>
                        <a:pt x="906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1" name="Google Shape;371;p56"/>
                <p:cNvSpPr/>
                <p:nvPr/>
              </p:nvSpPr>
              <p:spPr>
                <a:xfrm flipH="1">
                  <a:off x="7958325" y="4999453"/>
                  <a:ext cx="7836" cy="13012"/>
                </a:xfrm>
                <a:custGeom>
                  <a:rect b="b" l="l" r="r" t="t"/>
                  <a:pathLst>
                    <a:path extrusionOk="0" h="181" w="109">
                      <a:moveTo>
                        <a:pt x="11" y="0"/>
                      </a:moveTo>
                      <a:cubicBezTo>
                        <a:pt x="10" y="0"/>
                        <a:pt x="8" y="1"/>
                        <a:pt x="8" y="1"/>
                      </a:cubicBezTo>
                      <a:cubicBezTo>
                        <a:pt x="1" y="8"/>
                        <a:pt x="26" y="44"/>
                        <a:pt x="47" y="91"/>
                      </a:cubicBezTo>
                      <a:cubicBezTo>
                        <a:pt x="69" y="137"/>
                        <a:pt x="84" y="181"/>
                        <a:pt x="94" y="181"/>
                      </a:cubicBezTo>
                      <a:cubicBezTo>
                        <a:pt x="105" y="181"/>
                        <a:pt x="108" y="131"/>
                        <a:pt x="84" y="76"/>
                      </a:cubicBezTo>
                      <a:cubicBezTo>
                        <a:pt x="60" y="26"/>
                        <a:pt x="24" y="0"/>
                        <a:pt x="11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2" name="Google Shape;372;p56"/>
                <p:cNvSpPr/>
                <p:nvPr/>
              </p:nvSpPr>
              <p:spPr>
                <a:xfrm flipH="1">
                  <a:off x="7973782" y="4978460"/>
                  <a:ext cx="9921" cy="8842"/>
                </a:xfrm>
                <a:custGeom>
                  <a:rect b="b" l="l" r="r" t="t"/>
                  <a:pathLst>
                    <a:path extrusionOk="0" h="123" w="138">
                      <a:moveTo>
                        <a:pt x="12" y="1"/>
                      </a:moveTo>
                      <a:cubicBezTo>
                        <a:pt x="10" y="1"/>
                        <a:pt x="9" y="1"/>
                        <a:pt x="8" y="2"/>
                      </a:cubicBezTo>
                      <a:cubicBezTo>
                        <a:pt x="0" y="10"/>
                        <a:pt x="22" y="42"/>
                        <a:pt x="54" y="78"/>
                      </a:cubicBezTo>
                      <a:cubicBezTo>
                        <a:pt x="85" y="105"/>
                        <a:pt x="113" y="123"/>
                        <a:pt x="125" y="123"/>
                      </a:cubicBezTo>
                      <a:cubicBezTo>
                        <a:pt x="127" y="123"/>
                        <a:pt x="128" y="122"/>
                        <a:pt x="129" y="121"/>
                      </a:cubicBezTo>
                      <a:cubicBezTo>
                        <a:pt x="137" y="114"/>
                        <a:pt x="116" y="81"/>
                        <a:pt x="83" y="50"/>
                      </a:cubicBezTo>
                      <a:cubicBezTo>
                        <a:pt x="55" y="21"/>
                        <a:pt x="24" y="1"/>
                        <a:pt x="12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3" name="Google Shape;373;p56"/>
                <p:cNvSpPr/>
                <p:nvPr/>
              </p:nvSpPr>
              <p:spPr>
                <a:xfrm flipH="1">
                  <a:off x="7993911" y="4968036"/>
                  <a:ext cx="13947" cy="5823"/>
                </a:xfrm>
                <a:custGeom>
                  <a:rect b="b" l="l" r="r" t="t"/>
                  <a:pathLst>
                    <a:path extrusionOk="0" h="81" w="194">
                      <a:moveTo>
                        <a:pt x="62" y="1"/>
                      </a:moveTo>
                      <a:cubicBezTo>
                        <a:pt x="26" y="1"/>
                        <a:pt x="0" y="14"/>
                        <a:pt x="3" y="22"/>
                      </a:cubicBezTo>
                      <a:cubicBezTo>
                        <a:pt x="6" y="33"/>
                        <a:pt x="49" y="29"/>
                        <a:pt x="96" y="47"/>
                      </a:cubicBezTo>
                      <a:cubicBezTo>
                        <a:pt x="136" y="59"/>
                        <a:pt x="169" y="81"/>
                        <a:pt x="181" y="81"/>
                      </a:cubicBezTo>
                      <a:cubicBezTo>
                        <a:pt x="183" y="81"/>
                        <a:pt x="185" y="80"/>
                        <a:pt x="185" y="79"/>
                      </a:cubicBezTo>
                      <a:cubicBezTo>
                        <a:pt x="193" y="72"/>
                        <a:pt x="168" y="26"/>
                        <a:pt x="107" y="8"/>
                      </a:cubicBezTo>
                      <a:cubicBezTo>
                        <a:pt x="91" y="3"/>
                        <a:pt x="76" y="1"/>
                        <a:pt x="62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4" name="Google Shape;374;p56"/>
                <p:cNvSpPr/>
                <p:nvPr/>
              </p:nvSpPr>
              <p:spPr>
                <a:xfrm flipH="1">
                  <a:off x="8017707" y="4964657"/>
                  <a:ext cx="7548" cy="3738"/>
                </a:xfrm>
                <a:custGeom>
                  <a:rect b="b" l="l" r="r" t="t"/>
                  <a:pathLst>
                    <a:path extrusionOk="0" h="52" w="105">
                      <a:moveTo>
                        <a:pt x="26" y="1"/>
                      </a:moveTo>
                      <a:cubicBezTo>
                        <a:pt x="15" y="1"/>
                        <a:pt x="6" y="4"/>
                        <a:pt x="4" y="8"/>
                      </a:cubicBezTo>
                      <a:cubicBezTo>
                        <a:pt x="1" y="18"/>
                        <a:pt x="18" y="37"/>
                        <a:pt x="44" y="43"/>
                      </a:cubicBezTo>
                      <a:cubicBezTo>
                        <a:pt x="58" y="49"/>
                        <a:pt x="72" y="52"/>
                        <a:pt x="82" y="52"/>
                      </a:cubicBezTo>
                      <a:cubicBezTo>
                        <a:pt x="92" y="52"/>
                        <a:pt x="99" y="49"/>
                        <a:pt x="101" y="43"/>
                      </a:cubicBezTo>
                      <a:cubicBezTo>
                        <a:pt x="104" y="33"/>
                        <a:pt x="83" y="18"/>
                        <a:pt x="58" y="8"/>
                      </a:cubicBezTo>
                      <a:cubicBezTo>
                        <a:pt x="46" y="3"/>
                        <a:pt x="35" y="1"/>
                        <a:pt x="26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5" name="Google Shape;375;p56"/>
                <p:cNvSpPr/>
                <p:nvPr/>
              </p:nvSpPr>
              <p:spPr>
                <a:xfrm flipH="1">
                  <a:off x="7802535" y="4914333"/>
                  <a:ext cx="791" cy="27965"/>
                </a:xfrm>
                <a:custGeom>
                  <a:rect b="b" l="l" r="r" t="t"/>
                  <a:pathLst>
                    <a:path extrusionOk="0" h="389" w="11">
                      <a:moveTo>
                        <a:pt x="1" y="1"/>
                      </a:moveTo>
                      <a:lnTo>
                        <a:pt x="11" y="389"/>
                      </a:lnTo>
                      <a:lnTo>
                        <a:pt x="11" y="385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6" name="Google Shape;376;p56"/>
                <p:cNvSpPr/>
                <p:nvPr/>
              </p:nvSpPr>
              <p:spPr>
                <a:xfrm flipH="1">
                  <a:off x="7802540" y="4914333"/>
                  <a:ext cx="206684" cy="35729"/>
                </a:xfrm>
                <a:custGeom>
                  <a:rect b="b" l="l" r="r" t="t"/>
                  <a:pathLst>
                    <a:path extrusionOk="0" h="497" w="2875">
                      <a:moveTo>
                        <a:pt x="2865" y="1"/>
                      </a:moveTo>
                      <a:lnTo>
                        <a:pt x="7" y="270"/>
                      </a:lnTo>
                      <a:cubicBezTo>
                        <a:pt x="4" y="367"/>
                        <a:pt x="4" y="442"/>
                        <a:pt x="0" y="496"/>
                      </a:cubicBezTo>
                      <a:lnTo>
                        <a:pt x="2566" y="399"/>
                      </a:lnTo>
                      <a:cubicBezTo>
                        <a:pt x="2523" y="385"/>
                        <a:pt x="2495" y="370"/>
                        <a:pt x="2498" y="367"/>
                      </a:cubicBezTo>
                      <a:cubicBezTo>
                        <a:pt x="2498" y="364"/>
                        <a:pt x="2502" y="364"/>
                        <a:pt x="2513" y="364"/>
                      </a:cubicBezTo>
                      <a:cubicBezTo>
                        <a:pt x="2541" y="364"/>
                        <a:pt x="2606" y="374"/>
                        <a:pt x="2689" y="377"/>
                      </a:cubicBezTo>
                      <a:cubicBezTo>
                        <a:pt x="2735" y="381"/>
                        <a:pt x="2778" y="381"/>
                        <a:pt x="2812" y="381"/>
                      </a:cubicBezTo>
                      <a:cubicBezTo>
                        <a:pt x="2845" y="381"/>
                        <a:pt x="2868" y="381"/>
                        <a:pt x="2875" y="385"/>
                      </a:cubicBezTo>
                      <a:lnTo>
                        <a:pt x="286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7" name="Google Shape;377;p56"/>
                <p:cNvSpPr/>
                <p:nvPr/>
              </p:nvSpPr>
              <p:spPr>
                <a:xfrm flipH="1">
                  <a:off x="7802536" y="4940430"/>
                  <a:ext cx="27390" cy="2588"/>
                </a:xfrm>
                <a:custGeom>
                  <a:rect b="b" l="l" r="r" t="t"/>
                  <a:pathLst>
                    <a:path extrusionOk="0" h="36" w="381">
                      <a:moveTo>
                        <a:pt x="19" y="1"/>
                      </a:moveTo>
                      <a:cubicBezTo>
                        <a:pt x="8" y="1"/>
                        <a:pt x="4" y="1"/>
                        <a:pt x="4" y="4"/>
                      </a:cubicBezTo>
                      <a:cubicBezTo>
                        <a:pt x="1" y="7"/>
                        <a:pt x="29" y="22"/>
                        <a:pt x="72" y="36"/>
                      </a:cubicBezTo>
                      <a:lnTo>
                        <a:pt x="381" y="26"/>
                      </a:lnTo>
                      <a:lnTo>
                        <a:pt x="381" y="22"/>
                      </a:lnTo>
                      <a:cubicBezTo>
                        <a:pt x="374" y="18"/>
                        <a:pt x="351" y="18"/>
                        <a:pt x="318" y="18"/>
                      </a:cubicBezTo>
                      <a:cubicBezTo>
                        <a:pt x="284" y="18"/>
                        <a:pt x="241" y="18"/>
                        <a:pt x="195" y="14"/>
                      </a:cubicBezTo>
                      <a:cubicBezTo>
                        <a:pt x="112" y="11"/>
                        <a:pt x="47" y="1"/>
                        <a:pt x="19" y="1"/>
                      </a:cubicBezTo>
                      <a:close/>
                    </a:path>
                  </a:pathLst>
                </a:custGeom>
                <a:solidFill>
                  <a:srgbClr val="1B232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8" name="Google Shape;378;p56"/>
                <p:cNvSpPr/>
                <p:nvPr/>
              </p:nvSpPr>
              <p:spPr>
                <a:xfrm flipH="1">
                  <a:off x="8033955" y="4936260"/>
                  <a:ext cx="575" cy="2947"/>
                </a:xfrm>
                <a:custGeom>
                  <a:rect b="b" l="l" r="r" t="t"/>
                  <a:pathLst>
                    <a:path extrusionOk="0" h="41" w="8">
                      <a:moveTo>
                        <a:pt x="1" y="1"/>
                      </a:moveTo>
                      <a:lnTo>
                        <a:pt x="8" y="40"/>
                      </a:lnTo>
                      <a:lnTo>
                        <a:pt x="8" y="1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9" name="Google Shape;379;p56"/>
                <p:cNvSpPr/>
                <p:nvPr/>
              </p:nvSpPr>
              <p:spPr>
                <a:xfrm flipH="1">
                  <a:off x="8010447" y="4933960"/>
                  <a:ext cx="23580" cy="16822"/>
                </a:xfrm>
                <a:custGeom>
                  <a:rect b="b" l="l" r="r" t="t"/>
                  <a:pathLst>
                    <a:path extrusionOk="0" h="234" w="328">
                      <a:moveTo>
                        <a:pt x="320" y="1"/>
                      </a:moveTo>
                      <a:lnTo>
                        <a:pt x="1" y="33"/>
                      </a:lnTo>
                      <a:lnTo>
                        <a:pt x="1" y="72"/>
                      </a:lnTo>
                      <a:lnTo>
                        <a:pt x="26" y="234"/>
                      </a:lnTo>
                      <a:lnTo>
                        <a:pt x="327" y="223"/>
                      </a:lnTo>
                      <a:cubicBezTo>
                        <a:pt x="324" y="169"/>
                        <a:pt x="320" y="94"/>
                        <a:pt x="32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0" name="Google Shape;380;p56"/>
                <p:cNvSpPr/>
                <p:nvPr/>
              </p:nvSpPr>
              <p:spPr>
                <a:xfrm flipH="1">
                  <a:off x="8008649" y="4933672"/>
                  <a:ext cx="2372" cy="16391"/>
                </a:xfrm>
                <a:custGeom>
                  <a:rect b="b" l="l" r="r" t="t"/>
                  <a:pathLst>
                    <a:path extrusionOk="0" h="228" w="33">
                      <a:moveTo>
                        <a:pt x="32" y="1"/>
                      </a:moveTo>
                      <a:lnTo>
                        <a:pt x="0" y="5"/>
                      </a:lnTo>
                      <a:cubicBezTo>
                        <a:pt x="0" y="98"/>
                        <a:pt x="4" y="173"/>
                        <a:pt x="7" y="227"/>
                      </a:cubicBezTo>
                      <a:lnTo>
                        <a:pt x="25" y="227"/>
                      </a:lnTo>
                      <a:cubicBezTo>
                        <a:pt x="29" y="173"/>
                        <a:pt x="29" y="98"/>
                        <a:pt x="32" y="1"/>
                      </a:cubicBezTo>
                      <a:close/>
                    </a:path>
                  </a:pathLst>
                </a:custGeom>
                <a:solidFill>
                  <a:srgbClr val="1B232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381" name="Google Shape;381;p56"/>
              <p:cNvSpPr/>
              <p:nvPr/>
            </p:nvSpPr>
            <p:spPr>
              <a:xfrm flipH="1">
                <a:off x="7352169" y="2317256"/>
                <a:ext cx="531159" cy="563531"/>
              </a:xfrm>
              <a:custGeom>
                <a:rect b="b" l="l" r="r" t="t"/>
                <a:pathLst>
                  <a:path extrusionOk="0" h="11636" w="10967">
                    <a:moveTo>
                      <a:pt x="9968" y="0"/>
                    </a:moveTo>
                    <a:cubicBezTo>
                      <a:pt x="9815" y="0"/>
                      <a:pt x="9735" y="286"/>
                      <a:pt x="9735" y="286"/>
                    </a:cubicBezTo>
                    <a:cubicBezTo>
                      <a:pt x="9735" y="286"/>
                      <a:pt x="9081" y="1726"/>
                      <a:pt x="8906" y="1726"/>
                    </a:cubicBezTo>
                    <a:cubicBezTo>
                      <a:pt x="8902" y="1726"/>
                      <a:pt x="8899" y="1726"/>
                      <a:pt x="8895" y="1724"/>
                    </a:cubicBezTo>
                    <a:cubicBezTo>
                      <a:pt x="8737" y="1660"/>
                      <a:pt x="9111" y="763"/>
                      <a:pt x="9257" y="468"/>
                    </a:cubicBezTo>
                    <a:cubicBezTo>
                      <a:pt x="9387" y="206"/>
                      <a:pt x="9335" y="28"/>
                      <a:pt x="9189" y="28"/>
                    </a:cubicBezTo>
                    <a:cubicBezTo>
                      <a:pt x="9173" y="28"/>
                      <a:pt x="9157" y="30"/>
                      <a:pt x="9139" y="34"/>
                    </a:cubicBezTo>
                    <a:cubicBezTo>
                      <a:pt x="9017" y="63"/>
                      <a:pt x="8543" y="953"/>
                      <a:pt x="8407" y="1247"/>
                    </a:cubicBezTo>
                    <a:cubicBezTo>
                      <a:pt x="8300" y="1471"/>
                      <a:pt x="8064" y="1992"/>
                      <a:pt x="7894" y="1992"/>
                    </a:cubicBezTo>
                    <a:cubicBezTo>
                      <a:pt x="7839" y="1992"/>
                      <a:pt x="7792" y="1939"/>
                      <a:pt x="7757" y="1807"/>
                    </a:cubicBezTo>
                    <a:cubicBezTo>
                      <a:pt x="7610" y="1258"/>
                      <a:pt x="7290" y="892"/>
                      <a:pt x="7136" y="853"/>
                    </a:cubicBezTo>
                    <a:cubicBezTo>
                      <a:pt x="7123" y="849"/>
                      <a:pt x="7110" y="848"/>
                      <a:pt x="7098" y="848"/>
                    </a:cubicBezTo>
                    <a:cubicBezTo>
                      <a:pt x="6965" y="848"/>
                      <a:pt x="6881" y="1029"/>
                      <a:pt x="6985" y="1151"/>
                    </a:cubicBezTo>
                    <a:cubicBezTo>
                      <a:pt x="7075" y="1262"/>
                      <a:pt x="7168" y="1492"/>
                      <a:pt x="7233" y="1664"/>
                    </a:cubicBezTo>
                    <a:cubicBezTo>
                      <a:pt x="7287" y="1811"/>
                      <a:pt x="7315" y="1961"/>
                      <a:pt x="7315" y="2116"/>
                    </a:cubicBezTo>
                    <a:cubicBezTo>
                      <a:pt x="7319" y="2612"/>
                      <a:pt x="7272" y="2920"/>
                      <a:pt x="7254" y="3010"/>
                    </a:cubicBezTo>
                    <a:lnTo>
                      <a:pt x="3224" y="8340"/>
                    </a:lnTo>
                    <a:lnTo>
                      <a:pt x="1555" y="7335"/>
                    </a:lnTo>
                    <a:lnTo>
                      <a:pt x="1" y="10034"/>
                    </a:lnTo>
                    <a:lnTo>
                      <a:pt x="2244" y="11304"/>
                    </a:lnTo>
                    <a:cubicBezTo>
                      <a:pt x="2639" y="11529"/>
                      <a:pt x="3069" y="11636"/>
                      <a:pt x="3494" y="11636"/>
                    </a:cubicBezTo>
                    <a:cubicBezTo>
                      <a:pt x="4341" y="11636"/>
                      <a:pt x="5166" y="11211"/>
                      <a:pt x="5647" y="10446"/>
                    </a:cubicBezTo>
                    <a:lnTo>
                      <a:pt x="9800" y="3031"/>
                    </a:lnTo>
                    <a:cubicBezTo>
                      <a:pt x="10094" y="2662"/>
                      <a:pt x="10367" y="2306"/>
                      <a:pt x="10517" y="2066"/>
                    </a:cubicBezTo>
                    <a:cubicBezTo>
                      <a:pt x="10966" y="1351"/>
                      <a:pt x="10902" y="1308"/>
                      <a:pt x="10812" y="1272"/>
                    </a:cubicBezTo>
                    <a:cubicBezTo>
                      <a:pt x="10803" y="1268"/>
                      <a:pt x="10793" y="1266"/>
                      <a:pt x="10783" y="1266"/>
                    </a:cubicBezTo>
                    <a:cubicBezTo>
                      <a:pt x="10553" y="1266"/>
                      <a:pt x="10105" y="2199"/>
                      <a:pt x="9972" y="2199"/>
                    </a:cubicBezTo>
                    <a:cubicBezTo>
                      <a:pt x="9953" y="2199"/>
                      <a:pt x="9941" y="2181"/>
                      <a:pt x="9936" y="2138"/>
                    </a:cubicBezTo>
                    <a:cubicBezTo>
                      <a:pt x="9896" y="1779"/>
                      <a:pt x="10844" y="598"/>
                      <a:pt x="10582" y="501"/>
                    </a:cubicBezTo>
                    <a:cubicBezTo>
                      <a:pt x="10567" y="496"/>
                      <a:pt x="10552" y="493"/>
                      <a:pt x="10536" y="493"/>
                    </a:cubicBezTo>
                    <a:cubicBezTo>
                      <a:pt x="10188" y="493"/>
                      <a:pt x="9647" y="1784"/>
                      <a:pt x="9591" y="1893"/>
                    </a:cubicBezTo>
                    <a:cubicBezTo>
                      <a:pt x="9571" y="1932"/>
                      <a:pt x="9537" y="1948"/>
                      <a:pt x="9504" y="1948"/>
                    </a:cubicBezTo>
                    <a:cubicBezTo>
                      <a:pt x="9443" y="1948"/>
                      <a:pt x="9385" y="1894"/>
                      <a:pt x="9422" y="1829"/>
                    </a:cubicBezTo>
                    <a:cubicBezTo>
                      <a:pt x="9505" y="1681"/>
                      <a:pt x="10352" y="135"/>
                      <a:pt x="10015" y="9"/>
                    </a:cubicBezTo>
                    <a:cubicBezTo>
                      <a:pt x="9999" y="3"/>
                      <a:pt x="9983" y="0"/>
                      <a:pt x="9968" y="0"/>
                    </a:cubicBez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" name="Google Shape;382;p56"/>
              <p:cNvSpPr/>
              <p:nvPr/>
            </p:nvSpPr>
            <p:spPr>
              <a:xfrm flipH="1">
                <a:off x="8108534" y="2060426"/>
                <a:ext cx="254077" cy="497618"/>
              </a:xfrm>
              <a:custGeom>
                <a:rect b="b" l="l" r="r" t="t"/>
                <a:pathLst>
                  <a:path extrusionOk="0" h="10275" w="5246">
                    <a:moveTo>
                      <a:pt x="2880" y="0"/>
                    </a:moveTo>
                    <a:cubicBezTo>
                      <a:pt x="1946" y="0"/>
                      <a:pt x="1019" y="263"/>
                      <a:pt x="220" y="804"/>
                    </a:cubicBezTo>
                    <a:lnTo>
                      <a:pt x="1" y="951"/>
                    </a:lnTo>
                    <a:lnTo>
                      <a:pt x="72" y="8561"/>
                    </a:lnTo>
                    <a:cubicBezTo>
                      <a:pt x="84" y="9457"/>
                      <a:pt x="776" y="10201"/>
                      <a:pt x="1670" y="10269"/>
                    </a:cubicBezTo>
                    <a:cubicBezTo>
                      <a:pt x="1715" y="10272"/>
                      <a:pt x="1760" y="10274"/>
                      <a:pt x="1805" y="10274"/>
                    </a:cubicBezTo>
                    <a:cubicBezTo>
                      <a:pt x="2726" y="10274"/>
                      <a:pt x="3498" y="9545"/>
                      <a:pt x="3536" y="8611"/>
                    </a:cubicBezTo>
                    <a:cubicBezTo>
                      <a:pt x="3572" y="7667"/>
                      <a:pt x="3604" y="6712"/>
                      <a:pt x="3604" y="6712"/>
                    </a:cubicBezTo>
                    <a:cubicBezTo>
                      <a:pt x="3604" y="6712"/>
                      <a:pt x="5033" y="6579"/>
                      <a:pt x="5141" y="5165"/>
                    </a:cubicBezTo>
                    <a:cubicBezTo>
                      <a:pt x="5245" y="3750"/>
                      <a:pt x="5166" y="574"/>
                      <a:pt x="5166" y="574"/>
                    </a:cubicBezTo>
                    <a:lnTo>
                      <a:pt x="5209" y="560"/>
                    </a:lnTo>
                    <a:cubicBezTo>
                      <a:pt x="4476" y="190"/>
                      <a:pt x="3676" y="0"/>
                      <a:pt x="2880" y="0"/>
                    </a:cubicBez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3" name="Google Shape;383;p56"/>
              <p:cNvSpPr/>
              <p:nvPr/>
            </p:nvSpPr>
            <p:spPr>
              <a:xfrm flipH="1">
                <a:off x="8125245" y="2187557"/>
                <a:ext cx="22134" cy="20002"/>
              </a:xfrm>
              <a:custGeom>
                <a:rect b="b" l="l" r="r" t="t"/>
                <a:pathLst>
                  <a:path extrusionOk="0" h="413" w="457">
                    <a:moveTo>
                      <a:pt x="228" y="1"/>
                    </a:moveTo>
                    <a:cubicBezTo>
                      <a:pt x="176" y="1"/>
                      <a:pt x="124" y="21"/>
                      <a:pt x="83" y="60"/>
                    </a:cubicBezTo>
                    <a:cubicBezTo>
                      <a:pt x="4" y="138"/>
                      <a:pt x="0" y="267"/>
                      <a:pt x="79" y="350"/>
                    </a:cubicBezTo>
                    <a:cubicBezTo>
                      <a:pt x="119" y="392"/>
                      <a:pt x="173" y="413"/>
                      <a:pt x="227" y="413"/>
                    </a:cubicBezTo>
                    <a:cubicBezTo>
                      <a:pt x="280" y="413"/>
                      <a:pt x="333" y="393"/>
                      <a:pt x="374" y="354"/>
                    </a:cubicBezTo>
                    <a:cubicBezTo>
                      <a:pt x="452" y="275"/>
                      <a:pt x="457" y="146"/>
                      <a:pt x="377" y="63"/>
                    </a:cubicBezTo>
                    <a:cubicBezTo>
                      <a:pt x="336" y="22"/>
                      <a:pt x="282" y="1"/>
                      <a:pt x="228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4" name="Google Shape;384;p56"/>
              <p:cNvSpPr/>
              <p:nvPr/>
            </p:nvSpPr>
            <p:spPr>
              <a:xfrm flipH="1">
                <a:off x="8116237" y="2182036"/>
                <a:ext cx="35501" cy="11139"/>
              </a:xfrm>
              <a:custGeom>
                <a:rect b="b" l="l" r="r" t="t"/>
                <a:pathLst>
                  <a:path extrusionOk="0" h="230" w="733">
                    <a:moveTo>
                      <a:pt x="350" y="1"/>
                    </a:moveTo>
                    <a:cubicBezTo>
                      <a:pt x="241" y="1"/>
                      <a:pt x="146" y="37"/>
                      <a:pt x="87" y="77"/>
                    </a:cubicBezTo>
                    <a:cubicBezTo>
                      <a:pt x="22" y="120"/>
                      <a:pt x="1" y="163"/>
                      <a:pt x="8" y="174"/>
                    </a:cubicBezTo>
                    <a:cubicBezTo>
                      <a:pt x="11" y="177"/>
                      <a:pt x="15" y="178"/>
                      <a:pt x="21" y="178"/>
                    </a:cubicBezTo>
                    <a:cubicBezTo>
                      <a:pt x="62" y="178"/>
                      <a:pt x="179" y="118"/>
                      <a:pt x="330" y="118"/>
                    </a:cubicBezTo>
                    <a:cubicBezTo>
                      <a:pt x="343" y="118"/>
                      <a:pt x="357" y="119"/>
                      <a:pt x="370" y="120"/>
                    </a:cubicBezTo>
                    <a:cubicBezTo>
                      <a:pt x="551" y="133"/>
                      <a:pt x="675" y="230"/>
                      <a:pt x="714" y="230"/>
                    </a:cubicBezTo>
                    <a:cubicBezTo>
                      <a:pt x="717" y="230"/>
                      <a:pt x="720" y="229"/>
                      <a:pt x="722" y="227"/>
                    </a:cubicBezTo>
                    <a:cubicBezTo>
                      <a:pt x="733" y="217"/>
                      <a:pt x="715" y="170"/>
                      <a:pt x="658" y="116"/>
                    </a:cubicBezTo>
                    <a:cubicBezTo>
                      <a:pt x="600" y="66"/>
                      <a:pt x="504" y="12"/>
                      <a:pt x="381" y="2"/>
                    </a:cubicBezTo>
                    <a:cubicBezTo>
                      <a:pt x="371" y="1"/>
                      <a:pt x="361" y="1"/>
                      <a:pt x="35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" name="Google Shape;385;p56"/>
              <p:cNvSpPr/>
              <p:nvPr/>
            </p:nvSpPr>
            <p:spPr>
              <a:xfrm flipH="1">
                <a:off x="8227291" y="2189688"/>
                <a:ext cx="22812" cy="19953"/>
              </a:xfrm>
              <a:custGeom>
                <a:rect b="b" l="l" r="r" t="t"/>
                <a:pathLst>
                  <a:path extrusionOk="0" h="412" w="471">
                    <a:moveTo>
                      <a:pt x="236" y="0"/>
                    </a:moveTo>
                    <a:cubicBezTo>
                      <a:pt x="172" y="0"/>
                      <a:pt x="108" y="30"/>
                      <a:pt x="68" y="87"/>
                    </a:cubicBezTo>
                    <a:cubicBezTo>
                      <a:pt x="0" y="180"/>
                      <a:pt x="25" y="310"/>
                      <a:pt x="118" y="374"/>
                    </a:cubicBezTo>
                    <a:cubicBezTo>
                      <a:pt x="155" y="399"/>
                      <a:pt x="196" y="411"/>
                      <a:pt x="237" y="411"/>
                    </a:cubicBezTo>
                    <a:cubicBezTo>
                      <a:pt x="301" y="411"/>
                      <a:pt x="364" y="381"/>
                      <a:pt x="406" y="324"/>
                    </a:cubicBezTo>
                    <a:cubicBezTo>
                      <a:pt x="471" y="231"/>
                      <a:pt x="449" y="105"/>
                      <a:pt x="355" y="37"/>
                    </a:cubicBezTo>
                    <a:cubicBezTo>
                      <a:pt x="319" y="12"/>
                      <a:pt x="278" y="0"/>
                      <a:pt x="236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6" name="Google Shape;386;p56"/>
              <p:cNvSpPr/>
              <p:nvPr/>
            </p:nvSpPr>
            <p:spPr>
              <a:xfrm flipH="1">
                <a:off x="8219106" y="2184264"/>
                <a:ext cx="35743" cy="11042"/>
              </a:xfrm>
              <a:custGeom>
                <a:rect b="b" l="l" r="r" t="t"/>
                <a:pathLst>
                  <a:path extrusionOk="0" h="228" w="738">
                    <a:moveTo>
                      <a:pt x="340" y="0"/>
                    </a:moveTo>
                    <a:cubicBezTo>
                      <a:pt x="236" y="0"/>
                      <a:pt x="148" y="36"/>
                      <a:pt x="91" y="74"/>
                    </a:cubicBezTo>
                    <a:cubicBezTo>
                      <a:pt x="27" y="117"/>
                      <a:pt x="1" y="160"/>
                      <a:pt x="12" y="171"/>
                    </a:cubicBezTo>
                    <a:cubicBezTo>
                      <a:pt x="14" y="174"/>
                      <a:pt x="18" y="175"/>
                      <a:pt x="24" y="175"/>
                    </a:cubicBezTo>
                    <a:cubicBezTo>
                      <a:pt x="63" y="175"/>
                      <a:pt x="183" y="115"/>
                      <a:pt x="335" y="115"/>
                    </a:cubicBezTo>
                    <a:cubicBezTo>
                      <a:pt x="348" y="115"/>
                      <a:pt x="361" y="116"/>
                      <a:pt x="375" y="117"/>
                    </a:cubicBezTo>
                    <a:cubicBezTo>
                      <a:pt x="552" y="130"/>
                      <a:pt x="678" y="227"/>
                      <a:pt x="718" y="227"/>
                    </a:cubicBezTo>
                    <a:cubicBezTo>
                      <a:pt x="721" y="227"/>
                      <a:pt x="724" y="226"/>
                      <a:pt x="726" y="224"/>
                    </a:cubicBezTo>
                    <a:cubicBezTo>
                      <a:pt x="737" y="214"/>
                      <a:pt x="719" y="168"/>
                      <a:pt x="662" y="117"/>
                    </a:cubicBezTo>
                    <a:cubicBezTo>
                      <a:pt x="604" y="63"/>
                      <a:pt x="504" y="9"/>
                      <a:pt x="382" y="2"/>
                    </a:cubicBezTo>
                    <a:cubicBezTo>
                      <a:pt x="367" y="1"/>
                      <a:pt x="353" y="0"/>
                      <a:pt x="340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7" name="Google Shape;387;p56"/>
              <p:cNvSpPr/>
              <p:nvPr/>
            </p:nvSpPr>
            <p:spPr>
              <a:xfrm flipH="1">
                <a:off x="8110277" y="2038196"/>
                <a:ext cx="255433" cy="208249"/>
              </a:xfrm>
              <a:custGeom>
                <a:rect b="b" l="l" r="r" t="t"/>
                <a:pathLst>
                  <a:path extrusionOk="0" h="4300" w="5274">
                    <a:moveTo>
                      <a:pt x="2832" y="0"/>
                    </a:moveTo>
                    <a:cubicBezTo>
                      <a:pt x="2374" y="0"/>
                      <a:pt x="1874" y="49"/>
                      <a:pt x="1350" y="175"/>
                    </a:cubicBezTo>
                    <a:cubicBezTo>
                      <a:pt x="1350" y="175"/>
                      <a:pt x="126" y="631"/>
                      <a:pt x="65" y="1281"/>
                    </a:cubicBezTo>
                    <a:cubicBezTo>
                      <a:pt x="0" y="1930"/>
                      <a:pt x="79" y="3007"/>
                      <a:pt x="79" y="3007"/>
                    </a:cubicBezTo>
                    <a:lnTo>
                      <a:pt x="154" y="3015"/>
                    </a:lnTo>
                    <a:lnTo>
                      <a:pt x="123" y="4299"/>
                    </a:lnTo>
                    <a:lnTo>
                      <a:pt x="600" y="4231"/>
                    </a:lnTo>
                    <a:lnTo>
                      <a:pt x="668" y="2630"/>
                    </a:lnTo>
                    <a:cubicBezTo>
                      <a:pt x="668" y="2630"/>
                      <a:pt x="1501" y="2056"/>
                      <a:pt x="1515" y="1163"/>
                    </a:cubicBezTo>
                    <a:cubicBezTo>
                      <a:pt x="1731" y="1134"/>
                      <a:pt x="2388" y="1054"/>
                      <a:pt x="3160" y="1054"/>
                    </a:cubicBezTo>
                    <a:cubicBezTo>
                      <a:pt x="3851" y="1054"/>
                      <a:pt x="4633" y="1118"/>
                      <a:pt x="5273" y="1338"/>
                    </a:cubicBezTo>
                    <a:lnTo>
                      <a:pt x="5273" y="1019"/>
                    </a:lnTo>
                    <a:cubicBezTo>
                      <a:pt x="5273" y="821"/>
                      <a:pt x="5129" y="423"/>
                      <a:pt x="4943" y="355"/>
                    </a:cubicBezTo>
                    <a:cubicBezTo>
                      <a:pt x="4535" y="205"/>
                      <a:pt x="3774" y="0"/>
                      <a:pt x="283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8" name="Google Shape;388;p56"/>
              <p:cNvSpPr/>
              <p:nvPr/>
            </p:nvSpPr>
            <p:spPr>
              <a:xfrm flipH="1">
                <a:off x="8186995" y="2351061"/>
                <a:ext cx="87275" cy="52353"/>
              </a:xfrm>
              <a:custGeom>
                <a:rect b="b" l="l" r="r" t="t"/>
                <a:pathLst>
                  <a:path extrusionOk="0" h="1081" w="1802">
                    <a:moveTo>
                      <a:pt x="0" y="0"/>
                    </a:moveTo>
                    <a:cubicBezTo>
                      <a:pt x="1" y="1"/>
                      <a:pt x="337" y="1066"/>
                      <a:pt x="1770" y="1081"/>
                    </a:cubicBezTo>
                    <a:lnTo>
                      <a:pt x="1802" y="711"/>
                    </a:lnTo>
                    <a:cubicBezTo>
                      <a:pt x="1802" y="711"/>
                      <a:pt x="897" y="693"/>
                      <a:pt x="0" y="0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9" name="Google Shape;389;p56"/>
              <p:cNvSpPr/>
              <p:nvPr/>
            </p:nvSpPr>
            <p:spPr>
              <a:xfrm flipH="1">
                <a:off x="8220172" y="2167119"/>
                <a:ext cx="35888" cy="5521"/>
              </a:xfrm>
              <a:custGeom>
                <a:rect b="b" l="l" r="r" t="t"/>
                <a:pathLst>
                  <a:path extrusionOk="0" h="114" w="741">
                    <a:moveTo>
                      <a:pt x="554" y="1"/>
                    </a:moveTo>
                    <a:cubicBezTo>
                      <a:pt x="499" y="1"/>
                      <a:pt x="435" y="3"/>
                      <a:pt x="367" y="8"/>
                    </a:cubicBezTo>
                    <a:cubicBezTo>
                      <a:pt x="163" y="26"/>
                      <a:pt x="1" y="62"/>
                      <a:pt x="4" y="86"/>
                    </a:cubicBezTo>
                    <a:cubicBezTo>
                      <a:pt x="4" y="103"/>
                      <a:pt x="77" y="114"/>
                      <a:pt x="183" y="114"/>
                    </a:cubicBezTo>
                    <a:cubicBezTo>
                      <a:pt x="239" y="114"/>
                      <a:pt x="305" y="111"/>
                      <a:pt x="375" y="105"/>
                    </a:cubicBezTo>
                    <a:cubicBezTo>
                      <a:pt x="576" y="91"/>
                      <a:pt x="741" y="55"/>
                      <a:pt x="737" y="30"/>
                    </a:cubicBezTo>
                    <a:cubicBezTo>
                      <a:pt x="734" y="10"/>
                      <a:pt x="661" y="1"/>
                      <a:pt x="55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0" name="Google Shape;390;p56"/>
              <p:cNvSpPr/>
              <p:nvPr/>
            </p:nvSpPr>
            <p:spPr>
              <a:xfrm flipH="1">
                <a:off x="8121855" y="2150992"/>
                <a:ext cx="35259" cy="8863"/>
              </a:xfrm>
              <a:custGeom>
                <a:rect b="b" l="l" r="r" t="t"/>
                <a:pathLst>
                  <a:path extrusionOk="0" h="183" w="728">
                    <a:moveTo>
                      <a:pt x="409" y="1"/>
                    </a:moveTo>
                    <a:cubicBezTo>
                      <a:pt x="390" y="1"/>
                      <a:pt x="371" y="2"/>
                      <a:pt x="352" y="3"/>
                    </a:cubicBezTo>
                    <a:cubicBezTo>
                      <a:pt x="130" y="22"/>
                      <a:pt x="0" y="161"/>
                      <a:pt x="22" y="179"/>
                    </a:cubicBezTo>
                    <a:cubicBezTo>
                      <a:pt x="24" y="182"/>
                      <a:pt x="27" y="183"/>
                      <a:pt x="31" y="183"/>
                    </a:cubicBezTo>
                    <a:cubicBezTo>
                      <a:pt x="67" y="183"/>
                      <a:pt x="194" y="113"/>
                      <a:pt x="363" y="101"/>
                    </a:cubicBezTo>
                    <a:cubicBezTo>
                      <a:pt x="392" y="97"/>
                      <a:pt x="421" y="96"/>
                      <a:pt x="448" y="96"/>
                    </a:cubicBezTo>
                    <a:cubicBezTo>
                      <a:pt x="563" y="96"/>
                      <a:pt x="655" y="121"/>
                      <a:pt x="693" y="121"/>
                    </a:cubicBezTo>
                    <a:cubicBezTo>
                      <a:pt x="703" y="121"/>
                      <a:pt x="709" y="119"/>
                      <a:pt x="711" y="115"/>
                    </a:cubicBezTo>
                    <a:cubicBezTo>
                      <a:pt x="728" y="95"/>
                      <a:pt x="601" y="1"/>
                      <a:pt x="409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" name="Google Shape;391;p56"/>
              <p:cNvSpPr/>
              <p:nvPr/>
            </p:nvSpPr>
            <p:spPr>
              <a:xfrm flipH="1">
                <a:off x="8173241" y="2285291"/>
                <a:ext cx="42475" cy="14965"/>
              </a:xfrm>
              <a:custGeom>
                <a:rect b="b" l="l" r="r" t="t"/>
                <a:pathLst>
                  <a:path extrusionOk="0" h="309" w="877">
                    <a:moveTo>
                      <a:pt x="31" y="0"/>
                    </a:moveTo>
                    <a:cubicBezTo>
                      <a:pt x="29" y="0"/>
                      <a:pt x="27" y="1"/>
                      <a:pt x="26" y="2"/>
                    </a:cubicBezTo>
                    <a:cubicBezTo>
                      <a:pt x="1" y="15"/>
                      <a:pt x="134" y="209"/>
                      <a:pt x="399" y="282"/>
                    </a:cubicBezTo>
                    <a:cubicBezTo>
                      <a:pt x="469" y="301"/>
                      <a:pt x="536" y="309"/>
                      <a:pt x="596" y="309"/>
                    </a:cubicBezTo>
                    <a:cubicBezTo>
                      <a:pt x="763" y="309"/>
                      <a:pt x="877" y="250"/>
                      <a:pt x="866" y="231"/>
                    </a:cubicBezTo>
                    <a:cubicBezTo>
                      <a:pt x="864" y="224"/>
                      <a:pt x="849" y="223"/>
                      <a:pt x="823" y="223"/>
                    </a:cubicBezTo>
                    <a:cubicBezTo>
                      <a:pt x="798" y="223"/>
                      <a:pt x="763" y="224"/>
                      <a:pt x="720" y="224"/>
                    </a:cubicBezTo>
                    <a:cubicBezTo>
                      <a:pt x="641" y="224"/>
                      <a:pt x="536" y="219"/>
                      <a:pt x="425" y="188"/>
                    </a:cubicBezTo>
                    <a:cubicBezTo>
                      <a:pt x="205" y="131"/>
                      <a:pt x="65" y="0"/>
                      <a:pt x="3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2" name="Google Shape;392;p56"/>
              <p:cNvSpPr/>
              <p:nvPr/>
            </p:nvSpPr>
            <p:spPr>
              <a:xfrm flipH="1">
                <a:off x="8315292" y="1999451"/>
                <a:ext cx="80495" cy="77682"/>
              </a:xfrm>
              <a:custGeom>
                <a:rect b="b" l="l" r="r" t="t"/>
                <a:pathLst>
                  <a:path extrusionOk="0" h="1604" w="1662">
                    <a:moveTo>
                      <a:pt x="1415" y="1366"/>
                    </a:moveTo>
                    <a:lnTo>
                      <a:pt x="1369" y="1399"/>
                    </a:lnTo>
                    <a:lnTo>
                      <a:pt x="1369" y="1399"/>
                    </a:lnTo>
                    <a:cubicBezTo>
                      <a:pt x="1385" y="1389"/>
                      <a:pt x="1400" y="1378"/>
                      <a:pt x="1415" y="1366"/>
                    </a:cubicBezTo>
                    <a:close/>
                    <a:moveTo>
                      <a:pt x="769" y="0"/>
                    </a:moveTo>
                    <a:cubicBezTo>
                      <a:pt x="731" y="0"/>
                      <a:pt x="692" y="3"/>
                      <a:pt x="654" y="10"/>
                    </a:cubicBezTo>
                    <a:cubicBezTo>
                      <a:pt x="331" y="60"/>
                      <a:pt x="65" y="351"/>
                      <a:pt x="33" y="677"/>
                    </a:cubicBezTo>
                    <a:cubicBezTo>
                      <a:pt x="0" y="1000"/>
                      <a:pt x="197" y="1330"/>
                      <a:pt x="489" y="1474"/>
                    </a:cubicBezTo>
                    <a:cubicBezTo>
                      <a:pt x="602" y="1530"/>
                      <a:pt x="728" y="1556"/>
                      <a:pt x="854" y="1556"/>
                    </a:cubicBezTo>
                    <a:cubicBezTo>
                      <a:pt x="981" y="1556"/>
                      <a:pt x="1109" y="1529"/>
                      <a:pt x="1226" y="1478"/>
                    </a:cubicBezTo>
                    <a:lnTo>
                      <a:pt x="1226" y="1478"/>
                    </a:lnTo>
                    <a:cubicBezTo>
                      <a:pt x="1181" y="1521"/>
                      <a:pt x="1135" y="1563"/>
                      <a:pt x="1088" y="1603"/>
                    </a:cubicBezTo>
                    <a:lnTo>
                      <a:pt x="1369" y="1399"/>
                    </a:lnTo>
                    <a:lnTo>
                      <a:pt x="1369" y="1399"/>
                    </a:lnTo>
                    <a:cubicBezTo>
                      <a:pt x="1324" y="1430"/>
                      <a:pt x="1276" y="1456"/>
                      <a:pt x="1226" y="1478"/>
                    </a:cubicBezTo>
                    <a:lnTo>
                      <a:pt x="1226" y="1478"/>
                    </a:lnTo>
                    <a:cubicBezTo>
                      <a:pt x="1343" y="1366"/>
                      <a:pt x="1450" y="1244"/>
                      <a:pt x="1526" y="1101"/>
                    </a:cubicBezTo>
                    <a:cubicBezTo>
                      <a:pt x="1627" y="904"/>
                      <a:pt x="1662" y="656"/>
                      <a:pt x="1565" y="455"/>
                    </a:cubicBezTo>
                    <a:cubicBezTo>
                      <a:pt x="1497" y="311"/>
                      <a:pt x="1365" y="200"/>
                      <a:pt x="1224" y="124"/>
                    </a:cubicBezTo>
                    <a:cubicBezTo>
                      <a:pt x="1083" y="50"/>
                      <a:pt x="926" y="0"/>
                      <a:pt x="76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3" name="Google Shape;393;p56"/>
              <p:cNvSpPr/>
              <p:nvPr/>
            </p:nvSpPr>
            <p:spPr>
              <a:xfrm flipH="1">
                <a:off x="8355587" y="2171817"/>
                <a:ext cx="47900" cy="78892"/>
              </a:xfrm>
              <a:custGeom>
                <a:rect b="b" l="l" r="r" t="t"/>
                <a:pathLst>
                  <a:path extrusionOk="0" h="1629" w="989">
                    <a:moveTo>
                      <a:pt x="750" y="0"/>
                    </a:moveTo>
                    <a:cubicBezTo>
                      <a:pt x="486" y="0"/>
                      <a:pt x="75" y="118"/>
                      <a:pt x="38" y="826"/>
                    </a:cubicBezTo>
                    <a:cubicBezTo>
                      <a:pt x="1" y="1497"/>
                      <a:pt x="402" y="1628"/>
                      <a:pt x="694" y="1628"/>
                    </a:cubicBezTo>
                    <a:cubicBezTo>
                      <a:pt x="856" y="1628"/>
                      <a:pt x="984" y="1588"/>
                      <a:pt x="985" y="1576"/>
                    </a:cubicBezTo>
                    <a:cubicBezTo>
                      <a:pt x="989" y="1555"/>
                      <a:pt x="981" y="618"/>
                      <a:pt x="977" y="213"/>
                    </a:cubicBezTo>
                    <a:cubicBezTo>
                      <a:pt x="977" y="101"/>
                      <a:pt x="888" y="4"/>
                      <a:pt x="773" y="1"/>
                    </a:cubicBezTo>
                    <a:cubicBezTo>
                      <a:pt x="766" y="0"/>
                      <a:pt x="758" y="0"/>
                      <a:pt x="750" y="0"/>
                    </a:cubicBez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4" name="Google Shape;394;p56"/>
              <p:cNvSpPr/>
              <p:nvPr/>
            </p:nvSpPr>
            <p:spPr>
              <a:xfrm flipH="1">
                <a:off x="8366727" y="2187945"/>
                <a:ext cx="21940" cy="44168"/>
              </a:xfrm>
              <a:custGeom>
                <a:rect b="b" l="l" r="r" t="t"/>
                <a:pathLst>
                  <a:path extrusionOk="0" h="912" w="453">
                    <a:moveTo>
                      <a:pt x="295" y="1"/>
                    </a:moveTo>
                    <a:cubicBezTo>
                      <a:pt x="291" y="1"/>
                      <a:pt x="287" y="1"/>
                      <a:pt x="284" y="1"/>
                    </a:cubicBezTo>
                    <a:cubicBezTo>
                      <a:pt x="201" y="1"/>
                      <a:pt x="126" y="73"/>
                      <a:pt x="83" y="152"/>
                    </a:cubicBezTo>
                    <a:cubicBezTo>
                      <a:pt x="40" y="231"/>
                      <a:pt x="7" y="332"/>
                      <a:pt x="4" y="440"/>
                    </a:cubicBezTo>
                    <a:cubicBezTo>
                      <a:pt x="0" y="647"/>
                      <a:pt x="98" y="852"/>
                      <a:pt x="244" y="902"/>
                    </a:cubicBezTo>
                    <a:cubicBezTo>
                      <a:pt x="267" y="909"/>
                      <a:pt x="289" y="912"/>
                      <a:pt x="310" y="912"/>
                    </a:cubicBezTo>
                    <a:cubicBezTo>
                      <a:pt x="354" y="912"/>
                      <a:pt x="391" y="899"/>
                      <a:pt x="413" y="884"/>
                    </a:cubicBezTo>
                    <a:cubicBezTo>
                      <a:pt x="446" y="859"/>
                      <a:pt x="453" y="838"/>
                      <a:pt x="449" y="834"/>
                    </a:cubicBezTo>
                    <a:cubicBezTo>
                      <a:pt x="449" y="834"/>
                      <a:pt x="449" y="834"/>
                      <a:pt x="448" y="834"/>
                    </a:cubicBezTo>
                    <a:cubicBezTo>
                      <a:pt x="443" y="834"/>
                      <a:pt x="428" y="850"/>
                      <a:pt x="399" y="859"/>
                    </a:cubicBezTo>
                    <a:cubicBezTo>
                      <a:pt x="382" y="865"/>
                      <a:pt x="360" y="870"/>
                      <a:pt x="335" y="870"/>
                    </a:cubicBezTo>
                    <a:cubicBezTo>
                      <a:pt x="313" y="870"/>
                      <a:pt x="288" y="866"/>
                      <a:pt x="262" y="856"/>
                    </a:cubicBezTo>
                    <a:cubicBezTo>
                      <a:pt x="155" y="809"/>
                      <a:pt x="72" y="630"/>
                      <a:pt x="80" y="440"/>
                    </a:cubicBezTo>
                    <a:cubicBezTo>
                      <a:pt x="80" y="346"/>
                      <a:pt x="105" y="256"/>
                      <a:pt x="144" y="185"/>
                    </a:cubicBezTo>
                    <a:cubicBezTo>
                      <a:pt x="180" y="109"/>
                      <a:pt x="230" y="59"/>
                      <a:pt x="287" y="52"/>
                    </a:cubicBezTo>
                    <a:cubicBezTo>
                      <a:pt x="294" y="50"/>
                      <a:pt x="301" y="50"/>
                      <a:pt x="307" y="50"/>
                    </a:cubicBezTo>
                    <a:cubicBezTo>
                      <a:pt x="351" y="50"/>
                      <a:pt x="382" y="81"/>
                      <a:pt x="392" y="109"/>
                    </a:cubicBezTo>
                    <a:cubicBezTo>
                      <a:pt x="403" y="138"/>
                      <a:pt x="395" y="160"/>
                      <a:pt x="403" y="160"/>
                    </a:cubicBezTo>
                    <a:cubicBezTo>
                      <a:pt x="403" y="160"/>
                      <a:pt x="403" y="160"/>
                      <a:pt x="404" y="160"/>
                    </a:cubicBezTo>
                    <a:cubicBezTo>
                      <a:pt x="409" y="160"/>
                      <a:pt x="424" y="141"/>
                      <a:pt x="421" y="102"/>
                    </a:cubicBezTo>
                    <a:cubicBezTo>
                      <a:pt x="417" y="80"/>
                      <a:pt x="406" y="55"/>
                      <a:pt x="381" y="34"/>
                    </a:cubicBezTo>
                    <a:cubicBezTo>
                      <a:pt x="362" y="14"/>
                      <a:pt x="328" y="1"/>
                      <a:pt x="295" y="1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5" name="Google Shape;395;p56"/>
              <p:cNvSpPr/>
              <p:nvPr/>
            </p:nvSpPr>
            <p:spPr>
              <a:xfrm flipH="1">
                <a:off x="7720053" y="2405110"/>
                <a:ext cx="955428" cy="792751"/>
              </a:xfrm>
              <a:custGeom>
                <a:rect b="b" l="l" r="r" t="t"/>
                <a:pathLst>
                  <a:path extrusionOk="0" h="16369" w="19727">
                    <a:moveTo>
                      <a:pt x="10287" y="1"/>
                    </a:moveTo>
                    <a:cubicBezTo>
                      <a:pt x="9167" y="112"/>
                      <a:pt x="8586" y="1436"/>
                      <a:pt x="8586" y="1436"/>
                    </a:cubicBezTo>
                    <a:cubicBezTo>
                      <a:pt x="8123" y="316"/>
                      <a:pt x="6378" y="152"/>
                      <a:pt x="6378" y="152"/>
                    </a:cubicBezTo>
                    <a:lnTo>
                      <a:pt x="6378" y="152"/>
                    </a:lnTo>
                    <a:lnTo>
                      <a:pt x="6411" y="1310"/>
                    </a:lnTo>
                    <a:cubicBezTo>
                      <a:pt x="5851" y="1346"/>
                      <a:pt x="5008" y="1490"/>
                      <a:pt x="4584" y="1644"/>
                    </a:cubicBezTo>
                    <a:cubicBezTo>
                      <a:pt x="3611" y="1996"/>
                      <a:pt x="2757" y="2470"/>
                      <a:pt x="2092" y="3248"/>
                    </a:cubicBezTo>
                    <a:cubicBezTo>
                      <a:pt x="1536" y="3899"/>
                      <a:pt x="1199" y="4706"/>
                      <a:pt x="1070" y="5553"/>
                    </a:cubicBezTo>
                    <a:lnTo>
                      <a:pt x="0" y="12474"/>
                    </a:lnTo>
                    <a:lnTo>
                      <a:pt x="3877" y="12843"/>
                    </a:lnTo>
                    <a:lnTo>
                      <a:pt x="4501" y="7588"/>
                    </a:lnTo>
                    <a:lnTo>
                      <a:pt x="4584" y="11526"/>
                    </a:lnTo>
                    <a:lnTo>
                      <a:pt x="4627" y="15794"/>
                    </a:lnTo>
                    <a:lnTo>
                      <a:pt x="14699" y="16368"/>
                    </a:lnTo>
                    <a:lnTo>
                      <a:pt x="14699" y="16368"/>
                    </a:lnTo>
                    <a:lnTo>
                      <a:pt x="14027" y="11677"/>
                    </a:lnTo>
                    <a:lnTo>
                      <a:pt x="13482" y="6831"/>
                    </a:lnTo>
                    <a:lnTo>
                      <a:pt x="13482" y="6831"/>
                    </a:lnTo>
                    <a:lnTo>
                      <a:pt x="17527" y="9110"/>
                    </a:lnTo>
                    <a:lnTo>
                      <a:pt x="19727" y="6296"/>
                    </a:lnTo>
                    <a:cubicBezTo>
                      <a:pt x="19727" y="6296"/>
                      <a:pt x="14763" y="2962"/>
                      <a:pt x="14278" y="2682"/>
                    </a:cubicBezTo>
                    <a:cubicBezTo>
                      <a:pt x="12067" y="1389"/>
                      <a:pt x="10947" y="1296"/>
                      <a:pt x="10280" y="1260"/>
                    </a:cubicBezTo>
                    <a:lnTo>
                      <a:pt x="1028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6" name="Google Shape;396;p56"/>
              <p:cNvSpPr/>
              <p:nvPr/>
            </p:nvSpPr>
            <p:spPr>
              <a:xfrm flipH="1">
                <a:off x="8407070" y="2495676"/>
                <a:ext cx="61025" cy="275567"/>
              </a:xfrm>
              <a:custGeom>
                <a:rect b="b" l="l" r="r" t="t"/>
                <a:pathLst>
                  <a:path extrusionOk="0" h="5690" w="1260">
                    <a:moveTo>
                      <a:pt x="18" y="0"/>
                    </a:moveTo>
                    <a:cubicBezTo>
                      <a:pt x="0" y="22"/>
                      <a:pt x="359" y="141"/>
                      <a:pt x="689" y="596"/>
                    </a:cubicBezTo>
                    <a:cubicBezTo>
                      <a:pt x="855" y="823"/>
                      <a:pt x="1001" y="1128"/>
                      <a:pt x="1080" y="1486"/>
                    </a:cubicBezTo>
                    <a:cubicBezTo>
                      <a:pt x="1160" y="1845"/>
                      <a:pt x="1163" y="2258"/>
                      <a:pt x="1102" y="2678"/>
                    </a:cubicBezTo>
                    <a:cubicBezTo>
                      <a:pt x="969" y="3529"/>
                      <a:pt x="661" y="4254"/>
                      <a:pt x="499" y="4796"/>
                    </a:cubicBezTo>
                    <a:cubicBezTo>
                      <a:pt x="413" y="5069"/>
                      <a:pt x="352" y="5291"/>
                      <a:pt x="320" y="5445"/>
                    </a:cubicBezTo>
                    <a:cubicBezTo>
                      <a:pt x="284" y="5599"/>
                      <a:pt x="273" y="5686"/>
                      <a:pt x="280" y="5690"/>
                    </a:cubicBezTo>
                    <a:cubicBezTo>
                      <a:pt x="287" y="5690"/>
                      <a:pt x="312" y="5607"/>
                      <a:pt x="355" y="5453"/>
                    </a:cubicBezTo>
                    <a:cubicBezTo>
                      <a:pt x="403" y="5302"/>
                      <a:pt x="471" y="5087"/>
                      <a:pt x="564" y="4817"/>
                    </a:cubicBezTo>
                    <a:cubicBezTo>
                      <a:pt x="657" y="4552"/>
                      <a:pt x="776" y="4236"/>
                      <a:pt x="894" y="3881"/>
                    </a:cubicBezTo>
                    <a:cubicBezTo>
                      <a:pt x="1016" y="3525"/>
                      <a:pt x="1135" y="3127"/>
                      <a:pt x="1195" y="2692"/>
                    </a:cubicBezTo>
                    <a:cubicBezTo>
                      <a:pt x="1260" y="2261"/>
                      <a:pt x="1256" y="1838"/>
                      <a:pt x="1167" y="1465"/>
                    </a:cubicBezTo>
                    <a:cubicBezTo>
                      <a:pt x="1080" y="1095"/>
                      <a:pt x="923" y="783"/>
                      <a:pt x="747" y="557"/>
                    </a:cubicBezTo>
                    <a:cubicBezTo>
                      <a:pt x="567" y="327"/>
                      <a:pt x="381" y="184"/>
                      <a:pt x="244" y="104"/>
                    </a:cubicBezTo>
                    <a:cubicBezTo>
                      <a:pt x="173" y="65"/>
                      <a:pt x="118" y="36"/>
                      <a:pt x="80" y="22"/>
                    </a:cubicBezTo>
                    <a:cubicBezTo>
                      <a:pt x="40" y="8"/>
                      <a:pt x="18" y="0"/>
                      <a:pt x="18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" name="Google Shape;397;p56"/>
              <p:cNvSpPr/>
              <p:nvPr/>
            </p:nvSpPr>
            <p:spPr>
              <a:xfrm flipH="1">
                <a:off x="8016273" y="2499309"/>
                <a:ext cx="35985" cy="288643"/>
              </a:xfrm>
              <a:custGeom>
                <a:rect b="b" l="l" r="r" t="t"/>
                <a:pathLst>
                  <a:path extrusionOk="0" h="5960" w="743">
                    <a:moveTo>
                      <a:pt x="7" y="1"/>
                    </a:moveTo>
                    <a:cubicBezTo>
                      <a:pt x="7" y="1"/>
                      <a:pt x="7" y="1"/>
                      <a:pt x="7" y="1"/>
                    </a:cubicBezTo>
                    <a:cubicBezTo>
                      <a:pt x="0" y="1"/>
                      <a:pt x="7" y="87"/>
                      <a:pt x="25" y="234"/>
                    </a:cubicBezTo>
                    <a:cubicBezTo>
                      <a:pt x="47" y="407"/>
                      <a:pt x="72" y="622"/>
                      <a:pt x="104" y="873"/>
                    </a:cubicBezTo>
                    <a:cubicBezTo>
                      <a:pt x="172" y="1433"/>
                      <a:pt x="259" y="2169"/>
                      <a:pt x="359" y="2980"/>
                    </a:cubicBezTo>
                    <a:cubicBezTo>
                      <a:pt x="456" y="3795"/>
                      <a:pt x="545" y="4530"/>
                      <a:pt x="614" y="5087"/>
                    </a:cubicBezTo>
                    <a:cubicBezTo>
                      <a:pt x="646" y="5342"/>
                      <a:pt x="675" y="5557"/>
                      <a:pt x="696" y="5726"/>
                    </a:cubicBezTo>
                    <a:cubicBezTo>
                      <a:pt x="714" y="5877"/>
                      <a:pt x="728" y="5959"/>
                      <a:pt x="736" y="5959"/>
                    </a:cubicBezTo>
                    <a:cubicBezTo>
                      <a:pt x="743" y="5959"/>
                      <a:pt x="739" y="5877"/>
                      <a:pt x="732" y="5723"/>
                    </a:cubicBezTo>
                    <a:cubicBezTo>
                      <a:pt x="725" y="5572"/>
                      <a:pt x="707" y="5352"/>
                      <a:pt x="682" y="5080"/>
                    </a:cubicBezTo>
                    <a:cubicBezTo>
                      <a:pt x="635" y="4542"/>
                      <a:pt x="552" y="3795"/>
                      <a:pt x="456" y="2969"/>
                    </a:cubicBezTo>
                    <a:cubicBezTo>
                      <a:pt x="355" y="2148"/>
                      <a:pt x="254" y="1401"/>
                      <a:pt x="168" y="866"/>
                    </a:cubicBezTo>
                    <a:cubicBezTo>
                      <a:pt x="129" y="597"/>
                      <a:pt x="90" y="382"/>
                      <a:pt x="60" y="231"/>
                    </a:cubicBezTo>
                    <a:cubicBezTo>
                      <a:pt x="33" y="83"/>
                      <a:pt x="15" y="1"/>
                      <a:pt x="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" name="Google Shape;398;p56"/>
              <p:cNvSpPr/>
              <p:nvPr/>
            </p:nvSpPr>
            <p:spPr>
              <a:xfrm flipH="1">
                <a:off x="8275432" y="2450296"/>
                <a:ext cx="90617" cy="42279"/>
              </a:xfrm>
              <a:custGeom>
                <a:rect b="b" l="l" r="r" t="t"/>
                <a:pathLst>
                  <a:path extrusionOk="0" h="873" w="1871">
                    <a:moveTo>
                      <a:pt x="1697" y="1"/>
                    </a:moveTo>
                    <a:cubicBezTo>
                      <a:pt x="1642" y="1"/>
                      <a:pt x="1576" y="12"/>
                      <a:pt x="1508" y="44"/>
                    </a:cubicBezTo>
                    <a:cubicBezTo>
                      <a:pt x="1400" y="90"/>
                      <a:pt x="1296" y="198"/>
                      <a:pt x="1228" y="334"/>
                    </a:cubicBezTo>
                    <a:cubicBezTo>
                      <a:pt x="1195" y="403"/>
                      <a:pt x="1167" y="478"/>
                      <a:pt x="1145" y="554"/>
                    </a:cubicBezTo>
                    <a:cubicBezTo>
                      <a:pt x="1120" y="629"/>
                      <a:pt x="1109" y="726"/>
                      <a:pt x="1074" y="761"/>
                    </a:cubicBezTo>
                    <a:cubicBezTo>
                      <a:pt x="1066" y="771"/>
                      <a:pt x="1058" y="775"/>
                      <a:pt x="1048" y="775"/>
                    </a:cubicBezTo>
                    <a:cubicBezTo>
                      <a:pt x="1039" y="775"/>
                      <a:pt x="1028" y="772"/>
                      <a:pt x="1013" y="765"/>
                    </a:cubicBezTo>
                    <a:cubicBezTo>
                      <a:pt x="976" y="751"/>
                      <a:pt x="940" y="733"/>
                      <a:pt x="905" y="718"/>
                    </a:cubicBezTo>
                    <a:cubicBezTo>
                      <a:pt x="832" y="686"/>
                      <a:pt x="764" y="654"/>
                      <a:pt x="696" y="622"/>
                    </a:cubicBezTo>
                    <a:cubicBezTo>
                      <a:pt x="574" y="568"/>
                      <a:pt x="456" y="514"/>
                      <a:pt x="341" y="463"/>
                    </a:cubicBezTo>
                    <a:cubicBezTo>
                      <a:pt x="160" y="386"/>
                      <a:pt x="37" y="340"/>
                      <a:pt x="12" y="340"/>
                    </a:cubicBezTo>
                    <a:cubicBezTo>
                      <a:pt x="9" y="340"/>
                      <a:pt x="8" y="341"/>
                      <a:pt x="7" y="342"/>
                    </a:cubicBezTo>
                    <a:cubicBezTo>
                      <a:pt x="0" y="356"/>
                      <a:pt x="118" y="425"/>
                      <a:pt x="312" y="525"/>
                    </a:cubicBezTo>
                    <a:cubicBezTo>
                      <a:pt x="423" y="582"/>
                      <a:pt x="539" y="640"/>
                      <a:pt x="657" y="700"/>
                    </a:cubicBezTo>
                    <a:cubicBezTo>
                      <a:pt x="725" y="736"/>
                      <a:pt x="794" y="769"/>
                      <a:pt x="865" y="804"/>
                    </a:cubicBezTo>
                    <a:cubicBezTo>
                      <a:pt x="901" y="819"/>
                      <a:pt x="933" y="837"/>
                      <a:pt x="976" y="855"/>
                    </a:cubicBezTo>
                    <a:cubicBezTo>
                      <a:pt x="998" y="866"/>
                      <a:pt x="1023" y="873"/>
                      <a:pt x="1056" y="873"/>
                    </a:cubicBezTo>
                    <a:cubicBezTo>
                      <a:pt x="1091" y="869"/>
                      <a:pt x="1124" y="851"/>
                      <a:pt x="1142" y="829"/>
                    </a:cubicBezTo>
                    <a:cubicBezTo>
                      <a:pt x="1185" y="783"/>
                      <a:pt x="1195" y="736"/>
                      <a:pt x="1206" y="697"/>
                    </a:cubicBezTo>
                    <a:cubicBezTo>
                      <a:pt x="1217" y="657"/>
                      <a:pt x="1224" y="618"/>
                      <a:pt x="1235" y="582"/>
                    </a:cubicBezTo>
                    <a:cubicBezTo>
                      <a:pt x="1256" y="506"/>
                      <a:pt x="1278" y="435"/>
                      <a:pt x="1311" y="374"/>
                    </a:cubicBezTo>
                    <a:cubicBezTo>
                      <a:pt x="1364" y="245"/>
                      <a:pt x="1450" y="152"/>
                      <a:pt x="1540" y="105"/>
                    </a:cubicBezTo>
                    <a:cubicBezTo>
                      <a:pt x="1619" y="59"/>
                      <a:pt x="1689" y="47"/>
                      <a:pt x="1745" y="47"/>
                    </a:cubicBezTo>
                    <a:cubicBezTo>
                      <a:pt x="1809" y="47"/>
                      <a:pt x="1852" y="64"/>
                      <a:pt x="1863" y="64"/>
                    </a:cubicBezTo>
                    <a:cubicBezTo>
                      <a:pt x="1865" y="64"/>
                      <a:pt x="1866" y="63"/>
                      <a:pt x="1866" y="62"/>
                    </a:cubicBezTo>
                    <a:cubicBezTo>
                      <a:pt x="1871" y="58"/>
                      <a:pt x="1845" y="29"/>
                      <a:pt x="1780" y="11"/>
                    </a:cubicBezTo>
                    <a:cubicBezTo>
                      <a:pt x="1758" y="5"/>
                      <a:pt x="1729" y="1"/>
                      <a:pt x="169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9" name="Google Shape;399;p56"/>
              <p:cNvSpPr/>
              <p:nvPr/>
            </p:nvSpPr>
            <p:spPr>
              <a:xfrm flipH="1">
                <a:off x="8175662" y="2446277"/>
                <a:ext cx="68338" cy="49108"/>
              </a:xfrm>
              <a:custGeom>
                <a:rect b="b" l="l" r="r" t="t"/>
                <a:pathLst>
                  <a:path extrusionOk="0" h="1014" w="1411">
                    <a:moveTo>
                      <a:pt x="29" y="0"/>
                    </a:moveTo>
                    <a:cubicBezTo>
                      <a:pt x="12" y="0"/>
                      <a:pt x="3" y="3"/>
                      <a:pt x="3" y="5"/>
                    </a:cubicBezTo>
                    <a:cubicBezTo>
                      <a:pt x="0" y="23"/>
                      <a:pt x="126" y="37"/>
                      <a:pt x="262" y="170"/>
                    </a:cubicBezTo>
                    <a:cubicBezTo>
                      <a:pt x="401" y="296"/>
                      <a:pt x="502" y="543"/>
                      <a:pt x="545" y="838"/>
                    </a:cubicBezTo>
                    <a:cubicBezTo>
                      <a:pt x="552" y="869"/>
                      <a:pt x="557" y="906"/>
                      <a:pt x="563" y="934"/>
                    </a:cubicBezTo>
                    <a:lnTo>
                      <a:pt x="578" y="1013"/>
                    </a:lnTo>
                    <a:lnTo>
                      <a:pt x="638" y="967"/>
                    </a:lnTo>
                    <a:cubicBezTo>
                      <a:pt x="1080" y="632"/>
                      <a:pt x="1410" y="360"/>
                      <a:pt x="1396" y="339"/>
                    </a:cubicBezTo>
                    <a:cubicBezTo>
                      <a:pt x="1396" y="338"/>
                      <a:pt x="1395" y="337"/>
                      <a:pt x="1393" y="337"/>
                    </a:cubicBezTo>
                    <a:cubicBezTo>
                      <a:pt x="1354" y="337"/>
                      <a:pt x="1039" y="551"/>
                      <a:pt x="645" y="841"/>
                    </a:cubicBezTo>
                    <a:lnTo>
                      <a:pt x="645" y="841"/>
                    </a:lnTo>
                    <a:cubicBezTo>
                      <a:pt x="644" y="834"/>
                      <a:pt x="643" y="827"/>
                      <a:pt x="643" y="819"/>
                    </a:cubicBezTo>
                    <a:cubicBezTo>
                      <a:pt x="613" y="672"/>
                      <a:pt x="578" y="529"/>
                      <a:pt x="524" y="407"/>
                    </a:cubicBezTo>
                    <a:cubicBezTo>
                      <a:pt x="466" y="281"/>
                      <a:pt x="388" y="185"/>
                      <a:pt x="308" y="120"/>
                    </a:cubicBezTo>
                    <a:cubicBezTo>
                      <a:pt x="186" y="19"/>
                      <a:pt x="77" y="0"/>
                      <a:pt x="2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0" name="Google Shape;400;p56"/>
              <p:cNvSpPr/>
              <p:nvPr/>
            </p:nvSpPr>
            <p:spPr>
              <a:xfrm flipH="1">
                <a:off x="8248311" y="2475335"/>
                <a:ext cx="15014" cy="131148"/>
              </a:xfrm>
              <a:custGeom>
                <a:rect b="b" l="l" r="r" t="t"/>
                <a:pathLst>
                  <a:path extrusionOk="0" h="2708" w="310">
                    <a:moveTo>
                      <a:pt x="15" y="1"/>
                    </a:moveTo>
                    <a:cubicBezTo>
                      <a:pt x="0" y="4"/>
                      <a:pt x="4" y="155"/>
                      <a:pt x="22" y="403"/>
                    </a:cubicBezTo>
                    <a:cubicBezTo>
                      <a:pt x="40" y="647"/>
                      <a:pt x="68" y="988"/>
                      <a:pt x="104" y="1361"/>
                    </a:cubicBezTo>
                    <a:cubicBezTo>
                      <a:pt x="172" y="2000"/>
                      <a:pt x="241" y="2535"/>
                      <a:pt x="277" y="2671"/>
                    </a:cubicBezTo>
                    <a:lnTo>
                      <a:pt x="280" y="2675"/>
                    </a:lnTo>
                    <a:cubicBezTo>
                      <a:pt x="291" y="2696"/>
                      <a:pt x="298" y="2707"/>
                      <a:pt x="302" y="2707"/>
                    </a:cubicBezTo>
                    <a:cubicBezTo>
                      <a:pt x="305" y="2703"/>
                      <a:pt x="305" y="2693"/>
                      <a:pt x="298" y="2668"/>
                    </a:cubicBezTo>
                    <a:lnTo>
                      <a:pt x="302" y="2668"/>
                    </a:lnTo>
                    <a:cubicBezTo>
                      <a:pt x="309" y="2531"/>
                      <a:pt x="270" y="1992"/>
                      <a:pt x="202" y="1350"/>
                    </a:cubicBezTo>
                    <a:cubicBezTo>
                      <a:pt x="166" y="977"/>
                      <a:pt x="123" y="635"/>
                      <a:pt x="90" y="395"/>
                    </a:cubicBezTo>
                    <a:cubicBezTo>
                      <a:pt x="58" y="151"/>
                      <a:pt x="29" y="1"/>
                      <a:pt x="15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1" name="Google Shape;401;p56"/>
              <p:cNvSpPr/>
              <p:nvPr/>
            </p:nvSpPr>
            <p:spPr>
              <a:xfrm flipH="1">
                <a:off x="8495167" y="2979504"/>
                <a:ext cx="156195" cy="39519"/>
              </a:xfrm>
              <a:custGeom>
                <a:rect b="b" l="l" r="r" t="t"/>
                <a:pathLst>
                  <a:path extrusionOk="0" h="816" w="3225">
                    <a:moveTo>
                      <a:pt x="47" y="1"/>
                    </a:moveTo>
                    <a:cubicBezTo>
                      <a:pt x="19" y="1"/>
                      <a:pt x="4" y="3"/>
                      <a:pt x="4" y="7"/>
                    </a:cubicBezTo>
                    <a:cubicBezTo>
                      <a:pt x="1" y="21"/>
                      <a:pt x="184" y="54"/>
                      <a:pt x="478" y="110"/>
                    </a:cubicBezTo>
                    <a:cubicBezTo>
                      <a:pt x="773" y="172"/>
                      <a:pt x="1178" y="254"/>
                      <a:pt x="1624" y="365"/>
                    </a:cubicBezTo>
                    <a:cubicBezTo>
                      <a:pt x="2065" y="477"/>
                      <a:pt x="2464" y="595"/>
                      <a:pt x="2751" y="682"/>
                    </a:cubicBezTo>
                    <a:cubicBezTo>
                      <a:pt x="3009" y="763"/>
                      <a:pt x="3181" y="816"/>
                      <a:pt x="3212" y="816"/>
                    </a:cubicBezTo>
                    <a:cubicBezTo>
                      <a:pt x="3215" y="816"/>
                      <a:pt x="3217" y="815"/>
                      <a:pt x="3217" y="814"/>
                    </a:cubicBezTo>
                    <a:cubicBezTo>
                      <a:pt x="3224" y="800"/>
                      <a:pt x="3052" y="725"/>
                      <a:pt x="2772" y="617"/>
                    </a:cubicBezTo>
                    <a:cubicBezTo>
                      <a:pt x="2489" y="513"/>
                      <a:pt x="2090" y="384"/>
                      <a:pt x="1645" y="272"/>
                    </a:cubicBezTo>
                    <a:cubicBezTo>
                      <a:pt x="1200" y="161"/>
                      <a:pt x="787" y="85"/>
                      <a:pt x="489" y="46"/>
                    </a:cubicBezTo>
                    <a:cubicBezTo>
                      <a:pt x="275" y="15"/>
                      <a:pt x="118" y="1"/>
                      <a:pt x="4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2" name="Google Shape;402;p56"/>
              <p:cNvSpPr/>
              <p:nvPr/>
            </p:nvSpPr>
            <p:spPr>
              <a:xfrm flipH="1">
                <a:off x="8493811" y="2960180"/>
                <a:ext cx="142392" cy="59666"/>
              </a:xfrm>
              <a:custGeom>
                <a:rect b="b" l="l" r="r" t="t"/>
                <a:pathLst>
                  <a:path extrusionOk="0" h="1232" w="2940">
                    <a:moveTo>
                      <a:pt x="17" y="1"/>
                    </a:moveTo>
                    <a:cubicBezTo>
                      <a:pt x="9" y="1"/>
                      <a:pt x="4" y="2"/>
                      <a:pt x="4" y="4"/>
                    </a:cubicBezTo>
                    <a:cubicBezTo>
                      <a:pt x="1" y="18"/>
                      <a:pt x="173" y="75"/>
                      <a:pt x="449" y="165"/>
                    </a:cubicBezTo>
                    <a:cubicBezTo>
                      <a:pt x="725" y="255"/>
                      <a:pt x="1109" y="377"/>
                      <a:pt x="1526" y="524"/>
                    </a:cubicBezTo>
                    <a:cubicBezTo>
                      <a:pt x="1734" y="600"/>
                      <a:pt x="1931" y="671"/>
                      <a:pt x="2114" y="736"/>
                    </a:cubicBezTo>
                    <a:cubicBezTo>
                      <a:pt x="2297" y="804"/>
                      <a:pt x="2459" y="862"/>
                      <a:pt x="2585" y="930"/>
                    </a:cubicBezTo>
                    <a:cubicBezTo>
                      <a:pt x="2835" y="1060"/>
                      <a:pt x="2912" y="1232"/>
                      <a:pt x="2925" y="1232"/>
                    </a:cubicBezTo>
                    <a:cubicBezTo>
                      <a:pt x="2926" y="1232"/>
                      <a:pt x="2926" y="1231"/>
                      <a:pt x="2926" y="1231"/>
                    </a:cubicBezTo>
                    <a:cubicBezTo>
                      <a:pt x="2940" y="1231"/>
                      <a:pt x="2883" y="1031"/>
                      <a:pt x="2617" y="872"/>
                    </a:cubicBezTo>
                    <a:cubicBezTo>
                      <a:pt x="2491" y="789"/>
                      <a:pt x="2326" y="725"/>
                      <a:pt x="2146" y="653"/>
                    </a:cubicBezTo>
                    <a:cubicBezTo>
                      <a:pt x="1967" y="582"/>
                      <a:pt x="1770" y="506"/>
                      <a:pt x="1558" y="435"/>
                    </a:cubicBezTo>
                    <a:cubicBezTo>
                      <a:pt x="1138" y="287"/>
                      <a:pt x="751" y="173"/>
                      <a:pt x="467" y="97"/>
                    </a:cubicBezTo>
                    <a:cubicBezTo>
                      <a:pt x="228" y="36"/>
                      <a:pt x="62" y="1"/>
                      <a:pt x="1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" name="Google Shape;403;p56"/>
              <p:cNvSpPr/>
              <p:nvPr/>
            </p:nvSpPr>
            <p:spPr>
              <a:xfrm flipH="1">
                <a:off x="7734980" y="2699911"/>
                <a:ext cx="77250" cy="110469"/>
              </a:xfrm>
              <a:custGeom>
                <a:rect b="b" l="l" r="r" t="t"/>
                <a:pathLst>
                  <a:path extrusionOk="0" h="2281" w="1595">
                    <a:moveTo>
                      <a:pt x="1572" y="0"/>
                    </a:moveTo>
                    <a:cubicBezTo>
                      <a:pt x="1555" y="0"/>
                      <a:pt x="1446" y="107"/>
                      <a:pt x="1285" y="288"/>
                    </a:cubicBezTo>
                    <a:cubicBezTo>
                      <a:pt x="1121" y="478"/>
                      <a:pt x="902" y="751"/>
                      <a:pt x="687" y="1067"/>
                    </a:cubicBezTo>
                    <a:cubicBezTo>
                      <a:pt x="467" y="1382"/>
                      <a:pt x="291" y="1684"/>
                      <a:pt x="177" y="1907"/>
                    </a:cubicBezTo>
                    <a:cubicBezTo>
                      <a:pt x="58" y="2129"/>
                      <a:pt x="1" y="2273"/>
                      <a:pt x="11" y="2280"/>
                    </a:cubicBezTo>
                    <a:cubicBezTo>
                      <a:pt x="11" y="2280"/>
                      <a:pt x="12" y="2280"/>
                      <a:pt x="12" y="2280"/>
                    </a:cubicBezTo>
                    <a:cubicBezTo>
                      <a:pt x="42" y="2280"/>
                      <a:pt x="335" y="1742"/>
                      <a:pt x="765" y="1121"/>
                    </a:cubicBezTo>
                    <a:cubicBezTo>
                      <a:pt x="1192" y="493"/>
                      <a:pt x="1595" y="22"/>
                      <a:pt x="1573" y="1"/>
                    </a:cubicBezTo>
                    <a:cubicBezTo>
                      <a:pt x="1573" y="1"/>
                      <a:pt x="1572" y="0"/>
                      <a:pt x="1572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4" name="Google Shape;404;p56"/>
              <p:cNvSpPr/>
              <p:nvPr/>
            </p:nvSpPr>
            <p:spPr>
              <a:xfrm flipH="1">
                <a:off x="7738128" y="2702332"/>
                <a:ext cx="88196" cy="85963"/>
              </a:xfrm>
              <a:custGeom>
                <a:rect b="b" l="l" r="r" t="t"/>
                <a:pathLst>
                  <a:path extrusionOk="0" h="1775" w="1821">
                    <a:moveTo>
                      <a:pt x="1799" y="0"/>
                    </a:moveTo>
                    <a:cubicBezTo>
                      <a:pt x="1777" y="0"/>
                      <a:pt x="1650" y="58"/>
                      <a:pt x="1465" y="166"/>
                    </a:cubicBezTo>
                    <a:cubicBezTo>
                      <a:pt x="1268" y="288"/>
                      <a:pt x="1006" y="479"/>
                      <a:pt x="754" y="729"/>
                    </a:cubicBezTo>
                    <a:cubicBezTo>
                      <a:pt x="499" y="981"/>
                      <a:pt x="306" y="1239"/>
                      <a:pt x="184" y="1437"/>
                    </a:cubicBezTo>
                    <a:cubicBezTo>
                      <a:pt x="58" y="1634"/>
                      <a:pt x="1" y="1767"/>
                      <a:pt x="12" y="1774"/>
                    </a:cubicBezTo>
                    <a:cubicBezTo>
                      <a:pt x="12" y="1775"/>
                      <a:pt x="13" y="1775"/>
                      <a:pt x="13" y="1775"/>
                    </a:cubicBezTo>
                    <a:cubicBezTo>
                      <a:pt x="48" y="1775"/>
                      <a:pt x="327" y="1282"/>
                      <a:pt x="823" y="798"/>
                    </a:cubicBezTo>
                    <a:cubicBezTo>
                      <a:pt x="1318" y="306"/>
                      <a:pt x="1821" y="27"/>
                      <a:pt x="1803" y="2"/>
                    </a:cubicBezTo>
                    <a:cubicBezTo>
                      <a:pt x="1803" y="1"/>
                      <a:pt x="1801" y="0"/>
                      <a:pt x="179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5" name="Google Shape;405;p56"/>
              <p:cNvSpPr/>
              <p:nvPr/>
            </p:nvSpPr>
            <p:spPr>
              <a:xfrm flipH="1">
                <a:off x="8307785" y="2605131"/>
                <a:ext cx="42136" cy="39906"/>
              </a:xfrm>
              <a:custGeom>
                <a:rect b="b" l="l" r="r" t="t"/>
                <a:pathLst>
                  <a:path extrusionOk="0" h="824" w="870">
                    <a:moveTo>
                      <a:pt x="451" y="1"/>
                    </a:moveTo>
                    <a:cubicBezTo>
                      <a:pt x="401" y="1"/>
                      <a:pt x="348" y="16"/>
                      <a:pt x="302" y="38"/>
                    </a:cubicBezTo>
                    <a:lnTo>
                      <a:pt x="234" y="74"/>
                    </a:lnTo>
                    <a:cubicBezTo>
                      <a:pt x="148" y="113"/>
                      <a:pt x="77" y="181"/>
                      <a:pt x="52" y="271"/>
                    </a:cubicBezTo>
                    <a:cubicBezTo>
                      <a:pt x="1" y="458"/>
                      <a:pt x="80" y="695"/>
                      <a:pt x="249" y="784"/>
                    </a:cubicBezTo>
                    <a:cubicBezTo>
                      <a:pt x="301" y="811"/>
                      <a:pt x="357" y="824"/>
                      <a:pt x="415" y="824"/>
                    </a:cubicBezTo>
                    <a:cubicBezTo>
                      <a:pt x="608" y="824"/>
                      <a:pt x="807" y="684"/>
                      <a:pt x="837" y="490"/>
                    </a:cubicBezTo>
                    <a:cubicBezTo>
                      <a:pt x="870" y="278"/>
                      <a:pt x="704" y="52"/>
                      <a:pt x="499" y="6"/>
                    </a:cubicBezTo>
                    <a:cubicBezTo>
                      <a:pt x="484" y="2"/>
                      <a:pt x="468" y="1"/>
                      <a:pt x="45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6" name="Google Shape;406;p56"/>
              <p:cNvSpPr/>
              <p:nvPr/>
            </p:nvSpPr>
            <p:spPr>
              <a:xfrm flipH="1">
                <a:off x="8571303" y="2808493"/>
                <a:ext cx="42330" cy="39858"/>
              </a:xfrm>
              <a:custGeom>
                <a:rect b="b" l="l" r="r" t="t"/>
                <a:pathLst>
                  <a:path extrusionOk="0" h="823" w="874">
                    <a:moveTo>
                      <a:pt x="448" y="1"/>
                    </a:moveTo>
                    <a:cubicBezTo>
                      <a:pt x="398" y="1"/>
                      <a:pt x="347" y="15"/>
                      <a:pt x="302" y="38"/>
                    </a:cubicBezTo>
                    <a:lnTo>
                      <a:pt x="234" y="71"/>
                    </a:lnTo>
                    <a:cubicBezTo>
                      <a:pt x="148" y="110"/>
                      <a:pt x="76" y="182"/>
                      <a:pt x="51" y="272"/>
                    </a:cubicBezTo>
                    <a:cubicBezTo>
                      <a:pt x="1" y="454"/>
                      <a:pt x="80" y="691"/>
                      <a:pt x="249" y="781"/>
                    </a:cubicBezTo>
                    <a:cubicBezTo>
                      <a:pt x="301" y="810"/>
                      <a:pt x="359" y="823"/>
                      <a:pt x="418" y="823"/>
                    </a:cubicBezTo>
                    <a:cubicBezTo>
                      <a:pt x="610" y="823"/>
                      <a:pt x="807" y="682"/>
                      <a:pt x="837" y="487"/>
                    </a:cubicBezTo>
                    <a:cubicBezTo>
                      <a:pt x="873" y="278"/>
                      <a:pt x="704" y="49"/>
                      <a:pt x="500" y="6"/>
                    </a:cubicBezTo>
                    <a:cubicBezTo>
                      <a:pt x="483" y="2"/>
                      <a:pt x="466" y="1"/>
                      <a:pt x="44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7" name="Google Shape;407;p56"/>
              <p:cNvSpPr/>
              <p:nvPr/>
            </p:nvSpPr>
            <p:spPr>
              <a:xfrm flipH="1">
                <a:off x="7945853" y="2606293"/>
                <a:ext cx="42136" cy="39906"/>
              </a:xfrm>
              <a:custGeom>
                <a:rect b="b" l="l" r="r" t="t"/>
                <a:pathLst>
                  <a:path extrusionOk="0" h="824" w="870">
                    <a:moveTo>
                      <a:pt x="446" y="1"/>
                    </a:moveTo>
                    <a:cubicBezTo>
                      <a:pt x="396" y="1"/>
                      <a:pt x="347" y="15"/>
                      <a:pt x="302" y="39"/>
                    </a:cubicBezTo>
                    <a:lnTo>
                      <a:pt x="234" y="71"/>
                    </a:lnTo>
                    <a:cubicBezTo>
                      <a:pt x="148" y="111"/>
                      <a:pt x="76" y="182"/>
                      <a:pt x="51" y="272"/>
                    </a:cubicBezTo>
                    <a:cubicBezTo>
                      <a:pt x="1" y="456"/>
                      <a:pt x="80" y="692"/>
                      <a:pt x="249" y="782"/>
                    </a:cubicBezTo>
                    <a:cubicBezTo>
                      <a:pt x="301" y="810"/>
                      <a:pt x="359" y="823"/>
                      <a:pt x="418" y="823"/>
                    </a:cubicBezTo>
                    <a:cubicBezTo>
                      <a:pt x="610" y="823"/>
                      <a:pt x="807" y="683"/>
                      <a:pt x="837" y="487"/>
                    </a:cubicBezTo>
                    <a:cubicBezTo>
                      <a:pt x="870" y="279"/>
                      <a:pt x="704" y="50"/>
                      <a:pt x="499" y="7"/>
                    </a:cubicBezTo>
                    <a:cubicBezTo>
                      <a:pt x="481" y="3"/>
                      <a:pt x="463" y="1"/>
                      <a:pt x="44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8" name="Google Shape;408;p56"/>
              <p:cNvSpPr/>
              <p:nvPr/>
            </p:nvSpPr>
            <p:spPr>
              <a:xfrm flipH="1">
                <a:off x="8026880" y="3084357"/>
                <a:ext cx="42282" cy="39955"/>
              </a:xfrm>
              <a:custGeom>
                <a:rect b="b" l="l" r="r" t="t"/>
                <a:pathLst>
                  <a:path extrusionOk="0" h="825" w="873">
                    <a:moveTo>
                      <a:pt x="452" y="1"/>
                    </a:moveTo>
                    <a:cubicBezTo>
                      <a:pt x="401" y="1"/>
                      <a:pt x="348" y="17"/>
                      <a:pt x="302" y="39"/>
                    </a:cubicBezTo>
                    <a:lnTo>
                      <a:pt x="234" y="71"/>
                    </a:lnTo>
                    <a:cubicBezTo>
                      <a:pt x="148" y="114"/>
                      <a:pt x="76" y="182"/>
                      <a:pt x="51" y="271"/>
                    </a:cubicBezTo>
                    <a:cubicBezTo>
                      <a:pt x="0" y="458"/>
                      <a:pt x="80" y="692"/>
                      <a:pt x="248" y="785"/>
                    </a:cubicBezTo>
                    <a:cubicBezTo>
                      <a:pt x="300" y="812"/>
                      <a:pt x="357" y="825"/>
                      <a:pt x="415" y="825"/>
                    </a:cubicBezTo>
                    <a:cubicBezTo>
                      <a:pt x="608" y="825"/>
                      <a:pt x="806" y="684"/>
                      <a:pt x="837" y="491"/>
                    </a:cubicBezTo>
                    <a:cubicBezTo>
                      <a:pt x="873" y="279"/>
                      <a:pt x="704" y="53"/>
                      <a:pt x="500" y="6"/>
                    </a:cubicBezTo>
                    <a:cubicBezTo>
                      <a:pt x="484" y="2"/>
                      <a:pt x="468" y="1"/>
                      <a:pt x="45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9" name="Google Shape;409;p56"/>
              <p:cNvSpPr/>
              <p:nvPr/>
            </p:nvSpPr>
            <p:spPr>
              <a:xfrm flipH="1">
                <a:off x="8335585" y="3084357"/>
                <a:ext cx="42330" cy="39955"/>
              </a:xfrm>
              <a:custGeom>
                <a:rect b="b" l="l" r="r" t="t"/>
                <a:pathLst>
                  <a:path extrusionOk="0" h="825" w="874">
                    <a:moveTo>
                      <a:pt x="454" y="1"/>
                    </a:moveTo>
                    <a:cubicBezTo>
                      <a:pt x="403" y="1"/>
                      <a:pt x="352" y="17"/>
                      <a:pt x="306" y="39"/>
                    </a:cubicBezTo>
                    <a:lnTo>
                      <a:pt x="234" y="71"/>
                    </a:lnTo>
                    <a:cubicBezTo>
                      <a:pt x="151" y="114"/>
                      <a:pt x="80" y="182"/>
                      <a:pt x="55" y="271"/>
                    </a:cubicBezTo>
                    <a:cubicBezTo>
                      <a:pt x="1" y="458"/>
                      <a:pt x="80" y="692"/>
                      <a:pt x="252" y="785"/>
                    </a:cubicBezTo>
                    <a:cubicBezTo>
                      <a:pt x="304" y="812"/>
                      <a:pt x="361" y="825"/>
                      <a:pt x="419" y="825"/>
                    </a:cubicBezTo>
                    <a:cubicBezTo>
                      <a:pt x="612" y="825"/>
                      <a:pt x="811" y="684"/>
                      <a:pt x="841" y="491"/>
                    </a:cubicBezTo>
                    <a:cubicBezTo>
                      <a:pt x="873" y="279"/>
                      <a:pt x="704" y="53"/>
                      <a:pt x="504" y="6"/>
                    </a:cubicBezTo>
                    <a:cubicBezTo>
                      <a:pt x="487" y="2"/>
                      <a:pt x="471" y="1"/>
                      <a:pt x="4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0" name="Google Shape;410;p56"/>
              <p:cNvSpPr/>
              <p:nvPr/>
            </p:nvSpPr>
            <p:spPr>
              <a:xfrm flipH="1">
                <a:off x="8212519" y="2910732"/>
                <a:ext cx="42330" cy="39858"/>
              </a:xfrm>
              <a:custGeom>
                <a:rect b="b" l="l" r="r" t="t"/>
                <a:pathLst>
                  <a:path extrusionOk="0" h="823" w="874">
                    <a:moveTo>
                      <a:pt x="449" y="0"/>
                    </a:moveTo>
                    <a:cubicBezTo>
                      <a:pt x="398" y="0"/>
                      <a:pt x="347" y="14"/>
                      <a:pt x="302" y="38"/>
                    </a:cubicBezTo>
                    <a:lnTo>
                      <a:pt x="234" y="70"/>
                    </a:lnTo>
                    <a:cubicBezTo>
                      <a:pt x="148" y="109"/>
                      <a:pt x="77" y="181"/>
                      <a:pt x="52" y="271"/>
                    </a:cubicBezTo>
                    <a:cubicBezTo>
                      <a:pt x="1" y="454"/>
                      <a:pt x="80" y="691"/>
                      <a:pt x="252" y="781"/>
                    </a:cubicBezTo>
                    <a:cubicBezTo>
                      <a:pt x="305" y="809"/>
                      <a:pt x="363" y="822"/>
                      <a:pt x="421" y="822"/>
                    </a:cubicBezTo>
                    <a:cubicBezTo>
                      <a:pt x="612" y="822"/>
                      <a:pt x="807" y="682"/>
                      <a:pt x="837" y="486"/>
                    </a:cubicBezTo>
                    <a:cubicBezTo>
                      <a:pt x="874" y="278"/>
                      <a:pt x="705" y="49"/>
                      <a:pt x="504" y="6"/>
                    </a:cubicBezTo>
                    <a:cubicBezTo>
                      <a:pt x="486" y="2"/>
                      <a:pt x="468" y="0"/>
                      <a:pt x="44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1" name="Google Shape;411;p56"/>
              <p:cNvSpPr/>
              <p:nvPr/>
            </p:nvSpPr>
            <p:spPr>
              <a:xfrm flipH="1">
                <a:off x="8151689" y="2708047"/>
                <a:ext cx="23683" cy="22423"/>
              </a:xfrm>
              <a:custGeom>
                <a:rect b="b" l="l" r="r" t="t"/>
                <a:pathLst>
                  <a:path extrusionOk="0" h="463" w="489">
                    <a:moveTo>
                      <a:pt x="251" y="1"/>
                    </a:moveTo>
                    <a:cubicBezTo>
                      <a:pt x="223" y="1"/>
                      <a:pt x="195" y="10"/>
                      <a:pt x="169" y="23"/>
                    </a:cubicBezTo>
                    <a:lnTo>
                      <a:pt x="130" y="41"/>
                    </a:lnTo>
                    <a:cubicBezTo>
                      <a:pt x="83" y="63"/>
                      <a:pt x="44" y="102"/>
                      <a:pt x="29" y="152"/>
                    </a:cubicBezTo>
                    <a:cubicBezTo>
                      <a:pt x="1" y="257"/>
                      <a:pt x="44" y="389"/>
                      <a:pt x="140" y="439"/>
                    </a:cubicBezTo>
                    <a:cubicBezTo>
                      <a:pt x="170" y="455"/>
                      <a:pt x="203" y="463"/>
                      <a:pt x="236" y="463"/>
                    </a:cubicBezTo>
                    <a:cubicBezTo>
                      <a:pt x="343" y="463"/>
                      <a:pt x="454" y="384"/>
                      <a:pt x="470" y="275"/>
                    </a:cubicBezTo>
                    <a:cubicBezTo>
                      <a:pt x="489" y="156"/>
                      <a:pt x="395" y="30"/>
                      <a:pt x="281" y="5"/>
                    </a:cubicBezTo>
                    <a:cubicBezTo>
                      <a:pt x="271" y="2"/>
                      <a:pt x="261" y="1"/>
                      <a:pt x="25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2" name="Google Shape;412;p56"/>
              <p:cNvSpPr/>
              <p:nvPr/>
            </p:nvSpPr>
            <p:spPr>
              <a:xfrm flipH="1">
                <a:off x="8117448" y="2554666"/>
                <a:ext cx="23683" cy="22472"/>
              </a:xfrm>
              <a:custGeom>
                <a:rect b="b" l="l" r="r" t="t"/>
                <a:pathLst>
                  <a:path extrusionOk="0" h="464" w="489">
                    <a:moveTo>
                      <a:pt x="257" y="1"/>
                    </a:moveTo>
                    <a:cubicBezTo>
                      <a:pt x="228" y="1"/>
                      <a:pt x="198" y="10"/>
                      <a:pt x="169" y="24"/>
                    </a:cubicBezTo>
                    <a:lnTo>
                      <a:pt x="130" y="42"/>
                    </a:lnTo>
                    <a:cubicBezTo>
                      <a:pt x="83" y="64"/>
                      <a:pt x="43" y="104"/>
                      <a:pt x="30" y="154"/>
                    </a:cubicBezTo>
                    <a:cubicBezTo>
                      <a:pt x="0" y="258"/>
                      <a:pt x="43" y="390"/>
                      <a:pt x="141" y="440"/>
                    </a:cubicBezTo>
                    <a:cubicBezTo>
                      <a:pt x="170" y="457"/>
                      <a:pt x="203" y="464"/>
                      <a:pt x="236" y="464"/>
                    </a:cubicBezTo>
                    <a:cubicBezTo>
                      <a:pt x="343" y="464"/>
                      <a:pt x="454" y="385"/>
                      <a:pt x="471" y="276"/>
                    </a:cubicBezTo>
                    <a:cubicBezTo>
                      <a:pt x="489" y="157"/>
                      <a:pt x="396" y="28"/>
                      <a:pt x="280" y="3"/>
                    </a:cubicBezTo>
                    <a:cubicBezTo>
                      <a:pt x="273" y="1"/>
                      <a:pt x="265" y="1"/>
                      <a:pt x="25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3" name="Google Shape;413;p56"/>
              <p:cNvSpPr/>
              <p:nvPr/>
            </p:nvSpPr>
            <p:spPr>
              <a:xfrm flipH="1">
                <a:off x="8336457" y="2823846"/>
                <a:ext cx="23732" cy="22423"/>
              </a:xfrm>
              <a:custGeom>
                <a:rect b="b" l="l" r="r" t="t"/>
                <a:pathLst>
                  <a:path extrusionOk="0" h="463" w="490">
                    <a:moveTo>
                      <a:pt x="251" y="0"/>
                    </a:moveTo>
                    <a:cubicBezTo>
                      <a:pt x="224" y="0"/>
                      <a:pt x="196" y="9"/>
                      <a:pt x="170" y="23"/>
                    </a:cubicBezTo>
                    <a:lnTo>
                      <a:pt x="134" y="41"/>
                    </a:lnTo>
                    <a:cubicBezTo>
                      <a:pt x="83" y="62"/>
                      <a:pt x="44" y="102"/>
                      <a:pt x="30" y="152"/>
                    </a:cubicBezTo>
                    <a:cubicBezTo>
                      <a:pt x="1" y="256"/>
                      <a:pt x="44" y="389"/>
                      <a:pt x="141" y="439"/>
                    </a:cubicBezTo>
                    <a:cubicBezTo>
                      <a:pt x="171" y="455"/>
                      <a:pt x="203" y="462"/>
                      <a:pt x="236" y="462"/>
                    </a:cubicBezTo>
                    <a:cubicBezTo>
                      <a:pt x="344" y="462"/>
                      <a:pt x="455" y="384"/>
                      <a:pt x="471" y="274"/>
                    </a:cubicBezTo>
                    <a:cubicBezTo>
                      <a:pt x="489" y="155"/>
                      <a:pt x="396" y="29"/>
                      <a:pt x="281" y="4"/>
                    </a:cubicBezTo>
                    <a:cubicBezTo>
                      <a:pt x="271" y="2"/>
                      <a:pt x="261" y="0"/>
                      <a:pt x="25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4" name="Google Shape;414;p56"/>
              <p:cNvSpPr/>
              <p:nvPr/>
            </p:nvSpPr>
            <p:spPr>
              <a:xfrm flipH="1">
                <a:off x="8526988" y="2603823"/>
                <a:ext cx="23829" cy="22375"/>
              </a:xfrm>
              <a:custGeom>
                <a:rect b="b" l="l" r="r" t="t"/>
                <a:pathLst>
                  <a:path extrusionOk="0" h="462" w="492">
                    <a:moveTo>
                      <a:pt x="253" y="1"/>
                    </a:moveTo>
                    <a:cubicBezTo>
                      <a:pt x="224" y="1"/>
                      <a:pt x="196" y="8"/>
                      <a:pt x="172" y="22"/>
                    </a:cubicBezTo>
                    <a:lnTo>
                      <a:pt x="133" y="40"/>
                    </a:lnTo>
                    <a:cubicBezTo>
                      <a:pt x="86" y="61"/>
                      <a:pt x="43" y="101"/>
                      <a:pt x="28" y="154"/>
                    </a:cubicBezTo>
                    <a:cubicBezTo>
                      <a:pt x="0" y="255"/>
                      <a:pt x="47" y="388"/>
                      <a:pt x="140" y="438"/>
                    </a:cubicBezTo>
                    <a:cubicBezTo>
                      <a:pt x="170" y="454"/>
                      <a:pt x="203" y="461"/>
                      <a:pt x="236" y="461"/>
                    </a:cubicBezTo>
                    <a:cubicBezTo>
                      <a:pt x="344" y="461"/>
                      <a:pt x="453" y="383"/>
                      <a:pt x="470" y="276"/>
                    </a:cubicBezTo>
                    <a:cubicBezTo>
                      <a:pt x="491" y="158"/>
                      <a:pt x="395" y="28"/>
                      <a:pt x="283" y="3"/>
                    </a:cubicBezTo>
                    <a:cubicBezTo>
                      <a:pt x="273" y="2"/>
                      <a:pt x="263" y="1"/>
                      <a:pt x="25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5" name="Google Shape;415;p56"/>
              <p:cNvSpPr/>
              <p:nvPr/>
            </p:nvSpPr>
            <p:spPr>
              <a:xfrm flipH="1">
                <a:off x="8177213" y="3063145"/>
                <a:ext cx="23732" cy="22375"/>
              </a:xfrm>
              <a:custGeom>
                <a:rect b="b" l="l" r="r" t="t"/>
                <a:pathLst>
                  <a:path extrusionOk="0" h="462" w="490">
                    <a:moveTo>
                      <a:pt x="256" y="0"/>
                    </a:moveTo>
                    <a:cubicBezTo>
                      <a:pt x="227" y="0"/>
                      <a:pt x="198" y="10"/>
                      <a:pt x="170" y="20"/>
                    </a:cubicBezTo>
                    <a:lnTo>
                      <a:pt x="130" y="38"/>
                    </a:lnTo>
                    <a:cubicBezTo>
                      <a:pt x="84" y="63"/>
                      <a:pt x="44" y="103"/>
                      <a:pt x="29" y="154"/>
                    </a:cubicBezTo>
                    <a:cubicBezTo>
                      <a:pt x="1" y="257"/>
                      <a:pt x="44" y="391"/>
                      <a:pt x="141" y="441"/>
                    </a:cubicBezTo>
                    <a:cubicBezTo>
                      <a:pt x="170" y="455"/>
                      <a:pt x="201" y="462"/>
                      <a:pt x="233" y="462"/>
                    </a:cubicBezTo>
                    <a:cubicBezTo>
                      <a:pt x="341" y="462"/>
                      <a:pt x="455" y="384"/>
                      <a:pt x="471" y="275"/>
                    </a:cubicBezTo>
                    <a:cubicBezTo>
                      <a:pt x="489" y="157"/>
                      <a:pt x="395" y="28"/>
                      <a:pt x="281" y="3"/>
                    </a:cubicBezTo>
                    <a:cubicBezTo>
                      <a:pt x="273" y="1"/>
                      <a:pt x="264" y="0"/>
                      <a:pt x="25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6" name="Google Shape;416;p56"/>
              <p:cNvSpPr/>
              <p:nvPr/>
            </p:nvSpPr>
            <p:spPr>
              <a:xfrm flipH="1">
                <a:off x="8084417" y="2897365"/>
                <a:ext cx="23683" cy="22423"/>
              </a:xfrm>
              <a:custGeom>
                <a:rect b="b" l="l" r="r" t="t"/>
                <a:pathLst>
                  <a:path extrusionOk="0" h="463" w="489">
                    <a:moveTo>
                      <a:pt x="250" y="1"/>
                    </a:moveTo>
                    <a:cubicBezTo>
                      <a:pt x="223" y="1"/>
                      <a:pt x="196" y="10"/>
                      <a:pt x="169" y="23"/>
                    </a:cubicBezTo>
                    <a:lnTo>
                      <a:pt x="133" y="41"/>
                    </a:lnTo>
                    <a:cubicBezTo>
                      <a:pt x="83" y="62"/>
                      <a:pt x="44" y="102"/>
                      <a:pt x="29" y="153"/>
                    </a:cubicBezTo>
                    <a:cubicBezTo>
                      <a:pt x="1" y="256"/>
                      <a:pt x="44" y="389"/>
                      <a:pt x="141" y="439"/>
                    </a:cubicBezTo>
                    <a:cubicBezTo>
                      <a:pt x="170" y="455"/>
                      <a:pt x="203" y="463"/>
                      <a:pt x="235" y="463"/>
                    </a:cubicBezTo>
                    <a:cubicBezTo>
                      <a:pt x="343" y="463"/>
                      <a:pt x="454" y="384"/>
                      <a:pt x="471" y="274"/>
                    </a:cubicBezTo>
                    <a:cubicBezTo>
                      <a:pt x="489" y="156"/>
                      <a:pt x="395" y="27"/>
                      <a:pt x="281" y="5"/>
                    </a:cubicBezTo>
                    <a:cubicBezTo>
                      <a:pt x="271" y="2"/>
                      <a:pt x="260" y="1"/>
                      <a:pt x="25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7" name="Google Shape;417;p56"/>
              <p:cNvSpPr/>
              <p:nvPr/>
            </p:nvSpPr>
            <p:spPr>
              <a:xfrm flipH="1">
                <a:off x="7857555" y="3164991"/>
                <a:ext cx="593008" cy="1690546"/>
              </a:xfrm>
              <a:custGeom>
                <a:rect b="b" l="l" r="r" t="t"/>
                <a:pathLst>
                  <a:path extrusionOk="0" h="34907" w="12244">
                    <a:moveTo>
                      <a:pt x="1" y="0"/>
                    </a:moveTo>
                    <a:lnTo>
                      <a:pt x="1" y="34907"/>
                    </a:lnTo>
                    <a:lnTo>
                      <a:pt x="5062" y="34713"/>
                    </a:lnTo>
                    <a:lnTo>
                      <a:pt x="5496" y="4799"/>
                    </a:lnTo>
                    <a:lnTo>
                      <a:pt x="7212" y="34832"/>
                    </a:lnTo>
                    <a:lnTo>
                      <a:pt x="12244" y="34713"/>
                    </a:lnTo>
                    <a:lnTo>
                      <a:pt x="10055" y="61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8" name="Google Shape;418;p56"/>
              <p:cNvSpPr/>
              <p:nvPr/>
            </p:nvSpPr>
            <p:spPr>
              <a:xfrm flipH="1">
                <a:off x="8316988" y="3177442"/>
                <a:ext cx="4940" cy="1671271"/>
              </a:xfrm>
              <a:custGeom>
                <a:rect b="b" l="l" r="r" t="t"/>
                <a:pathLst>
                  <a:path extrusionOk="0" h="34509" w="102">
                    <a:moveTo>
                      <a:pt x="47" y="1"/>
                    </a:moveTo>
                    <a:cubicBezTo>
                      <a:pt x="22" y="1"/>
                      <a:pt x="1" y="7725"/>
                      <a:pt x="1" y="17254"/>
                    </a:cubicBezTo>
                    <a:cubicBezTo>
                      <a:pt x="4" y="26784"/>
                      <a:pt x="26" y="34508"/>
                      <a:pt x="51" y="34508"/>
                    </a:cubicBezTo>
                    <a:cubicBezTo>
                      <a:pt x="80" y="34508"/>
                      <a:pt x="102" y="26784"/>
                      <a:pt x="98" y="17254"/>
                    </a:cubicBezTo>
                    <a:cubicBezTo>
                      <a:pt x="98" y="7725"/>
                      <a:pt x="77" y="1"/>
                      <a:pt x="4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9" name="Google Shape;419;p56"/>
              <p:cNvSpPr/>
              <p:nvPr/>
            </p:nvSpPr>
            <p:spPr>
              <a:xfrm flipH="1">
                <a:off x="7980481" y="3191729"/>
                <a:ext cx="90084" cy="1656984"/>
              </a:xfrm>
              <a:custGeom>
                <a:rect b="b" l="l" r="r" t="t"/>
                <a:pathLst>
                  <a:path extrusionOk="0" h="34214" w="1860">
                    <a:moveTo>
                      <a:pt x="1" y="0"/>
                    </a:moveTo>
                    <a:lnTo>
                      <a:pt x="1" y="90"/>
                    </a:lnTo>
                    <a:cubicBezTo>
                      <a:pt x="1" y="151"/>
                      <a:pt x="4" y="237"/>
                      <a:pt x="4" y="348"/>
                    </a:cubicBezTo>
                    <a:cubicBezTo>
                      <a:pt x="12" y="582"/>
                      <a:pt x="22" y="915"/>
                      <a:pt x="37" y="1346"/>
                    </a:cubicBezTo>
                    <a:cubicBezTo>
                      <a:pt x="65" y="2211"/>
                      <a:pt x="115" y="3468"/>
                      <a:pt x="184" y="5015"/>
                    </a:cubicBezTo>
                    <a:cubicBezTo>
                      <a:pt x="320" y="8112"/>
                      <a:pt x="536" y="12390"/>
                      <a:pt x="801" y="17114"/>
                    </a:cubicBezTo>
                    <a:cubicBezTo>
                      <a:pt x="1067" y="21838"/>
                      <a:pt x="1321" y="26112"/>
                      <a:pt x="1520" y="29206"/>
                    </a:cubicBezTo>
                    <a:cubicBezTo>
                      <a:pt x="1620" y="30750"/>
                      <a:pt x="1699" y="31999"/>
                      <a:pt x="1756" y="32871"/>
                    </a:cubicBezTo>
                    <a:cubicBezTo>
                      <a:pt x="1785" y="33298"/>
                      <a:pt x="1810" y="33636"/>
                      <a:pt x="1828" y="33865"/>
                    </a:cubicBezTo>
                    <a:cubicBezTo>
                      <a:pt x="1835" y="33976"/>
                      <a:pt x="1843" y="34062"/>
                      <a:pt x="1846" y="34123"/>
                    </a:cubicBezTo>
                    <a:cubicBezTo>
                      <a:pt x="1853" y="34185"/>
                      <a:pt x="1856" y="34213"/>
                      <a:pt x="1856" y="34213"/>
                    </a:cubicBezTo>
                    <a:cubicBezTo>
                      <a:pt x="1856" y="34213"/>
                      <a:pt x="1860" y="34181"/>
                      <a:pt x="1856" y="34123"/>
                    </a:cubicBezTo>
                    <a:cubicBezTo>
                      <a:pt x="1853" y="34062"/>
                      <a:pt x="1850" y="33976"/>
                      <a:pt x="1846" y="33865"/>
                    </a:cubicBezTo>
                    <a:cubicBezTo>
                      <a:pt x="1835" y="33632"/>
                      <a:pt x="1817" y="33298"/>
                      <a:pt x="1792" y="32867"/>
                    </a:cubicBezTo>
                    <a:cubicBezTo>
                      <a:pt x="1745" y="31999"/>
                      <a:pt x="1674" y="30746"/>
                      <a:pt x="1588" y="29203"/>
                    </a:cubicBezTo>
                    <a:cubicBezTo>
                      <a:pt x="1412" y="26102"/>
                      <a:pt x="1167" y="21830"/>
                      <a:pt x="898" y="17110"/>
                    </a:cubicBezTo>
                    <a:cubicBezTo>
                      <a:pt x="632" y="12383"/>
                      <a:pt x="407" y="8108"/>
                      <a:pt x="252" y="5010"/>
                    </a:cubicBezTo>
                    <a:cubicBezTo>
                      <a:pt x="177" y="3468"/>
                      <a:pt x="115" y="2215"/>
                      <a:pt x="72" y="1346"/>
                    </a:cubicBezTo>
                    <a:cubicBezTo>
                      <a:pt x="55" y="915"/>
                      <a:pt x="37" y="582"/>
                      <a:pt x="26" y="348"/>
                    </a:cubicBezTo>
                    <a:cubicBezTo>
                      <a:pt x="19" y="237"/>
                      <a:pt x="16" y="151"/>
                      <a:pt x="12" y="90"/>
                    </a:cubicBezTo>
                    <a:cubicBezTo>
                      <a:pt x="8" y="29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0" name="Google Shape;420;p56"/>
              <p:cNvSpPr/>
              <p:nvPr/>
            </p:nvSpPr>
            <p:spPr>
              <a:xfrm flipH="1">
                <a:off x="8159680" y="3181268"/>
                <a:ext cx="26493" cy="182823"/>
              </a:xfrm>
              <a:custGeom>
                <a:rect b="b" l="l" r="r" t="t"/>
                <a:pathLst>
                  <a:path extrusionOk="0" h="3775" w="547">
                    <a:moveTo>
                      <a:pt x="464" y="1"/>
                    </a:moveTo>
                    <a:cubicBezTo>
                      <a:pt x="450" y="1"/>
                      <a:pt x="443" y="223"/>
                      <a:pt x="439" y="586"/>
                    </a:cubicBezTo>
                    <a:cubicBezTo>
                      <a:pt x="435" y="945"/>
                      <a:pt x="435" y="1440"/>
                      <a:pt x="443" y="1989"/>
                    </a:cubicBezTo>
                    <a:cubicBezTo>
                      <a:pt x="450" y="2262"/>
                      <a:pt x="453" y="2524"/>
                      <a:pt x="457" y="2764"/>
                    </a:cubicBezTo>
                    <a:cubicBezTo>
                      <a:pt x="464" y="3001"/>
                      <a:pt x="446" y="3210"/>
                      <a:pt x="378" y="3371"/>
                    </a:cubicBezTo>
                    <a:cubicBezTo>
                      <a:pt x="314" y="3533"/>
                      <a:pt x="213" y="3641"/>
                      <a:pt x="133" y="3694"/>
                    </a:cubicBezTo>
                    <a:cubicBezTo>
                      <a:pt x="55" y="3752"/>
                      <a:pt x="1" y="3766"/>
                      <a:pt x="4" y="3773"/>
                    </a:cubicBezTo>
                    <a:cubicBezTo>
                      <a:pt x="4" y="3774"/>
                      <a:pt x="7" y="3774"/>
                      <a:pt x="12" y="3774"/>
                    </a:cubicBezTo>
                    <a:cubicBezTo>
                      <a:pt x="30" y="3774"/>
                      <a:pt x="81" y="3766"/>
                      <a:pt x="155" y="3727"/>
                    </a:cubicBezTo>
                    <a:cubicBezTo>
                      <a:pt x="245" y="3676"/>
                      <a:pt x="363" y="3568"/>
                      <a:pt x="443" y="3400"/>
                    </a:cubicBezTo>
                    <a:cubicBezTo>
                      <a:pt x="521" y="3228"/>
                      <a:pt x="547" y="3001"/>
                      <a:pt x="547" y="2764"/>
                    </a:cubicBezTo>
                    <a:cubicBezTo>
                      <a:pt x="547" y="2524"/>
                      <a:pt x="543" y="2262"/>
                      <a:pt x="539" y="1989"/>
                    </a:cubicBezTo>
                    <a:cubicBezTo>
                      <a:pt x="532" y="1440"/>
                      <a:pt x="521" y="945"/>
                      <a:pt x="507" y="582"/>
                    </a:cubicBezTo>
                    <a:cubicBezTo>
                      <a:pt x="493" y="223"/>
                      <a:pt x="478" y="1"/>
                      <a:pt x="4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1" name="Google Shape;421;p56"/>
              <p:cNvSpPr/>
              <p:nvPr/>
            </p:nvSpPr>
            <p:spPr>
              <a:xfrm flipH="1">
                <a:off x="8189224" y="3198606"/>
                <a:ext cx="25572" cy="24651"/>
              </a:xfrm>
              <a:custGeom>
                <a:rect b="b" l="l" r="r" t="t"/>
                <a:pathLst>
                  <a:path extrusionOk="0" h="509" w="528">
                    <a:moveTo>
                      <a:pt x="217" y="61"/>
                    </a:moveTo>
                    <a:cubicBezTo>
                      <a:pt x="262" y="61"/>
                      <a:pt x="317" y="76"/>
                      <a:pt x="366" y="120"/>
                    </a:cubicBezTo>
                    <a:cubicBezTo>
                      <a:pt x="441" y="178"/>
                      <a:pt x="456" y="307"/>
                      <a:pt x="355" y="375"/>
                    </a:cubicBezTo>
                    <a:cubicBezTo>
                      <a:pt x="319" y="401"/>
                      <a:pt x="276" y="415"/>
                      <a:pt x="236" y="415"/>
                    </a:cubicBezTo>
                    <a:cubicBezTo>
                      <a:pt x="204" y="415"/>
                      <a:pt x="174" y="406"/>
                      <a:pt x="151" y="389"/>
                    </a:cubicBezTo>
                    <a:cubicBezTo>
                      <a:pt x="100" y="354"/>
                      <a:pt x="78" y="281"/>
                      <a:pt x="78" y="228"/>
                    </a:cubicBezTo>
                    <a:cubicBezTo>
                      <a:pt x="82" y="143"/>
                      <a:pt x="121" y="96"/>
                      <a:pt x="140" y="72"/>
                    </a:cubicBezTo>
                    <a:lnTo>
                      <a:pt x="140" y="72"/>
                    </a:lnTo>
                    <a:lnTo>
                      <a:pt x="147" y="74"/>
                    </a:lnTo>
                    <a:cubicBezTo>
                      <a:pt x="174" y="78"/>
                      <a:pt x="195" y="81"/>
                      <a:pt x="207" y="81"/>
                    </a:cubicBezTo>
                    <a:cubicBezTo>
                      <a:pt x="215" y="81"/>
                      <a:pt x="219" y="80"/>
                      <a:pt x="219" y="77"/>
                    </a:cubicBezTo>
                    <a:cubicBezTo>
                      <a:pt x="221" y="74"/>
                      <a:pt x="216" y="68"/>
                      <a:pt x="206" y="61"/>
                    </a:cubicBezTo>
                    <a:lnTo>
                      <a:pt x="206" y="61"/>
                    </a:lnTo>
                    <a:cubicBezTo>
                      <a:pt x="209" y="61"/>
                      <a:pt x="213" y="61"/>
                      <a:pt x="217" y="61"/>
                    </a:cubicBezTo>
                    <a:close/>
                    <a:moveTo>
                      <a:pt x="257" y="0"/>
                    </a:moveTo>
                    <a:cubicBezTo>
                      <a:pt x="209" y="0"/>
                      <a:pt x="168" y="15"/>
                      <a:pt x="143" y="34"/>
                    </a:cubicBezTo>
                    <a:lnTo>
                      <a:pt x="104" y="62"/>
                    </a:lnTo>
                    <a:lnTo>
                      <a:pt x="109" y="64"/>
                    </a:lnTo>
                    <a:lnTo>
                      <a:pt x="109" y="64"/>
                    </a:lnTo>
                    <a:cubicBezTo>
                      <a:pt x="104" y="67"/>
                      <a:pt x="99" y="70"/>
                      <a:pt x="93" y="74"/>
                    </a:cubicBezTo>
                    <a:cubicBezTo>
                      <a:pt x="61" y="99"/>
                      <a:pt x="25" y="149"/>
                      <a:pt x="10" y="221"/>
                    </a:cubicBezTo>
                    <a:cubicBezTo>
                      <a:pt x="0" y="289"/>
                      <a:pt x="14" y="393"/>
                      <a:pt x="100" y="461"/>
                    </a:cubicBezTo>
                    <a:cubicBezTo>
                      <a:pt x="139" y="494"/>
                      <a:pt x="190" y="509"/>
                      <a:pt x="243" y="509"/>
                    </a:cubicBezTo>
                    <a:cubicBezTo>
                      <a:pt x="302" y="509"/>
                      <a:pt x="364" y="490"/>
                      <a:pt x="413" y="454"/>
                    </a:cubicBezTo>
                    <a:cubicBezTo>
                      <a:pt x="481" y="407"/>
                      <a:pt x="527" y="321"/>
                      <a:pt x="520" y="238"/>
                    </a:cubicBezTo>
                    <a:cubicBezTo>
                      <a:pt x="517" y="156"/>
                      <a:pt x="466" y="95"/>
                      <a:pt x="416" y="56"/>
                    </a:cubicBezTo>
                    <a:cubicBezTo>
                      <a:pt x="363" y="15"/>
                      <a:pt x="307" y="0"/>
                      <a:pt x="25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2" name="Google Shape;422;p56"/>
              <p:cNvSpPr/>
              <p:nvPr/>
            </p:nvSpPr>
            <p:spPr>
              <a:xfrm flipH="1">
                <a:off x="8016411" y="2913589"/>
                <a:ext cx="669289" cy="285204"/>
              </a:xfrm>
              <a:custGeom>
                <a:rect b="b" l="l" r="r" t="t"/>
                <a:pathLst>
                  <a:path extrusionOk="0" h="5889" w="13819">
                    <a:moveTo>
                      <a:pt x="12124" y="1"/>
                    </a:moveTo>
                    <a:cubicBezTo>
                      <a:pt x="11688" y="1"/>
                      <a:pt x="11071" y="405"/>
                      <a:pt x="10828" y="632"/>
                    </a:cubicBezTo>
                    <a:cubicBezTo>
                      <a:pt x="10739" y="718"/>
                      <a:pt x="10689" y="833"/>
                      <a:pt x="10663" y="959"/>
                    </a:cubicBezTo>
                    <a:lnTo>
                      <a:pt x="4088" y="2344"/>
                    </a:lnTo>
                    <a:lnTo>
                      <a:pt x="420" y="1971"/>
                    </a:lnTo>
                    <a:cubicBezTo>
                      <a:pt x="420" y="1971"/>
                      <a:pt x="344" y="2603"/>
                      <a:pt x="161" y="3797"/>
                    </a:cubicBezTo>
                    <a:cubicBezTo>
                      <a:pt x="0" y="4851"/>
                      <a:pt x="1610" y="5888"/>
                      <a:pt x="2758" y="5888"/>
                    </a:cubicBezTo>
                    <a:cubicBezTo>
                      <a:pt x="2839" y="5888"/>
                      <a:pt x="2917" y="5883"/>
                      <a:pt x="2993" y="5873"/>
                    </a:cubicBezTo>
                    <a:cubicBezTo>
                      <a:pt x="4044" y="5725"/>
                      <a:pt x="10473" y="3898"/>
                      <a:pt x="11564" y="3586"/>
                    </a:cubicBezTo>
                    <a:cubicBezTo>
                      <a:pt x="11668" y="3554"/>
                      <a:pt x="11722" y="3539"/>
                      <a:pt x="11722" y="3539"/>
                    </a:cubicBezTo>
                    <a:lnTo>
                      <a:pt x="11722" y="3532"/>
                    </a:lnTo>
                    <a:cubicBezTo>
                      <a:pt x="12077" y="3410"/>
                      <a:pt x="12921" y="3105"/>
                      <a:pt x="13010" y="2954"/>
                    </a:cubicBezTo>
                    <a:cubicBezTo>
                      <a:pt x="13122" y="2760"/>
                      <a:pt x="13093" y="1239"/>
                      <a:pt x="13093" y="1239"/>
                    </a:cubicBezTo>
                    <a:lnTo>
                      <a:pt x="13696" y="969"/>
                    </a:lnTo>
                    <a:cubicBezTo>
                      <a:pt x="13696" y="969"/>
                      <a:pt x="13818" y="729"/>
                      <a:pt x="13682" y="553"/>
                    </a:cubicBezTo>
                    <a:cubicBezTo>
                      <a:pt x="13649" y="511"/>
                      <a:pt x="13532" y="495"/>
                      <a:pt x="13371" y="495"/>
                    </a:cubicBezTo>
                    <a:cubicBezTo>
                      <a:pt x="12860" y="495"/>
                      <a:pt x="11916" y="657"/>
                      <a:pt x="11916" y="657"/>
                    </a:cubicBezTo>
                    <a:lnTo>
                      <a:pt x="12511" y="205"/>
                    </a:lnTo>
                    <a:cubicBezTo>
                      <a:pt x="12428" y="59"/>
                      <a:pt x="12289" y="1"/>
                      <a:pt x="12124" y="1"/>
                    </a:cubicBez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23" name="Google Shape;423;p56"/>
            <p:cNvSpPr/>
            <p:nvPr/>
          </p:nvSpPr>
          <p:spPr>
            <a:xfrm rot="-5400000">
              <a:off x="8133000" y="2006075"/>
              <a:ext cx="87600" cy="27900"/>
            </a:xfrm>
            <a:prstGeom prst="rtTriangle">
              <a:avLst/>
            </a:prstGeom>
            <a:solidFill>
              <a:srgbClr val="DD7E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4" name="Google Shape;424;p56"/>
          <p:cNvSpPr txBox="1"/>
          <p:nvPr/>
        </p:nvSpPr>
        <p:spPr>
          <a:xfrm>
            <a:off x="1517175" y="1617450"/>
            <a:ext cx="6298500" cy="20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●"/>
            </a:pPr>
            <a:r>
              <a:rPr lang="en">
                <a:latin typeface="Anaheim"/>
                <a:ea typeface="Anaheim"/>
                <a:cs typeface="Anaheim"/>
                <a:sym typeface="Anaheim"/>
              </a:rPr>
              <a:t>Mental stress is on the rise across age groups, leading to serious consequences.</a:t>
            </a:r>
            <a:endParaRPr>
              <a:latin typeface="Anaheim"/>
              <a:ea typeface="Anaheim"/>
              <a:cs typeface="Anaheim"/>
              <a:sym typeface="Anaheim"/>
            </a:endParaRPr>
          </a:p>
          <a:p>
            <a:pPr indent="-317500" lvl="0" marL="457200" rtl="0" algn="l">
              <a:spcBef>
                <a:spcPts val="300"/>
              </a:spcBef>
              <a:spcAft>
                <a:spcPts val="0"/>
              </a:spcAft>
              <a:buSzPts val="1400"/>
              <a:buFont typeface="Anaheim"/>
              <a:buChar char="●"/>
            </a:pPr>
            <a:r>
              <a:rPr lang="en">
                <a:latin typeface="Anaheim"/>
                <a:ea typeface="Anaheim"/>
                <a:cs typeface="Anaheim"/>
                <a:sym typeface="Anaheim"/>
              </a:rPr>
              <a:t>External factors have a profound impact on our emotions and overall well-being.</a:t>
            </a:r>
            <a:endParaRPr>
              <a:latin typeface="Anaheim"/>
              <a:ea typeface="Anaheim"/>
              <a:cs typeface="Anaheim"/>
              <a:sym typeface="Anaheim"/>
            </a:endParaRPr>
          </a:p>
          <a:p>
            <a:pPr indent="-317500" lvl="0" marL="457200" rtl="0" algn="l">
              <a:spcBef>
                <a:spcPts val="300"/>
              </a:spcBef>
              <a:spcAft>
                <a:spcPts val="0"/>
              </a:spcAft>
              <a:buSzPts val="1400"/>
              <a:buFont typeface="Anaheim"/>
              <a:buChar char="●"/>
            </a:pPr>
            <a:r>
              <a:rPr lang="en">
                <a:latin typeface="Anaheim"/>
                <a:ea typeface="Anaheim"/>
                <a:cs typeface="Anaheim"/>
                <a:sym typeface="Anaheim"/>
              </a:rPr>
              <a:t>Existing stress management tools often fall short in addressing individuals' unique stressors and emotional states.</a:t>
            </a:r>
            <a:endParaRPr>
              <a:latin typeface="Anaheim"/>
              <a:ea typeface="Anaheim"/>
              <a:cs typeface="Anaheim"/>
              <a:sym typeface="Anaheim"/>
            </a:endParaRPr>
          </a:p>
          <a:p>
            <a:pPr indent="-317500" lvl="0" marL="457200" rtl="0" algn="l">
              <a:spcBef>
                <a:spcPts val="300"/>
              </a:spcBef>
              <a:spcAft>
                <a:spcPts val="300"/>
              </a:spcAft>
              <a:buSzPts val="1400"/>
              <a:buFont typeface="Anaheim"/>
              <a:buChar char="●"/>
            </a:pPr>
            <a:r>
              <a:rPr lang="en">
                <a:latin typeface="Anaheim"/>
                <a:ea typeface="Anaheim"/>
                <a:cs typeface="Anaheim"/>
                <a:sym typeface="Anaheim"/>
              </a:rPr>
              <a:t>The ultimate goal of this project is to alleviate mental stress and enhance overall moods in modern society.</a:t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57"/>
          <p:cNvSpPr txBox="1"/>
          <p:nvPr>
            <p:ph type="ctrTitle"/>
          </p:nvPr>
        </p:nvSpPr>
        <p:spPr>
          <a:xfrm>
            <a:off x="1223075" y="1621213"/>
            <a:ext cx="1933200" cy="180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03. </a:t>
            </a:r>
            <a:br>
              <a:rPr lang="en"/>
            </a:br>
            <a:r>
              <a:rPr lang="en"/>
              <a:t>SYSTEM DESIGN</a:t>
            </a:r>
            <a:endParaRPr/>
          </a:p>
        </p:txBody>
      </p:sp>
      <p:pic>
        <p:nvPicPr>
          <p:cNvPr id="430" name="Google Shape;430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9500" y="199450"/>
            <a:ext cx="4644725" cy="464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58"/>
          <p:cNvSpPr txBox="1"/>
          <p:nvPr>
            <p:ph idx="4" type="ctrTitle"/>
          </p:nvPr>
        </p:nvSpPr>
        <p:spPr>
          <a:xfrm>
            <a:off x="4669650" y="423975"/>
            <a:ext cx="31947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Architecture</a:t>
            </a:r>
            <a:endParaRPr/>
          </a:p>
        </p:txBody>
      </p:sp>
      <p:pic>
        <p:nvPicPr>
          <p:cNvPr id="436" name="Google Shape;436;p58"/>
          <p:cNvPicPr preferRelativeResize="0"/>
          <p:nvPr/>
        </p:nvPicPr>
        <p:blipFill rotWithShape="1">
          <a:blip r:embed="rId3">
            <a:alphaModFix/>
          </a:blip>
          <a:srcRect b="845" l="0" r="0" t="845"/>
          <a:stretch/>
        </p:blipFill>
        <p:spPr>
          <a:xfrm>
            <a:off x="958725" y="1002350"/>
            <a:ext cx="7226575" cy="4064951"/>
          </a:xfrm>
          <a:prstGeom prst="rect">
            <a:avLst/>
          </a:prstGeom>
          <a:noFill/>
          <a:ln cap="flat" cmpd="sng" w="9525">
            <a:solidFill>
              <a:srgbClr val="B2B2B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bg>
      <p:bgPr>
        <a:solidFill>
          <a:schemeClr val="dk1"/>
        </a:solidFill>
      </p:bgPr>
    </p:bg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1" name="Google Shape;441;p59"/>
          <p:cNvPicPr preferRelativeResize="0"/>
          <p:nvPr/>
        </p:nvPicPr>
        <p:blipFill rotWithShape="1">
          <a:blip r:embed="rId3">
            <a:alphaModFix/>
          </a:blip>
          <a:srcRect b="10762" l="0" r="11551" t="0"/>
          <a:stretch/>
        </p:blipFill>
        <p:spPr>
          <a:xfrm>
            <a:off x="5092200" y="1489800"/>
            <a:ext cx="3907700" cy="3640525"/>
          </a:xfrm>
          <a:prstGeom prst="rect">
            <a:avLst/>
          </a:prstGeom>
          <a:noFill/>
          <a:ln>
            <a:noFill/>
          </a:ln>
        </p:spPr>
      </p:pic>
      <p:sp>
        <p:nvSpPr>
          <p:cNvPr id="442" name="Google Shape;442;p59"/>
          <p:cNvSpPr txBox="1"/>
          <p:nvPr>
            <p:ph type="ctrTitle"/>
          </p:nvPr>
        </p:nvSpPr>
        <p:spPr>
          <a:xfrm>
            <a:off x="2237395" y="1048488"/>
            <a:ext cx="4669200" cy="38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MOOD-BASED RECOMMENDATION SYSTEM</a:t>
            </a:r>
            <a:endParaRPr sz="2000"/>
          </a:p>
        </p:txBody>
      </p:sp>
      <p:sp>
        <p:nvSpPr>
          <p:cNvPr id="443" name="Google Shape;443;p59"/>
          <p:cNvSpPr/>
          <p:nvPr/>
        </p:nvSpPr>
        <p:spPr>
          <a:xfrm flipH="1">
            <a:off x="7815668" y="4906241"/>
            <a:ext cx="6829" cy="3196"/>
          </a:xfrm>
          <a:custGeom>
            <a:rect b="b" l="l" r="r" t="t"/>
            <a:pathLst>
              <a:path extrusionOk="0" h="66" w="141">
                <a:moveTo>
                  <a:pt x="123" y="1"/>
                </a:moveTo>
                <a:cubicBezTo>
                  <a:pt x="112" y="22"/>
                  <a:pt x="80" y="40"/>
                  <a:pt x="29" y="58"/>
                </a:cubicBezTo>
                <a:cubicBezTo>
                  <a:pt x="22" y="61"/>
                  <a:pt x="11" y="61"/>
                  <a:pt x="1" y="65"/>
                </a:cubicBezTo>
                <a:cubicBezTo>
                  <a:pt x="76" y="51"/>
                  <a:pt x="119" y="36"/>
                  <a:pt x="130" y="22"/>
                </a:cubicBezTo>
                <a:cubicBezTo>
                  <a:pt x="137" y="15"/>
                  <a:pt x="141" y="8"/>
                  <a:pt x="141" y="1"/>
                </a:cubicBezTo>
                <a:close/>
              </a:path>
            </a:pathLst>
          </a:custGeom>
          <a:solidFill>
            <a:srgbClr val="7D848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59"/>
          <p:cNvSpPr txBox="1"/>
          <p:nvPr/>
        </p:nvSpPr>
        <p:spPr>
          <a:xfrm>
            <a:off x="1799025" y="1401900"/>
            <a:ext cx="5819100" cy="20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naheim"/>
              <a:buChar char="●"/>
            </a:pPr>
            <a:r>
              <a:rPr lang="en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Web application with a questionnaire for mood detection</a:t>
            </a:r>
            <a:endParaRPr>
              <a:solidFill>
                <a:schemeClr val="accent3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-317500" lvl="0" marL="457200" rtl="0" algn="l"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naheim"/>
              <a:buChar char="●"/>
            </a:pPr>
            <a:r>
              <a:rPr lang="en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Techstack: ReactJS, NodeJS, Python, MySQL, AWS</a:t>
            </a:r>
            <a:endParaRPr>
              <a:solidFill>
                <a:schemeClr val="accent3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-317500" lvl="0" marL="457200" rtl="0" algn="l"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naheim"/>
              <a:buChar char="●"/>
            </a:pPr>
            <a:r>
              <a:rPr lang="en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Utilize the leading algorithms for</a:t>
            </a:r>
            <a:endParaRPr>
              <a:solidFill>
                <a:schemeClr val="accent3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-317500" lvl="1" marL="914400" rtl="0" algn="l"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naheim"/>
              <a:buChar char="○"/>
            </a:pPr>
            <a:r>
              <a:rPr lang="en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Movie recommendations - Content-based Filtering</a:t>
            </a:r>
            <a:endParaRPr>
              <a:solidFill>
                <a:schemeClr val="accent3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-317500" lvl="1" marL="914400" rtl="0" algn="l"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naheim"/>
              <a:buChar char="○"/>
            </a:pPr>
            <a:r>
              <a:rPr lang="en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Music recommendations - Random Forest Classifier</a:t>
            </a:r>
            <a:endParaRPr>
              <a:solidFill>
                <a:schemeClr val="accent3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-317500" lvl="0" marL="457200" rtl="0" algn="l"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naheim"/>
              <a:buChar char="●"/>
            </a:pPr>
            <a:r>
              <a:rPr lang="en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Integrate the recommendation algorithm with mood-based features</a:t>
            </a:r>
            <a:endParaRPr>
              <a:solidFill>
                <a:schemeClr val="accent3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-317500" lvl="0" marL="457200" rtl="0" algn="l">
              <a:spcBef>
                <a:spcPts val="500"/>
              </a:spcBef>
              <a:spcAft>
                <a:spcPts val="500"/>
              </a:spcAft>
              <a:buClr>
                <a:schemeClr val="accent3"/>
              </a:buClr>
              <a:buSzPts val="1400"/>
              <a:buFont typeface="Anaheim"/>
              <a:buChar char="●"/>
            </a:pPr>
            <a:r>
              <a:rPr lang="en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Integrate user feedback to improve suggestions</a:t>
            </a:r>
            <a:endParaRPr>
              <a:solidFill>
                <a:schemeClr val="accent3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60"/>
          <p:cNvSpPr txBox="1"/>
          <p:nvPr>
            <p:ph type="ctrTitle"/>
          </p:nvPr>
        </p:nvSpPr>
        <p:spPr>
          <a:xfrm>
            <a:off x="1223075" y="1621228"/>
            <a:ext cx="1933200" cy="219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04. </a:t>
            </a:r>
            <a:br>
              <a:rPr lang="en"/>
            </a:br>
            <a:r>
              <a:rPr lang="en"/>
              <a:t>MACHINE LEARNING MODELS</a:t>
            </a:r>
            <a:endParaRPr/>
          </a:p>
        </p:txBody>
      </p:sp>
      <p:pic>
        <p:nvPicPr>
          <p:cNvPr id="450" name="Google Shape;450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4425" y="152400"/>
            <a:ext cx="483870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61"/>
          <p:cNvSpPr txBox="1"/>
          <p:nvPr>
            <p:ph idx="8" type="ctrTitle"/>
          </p:nvPr>
        </p:nvSpPr>
        <p:spPr>
          <a:xfrm>
            <a:off x="3933175" y="408050"/>
            <a:ext cx="49173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MUSIC RECOMMENDATION models explored</a:t>
            </a:r>
            <a:endParaRPr/>
          </a:p>
        </p:txBody>
      </p:sp>
      <p:grpSp>
        <p:nvGrpSpPr>
          <p:cNvPr id="456" name="Google Shape;456;p61"/>
          <p:cNvGrpSpPr/>
          <p:nvPr/>
        </p:nvGrpSpPr>
        <p:grpSpPr>
          <a:xfrm>
            <a:off x="5595699" y="1338690"/>
            <a:ext cx="2841077" cy="713693"/>
            <a:chOff x="1575694" y="930575"/>
            <a:chExt cx="1989550" cy="713693"/>
          </a:xfrm>
        </p:grpSpPr>
        <p:sp>
          <p:nvSpPr>
            <p:cNvPr id="457" name="Google Shape;457;p61"/>
            <p:cNvSpPr/>
            <p:nvPr/>
          </p:nvSpPr>
          <p:spPr>
            <a:xfrm>
              <a:off x="1616143" y="976768"/>
              <a:ext cx="1949100" cy="6675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61"/>
            <p:cNvSpPr/>
            <p:nvPr/>
          </p:nvSpPr>
          <p:spPr>
            <a:xfrm>
              <a:off x="1575694" y="930575"/>
              <a:ext cx="1949100" cy="6675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9" name="Google Shape;459;p61"/>
          <p:cNvGrpSpPr/>
          <p:nvPr/>
        </p:nvGrpSpPr>
        <p:grpSpPr>
          <a:xfrm>
            <a:off x="873436" y="1338698"/>
            <a:ext cx="2841077" cy="713693"/>
            <a:chOff x="1575694" y="930575"/>
            <a:chExt cx="1989550" cy="713693"/>
          </a:xfrm>
        </p:grpSpPr>
        <p:sp>
          <p:nvSpPr>
            <p:cNvPr id="460" name="Google Shape;460;p61"/>
            <p:cNvSpPr/>
            <p:nvPr/>
          </p:nvSpPr>
          <p:spPr>
            <a:xfrm>
              <a:off x="1616143" y="976768"/>
              <a:ext cx="1949100" cy="6675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61"/>
            <p:cNvSpPr/>
            <p:nvPr/>
          </p:nvSpPr>
          <p:spPr>
            <a:xfrm>
              <a:off x="1575694" y="930575"/>
              <a:ext cx="1949100" cy="6675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2" name="Google Shape;462;p61"/>
          <p:cNvSpPr txBox="1"/>
          <p:nvPr>
            <p:ph idx="1" type="subTitle"/>
          </p:nvPr>
        </p:nvSpPr>
        <p:spPr>
          <a:xfrm>
            <a:off x="632275" y="2014025"/>
            <a:ext cx="3153000" cy="9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77800" lvl="0" marL="342900" rtl="0" algn="l">
              <a:spcBef>
                <a:spcPts val="0"/>
              </a:spcBef>
              <a:spcAft>
                <a:spcPts val="0"/>
              </a:spcAft>
              <a:buSzPts val="1000"/>
              <a:buFont typeface="Anaheim"/>
              <a:buChar char="●"/>
            </a:pPr>
            <a:r>
              <a:rPr lang="en">
                <a:latin typeface="Anaheim"/>
                <a:ea typeface="Anaheim"/>
                <a:cs typeface="Anaheim"/>
                <a:sym typeface="Anaheim"/>
              </a:rPr>
              <a:t>Simple algorithm based on nearest training examples in feature space.</a:t>
            </a:r>
            <a:endParaRPr>
              <a:latin typeface="Anaheim"/>
              <a:ea typeface="Anaheim"/>
              <a:cs typeface="Anaheim"/>
              <a:sym typeface="Anaheim"/>
            </a:endParaRPr>
          </a:p>
          <a:p>
            <a:pPr indent="-177800" lvl="0" marL="342900" rtl="0" algn="l">
              <a:spcBef>
                <a:spcPts val="200"/>
              </a:spcBef>
              <a:spcAft>
                <a:spcPts val="0"/>
              </a:spcAft>
              <a:buSzPts val="1000"/>
              <a:buFont typeface="Anaheim"/>
              <a:buChar char="●"/>
            </a:pPr>
            <a:r>
              <a:rPr lang="en">
                <a:latin typeface="Anaheim"/>
                <a:ea typeface="Anaheim"/>
                <a:cs typeface="Anaheim"/>
                <a:sym typeface="Anaheim"/>
              </a:rPr>
              <a:t>Challenges with scalability and accuracy in high-dimensional, sparse music data.</a:t>
            </a:r>
            <a:endParaRPr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463" name="Google Shape;463;p61"/>
          <p:cNvSpPr txBox="1"/>
          <p:nvPr>
            <p:ph type="ctrTitle"/>
          </p:nvPr>
        </p:nvSpPr>
        <p:spPr>
          <a:xfrm>
            <a:off x="949675" y="1437725"/>
            <a:ext cx="1579500" cy="57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01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K-nearest neighbors </a:t>
            </a:r>
            <a:endParaRPr sz="1400"/>
          </a:p>
        </p:txBody>
      </p:sp>
      <p:sp>
        <p:nvSpPr>
          <p:cNvPr id="464" name="Google Shape;464;p61"/>
          <p:cNvSpPr txBox="1"/>
          <p:nvPr>
            <p:ph idx="6" type="ctrTitle"/>
          </p:nvPr>
        </p:nvSpPr>
        <p:spPr>
          <a:xfrm>
            <a:off x="5643750" y="1437725"/>
            <a:ext cx="2887800" cy="57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02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Multi-output Random Forest Classifier</a:t>
            </a:r>
            <a:endParaRPr sz="1400"/>
          </a:p>
        </p:txBody>
      </p:sp>
      <p:sp>
        <p:nvSpPr>
          <p:cNvPr id="465" name="Google Shape;465;p61"/>
          <p:cNvSpPr txBox="1"/>
          <p:nvPr>
            <p:ph idx="7" type="subTitle"/>
          </p:nvPr>
        </p:nvSpPr>
        <p:spPr>
          <a:xfrm>
            <a:off x="5562150" y="2014025"/>
            <a:ext cx="2969400" cy="9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77800" lvl="0" marL="171450" rtl="0" algn="l">
              <a:spcBef>
                <a:spcPts val="0"/>
              </a:spcBef>
              <a:spcAft>
                <a:spcPts val="0"/>
              </a:spcAft>
              <a:buSzPts val="1000"/>
              <a:buFont typeface="Anaheim"/>
              <a:buChar char="●"/>
            </a:pPr>
            <a:r>
              <a:rPr lang="en">
                <a:latin typeface="Anaheim"/>
                <a:ea typeface="Anaheim"/>
                <a:cs typeface="Anaheim"/>
                <a:sym typeface="Anaheim"/>
              </a:rPr>
              <a:t>Ensemble of decision trees for predicting multiple outputs.</a:t>
            </a:r>
            <a:endParaRPr>
              <a:latin typeface="Anaheim"/>
              <a:ea typeface="Anaheim"/>
              <a:cs typeface="Anaheim"/>
              <a:sym typeface="Anaheim"/>
            </a:endParaRPr>
          </a:p>
          <a:p>
            <a:pPr indent="-177800" lvl="0" marL="171450" rtl="0" algn="l">
              <a:spcBef>
                <a:spcPts val="200"/>
              </a:spcBef>
              <a:spcAft>
                <a:spcPts val="0"/>
              </a:spcAft>
              <a:buSzPts val="1000"/>
              <a:buFont typeface="Anaheim"/>
              <a:buChar char="●"/>
            </a:pPr>
            <a:r>
              <a:rPr lang="en">
                <a:latin typeface="Anaheim"/>
                <a:ea typeface="Anaheim"/>
                <a:cs typeface="Anaheim"/>
                <a:sym typeface="Anaheim"/>
              </a:rPr>
              <a:t>Effective for complex musical associations but computationally heavy for real-time processing.</a:t>
            </a:r>
            <a:endParaRPr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grpSp>
        <p:nvGrpSpPr>
          <p:cNvPr id="466" name="Google Shape;466;p61"/>
          <p:cNvGrpSpPr/>
          <p:nvPr/>
        </p:nvGrpSpPr>
        <p:grpSpPr>
          <a:xfrm>
            <a:off x="3305500" y="3272523"/>
            <a:ext cx="2841077" cy="713693"/>
            <a:chOff x="1575694" y="930575"/>
            <a:chExt cx="1989550" cy="713693"/>
          </a:xfrm>
        </p:grpSpPr>
        <p:sp>
          <p:nvSpPr>
            <p:cNvPr id="467" name="Google Shape;467;p61"/>
            <p:cNvSpPr/>
            <p:nvPr/>
          </p:nvSpPr>
          <p:spPr>
            <a:xfrm>
              <a:off x="1616143" y="976768"/>
              <a:ext cx="1949100" cy="6675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61"/>
            <p:cNvSpPr/>
            <p:nvPr/>
          </p:nvSpPr>
          <p:spPr>
            <a:xfrm>
              <a:off x="1575694" y="930575"/>
              <a:ext cx="1949100" cy="6675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9" name="Google Shape;469;p61"/>
          <p:cNvSpPr txBox="1"/>
          <p:nvPr>
            <p:ph idx="1" type="subTitle"/>
          </p:nvPr>
        </p:nvSpPr>
        <p:spPr>
          <a:xfrm>
            <a:off x="3247950" y="3947850"/>
            <a:ext cx="3017100" cy="9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77800" lvl="0" marL="171450" rtl="0" algn="l">
              <a:spcBef>
                <a:spcPts val="0"/>
              </a:spcBef>
              <a:spcAft>
                <a:spcPts val="0"/>
              </a:spcAft>
              <a:buSzPts val="1000"/>
              <a:buFont typeface="Anaheim"/>
              <a:buChar char="●"/>
            </a:pPr>
            <a:r>
              <a:rPr lang="en">
                <a:latin typeface="Anaheim"/>
                <a:ea typeface="Anaheim"/>
                <a:cs typeface="Anaheim"/>
                <a:sym typeface="Anaheim"/>
              </a:rPr>
              <a:t>Utilizes user-item interactions for personalized recommendations.</a:t>
            </a:r>
            <a:endParaRPr>
              <a:latin typeface="Anaheim"/>
              <a:ea typeface="Anaheim"/>
              <a:cs typeface="Anaheim"/>
              <a:sym typeface="Anaheim"/>
            </a:endParaRPr>
          </a:p>
          <a:p>
            <a:pPr indent="-177800" lvl="0" marL="171450" rtl="0" algn="l">
              <a:spcBef>
                <a:spcPts val="200"/>
              </a:spcBef>
              <a:spcAft>
                <a:spcPts val="0"/>
              </a:spcAft>
              <a:buSzPts val="1000"/>
              <a:buFont typeface="Anaheim"/>
              <a:buChar char="●"/>
            </a:pPr>
            <a:r>
              <a:rPr lang="en">
                <a:latin typeface="Anaheim"/>
                <a:ea typeface="Anaheim"/>
                <a:cs typeface="Anaheim"/>
                <a:sym typeface="Anaheim"/>
              </a:rPr>
              <a:t>Adapts to user preferences over time but faces challenges with new users and items (cold start problem).</a:t>
            </a:r>
            <a:endParaRPr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470" name="Google Shape;470;p61"/>
          <p:cNvSpPr txBox="1"/>
          <p:nvPr>
            <p:ph type="ctrTitle"/>
          </p:nvPr>
        </p:nvSpPr>
        <p:spPr>
          <a:xfrm>
            <a:off x="3381724" y="3371550"/>
            <a:ext cx="1774800" cy="57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03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Collaborative Filtering</a:t>
            </a:r>
            <a:endParaRPr sz="1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62"/>
          <p:cNvSpPr txBox="1"/>
          <p:nvPr>
            <p:ph idx="1" type="subTitle"/>
          </p:nvPr>
        </p:nvSpPr>
        <p:spPr>
          <a:xfrm>
            <a:off x="701875" y="1296200"/>
            <a:ext cx="7546200" cy="18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Robust Classification Capabilities</a:t>
            </a:r>
            <a:r>
              <a:rPr lang="en"/>
              <a:t>: leverages an ensemble of decision trees to handle complex, non-linear relationships within the data, making it highly effective for classifying music tracks based on multiple attributes.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Mood-Based Filtering for Enhanced Personalization</a:t>
            </a:r>
            <a:r>
              <a:rPr lang="en"/>
              <a:t>: Predict the mood of a song, using audio features such as valence and energy. The system then applies a filtering mechanism based on user-input mood preferences, ensuring that the recommendations align with the listener's current emotional state.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Adaptive Recommendations with High </a:t>
            </a:r>
            <a:r>
              <a:rPr b="1" lang="en"/>
              <a:t>Performance</a:t>
            </a:r>
            <a:r>
              <a:rPr lang="en"/>
              <a:t>: The integration of filtering with </a:t>
            </a:r>
            <a:r>
              <a:rPr lang="en"/>
              <a:t>Random Forest’s</a:t>
            </a:r>
            <a:r>
              <a:rPr lang="en"/>
              <a:t> predictive power allows the system to dynamically adapt recommendations in real-time with high accuracy.</a:t>
            </a:r>
            <a:endParaRPr/>
          </a:p>
        </p:txBody>
      </p:sp>
      <p:sp>
        <p:nvSpPr>
          <p:cNvPr id="476" name="Google Shape;476;p62"/>
          <p:cNvSpPr txBox="1"/>
          <p:nvPr>
            <p:ph idx="8" type="ctrTitle"/>
          </p:nvPr>
        </p:nvSpPr>
        <p:spPr>
          <a:xfrm>
            <a:off x="3927200" y="457300"/>
            <a:ext cx="5582100" cy="4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MUSic MODEL: RANDOM FOREST CLASSIFIER WITH </a:t>
            </a:r>
            <a:r>
              <a:rPr lang="en"/>
              <a:t>FILTRATION</a:t>
            </a:r>
            <a:endParaRPr/>
          </a:p>
        </p:txBody>
      </p:sp>
      <p:pic>
        <p:nvPicPr>
          <p:cNvPr id="477" name="Google Shape;477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1875" y="3241575"/>
            <a:ext cx="3573000" cy="1684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8" name="Google Shape;478;p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1500" y="3220650"/>
            <a:ext cx="3573006" cy="1726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63"/>
          <p:cNvSpPr txBox="1"/>
          <p:nvPr>
            <p:ph idx="8" type="ctrTitle"/>
          </p:nvPr>
        </p:nvSpPr>
        <p:spPr>
          <a:xfrm>
            <a:off x="3933175" y="408050"/>
            <a:ext cx="49173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movie RECOMMENDATION models explored</a:t>
            </a:r>
            <a:endParaRPr/>
          </a:p>
        </p:txBody>
      </p:sp>
      <p:grpSp>
        <p:nvGrpSpPr>
          <p:cNvPr id="484" name="Google Shape;484;p63"/>
          <p:cNvGrpSpPr/>
          <p:nvPr/>
        </p:nvGrpSpPr>
        <p:grpSpPr>
          <a:xfrm>
            <a:off x="5027795" y="1898030"/>
            <a:ext cx="1989550" cy="713693"/>
            <a:chOff x="1575694" y="930575"/>
            <a:chExt cx="1989550" cy="713693"/>
          </a:xfrm>
        </p:grpSpPr>
        <p:sp>
          <p:nvSpPr>
            <p:cNvPr id="485" name="Google Shape;485;p63"/>
            <p:cNvSpPr/>
            <p:nvPr/>
          </p:nvSpPr>
          <p:spPr>
            <a:xfrm>
              <a:off x="1616143" y="976768"/>
              <a:ext cx="1949100" cy="6675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63"/>
            <p:cNvSpPr/>
            <p:nvPr/>
          </p:nvSpPr>
          <p:spPr>
            <a:xfrm>
              <a:off x="1575694" y="930575"/>
              <a:ext cx="1949100" cy="6675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7" name="Google Shape;487;p63"/>
          <p:cNvGrpSpPr/>
          <p:nvPr/>
        </p:nvGrpSpPr>
        <p:grpSpPr>
          <a:xfrm>
            <a:off x="1257306" y="1898030"/>
            <a:ext cx="1989550" cy="713693"/>
            <a:chOff x="1575694" y="930575"/>
            <a:chExt cx="1989550" cy="713693"/>
          </a:xfrm>
        </p:grpSpPr>
        <p:sp>
          <p:nvSpPr>
            <p:cNvPr id="488" name="Google Shape;488;p63"/>
            <p:cNvSpPr/>
            <p:nvPr/>
          </p:nvSpPr>
          <p:spPr>
            <a:xfrm>
              <a:off x="1616143" y="976768"/>
              <a:ext cx="1949100" cy="6675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63"/>
            <p:cNvSpPr/>
            <p:nvPr/>
          </p:nvSpPr>
          <p:spPr>
            <a:xfrm>
              <a:off x="1575694" y="930575"/>
              <a:ext cx="1949100" cy="6675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0" name="Google Shape;490;p63"/>
          <p:cNvSpPr txBox="1"/>
          <p:nvPr>
            <p:ph idx="2" type="ctrTitle"/>
          </p:nvPr>
        </p:nvSpPr>
        <p:spPr>
          <a:xfrm>
            <a:off x="1333525" y="2176950"/>
            <a:ext cx="1748400" cy="48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01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Deep Neural Network (DNN)</a:t>
            </a:r>
            <a:endParaRPr sz="1400"/>
          </a:p>
        </p:txBody>
      </p:sp>
      <p:sp>
        <p:nvSpPr>
          <p:cNvPr id="491" name="Google Shape;491;p63"/>
          <p:cNvSpPr txBox="1"/>
          <p:nvPr>
            <p:ph idx="4" type="ctrTitle"/>
          </p:nvPr>
        </p:nvSpPr>
        <p:spPr>
          <a:xfrm>
            <a:off x="5082779" y="2081850"/>
            <a:ext cx="1748400" cy="57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02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Content-based filtering</a:t>
            </a:r>
            <a:endParaRPr sz="1400"/>
          </a:p>
        </p:txBody>
      </p:sp>
      <p:sp>
        <p:nvSpPr>
          <p:cNvPr id="492" name="Google Shape;492;p63"/>
          <p:cNvSpPr txBox="1"/>
          <p:nvPr>
            <p:ph idx="3" type="subTitle"/>
          </p:nvPr>
        </p:nvSpPr>
        <p:spPr>
          <a:xfrm>
            <a:off x="1168875" y="2566100"/>
            <a:ext cx="3067200" cy="19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Anaheim"/>
              <a:buChar char="●"/>
            </a:pPr>
            <a:r>
              <a:rPr lang="en">
                <a:latin typeface="Anaheim"/>
                <a:ea typeface="Anaheim"/>
                <a:cs typeface="Anaheim"/>
                <a:sym typeface="Anaheim"/>
              </a:rPr>
              <a:t>Capable of capturing subtle and complex relationships between user behaviour and movie features.</a:t>
            </a:r>
            <a:endParaRPr>
              <a:latin typeface="Anaheim"/>
              <a:ea typeface="Anaheim"/>
              <a:cs typeface="Anaheim"/>
              <a:sym typeface="Anaheim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Anaheim"/>
              <a:buChar char="●"/>
            </a:pPr>
            <a:r>
              <a:rPr lang="en">
                <a:latin typeface="Anaheim"/>
                <a:ea typeface="Anaheim"/>
                <a:cs typeface="Anaheim"/>
                <a:sym typeface="Anaheim"/>
              </a:rPr>
              <a:t>Greater potential to handle evolving user preferences.</a:t>
            </a:r>
            <a:endParaRPr>
              <a:latin typeface="Anaheim"/>
              <a:ea typeface="Anaheim"/>
              <a:cs typeface="Anaheim"/>
              <a:sym typeface="Anaheim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Anaheim"/>
              <a:buChar char="●"/>
            </a:pPr>
            <a:r>
              <a:rPr lang="en">
                <a:latin typeface="Anaheim"/>
                <a:ea typeface="Anaheim"/>
                <a:cs typeface="Anaheim"/>
                <a:sym typeface="Anaheim"/>
              </a:rPr>
              <a:t>Due to it being more focused on the complex relationship, it missed our on providing the correct genres for the mood to the users.</a:t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493" name="Google Shape;493;p63"/>
          <p:cNvSpPr txBox="1"/>
          <p:nvPr>
            <p:ph idx="5" type="subTitle"/>
          </p:nvPr>
        </p:nvSpPr>
        <p:spPr>
          <a:xfrm>
            <a:off x="4918112" y="2566101"/>
            <a:ext cx="3067200" cy="9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Anaheim"/>
              <a:buChar char="●"/>
            </a:pPr>
            <a:r>
              <a:rPr lang="en">
                <a:latin typeface="Anaheim"/>
                <a:ea typeface="Anaheim"/>
                <a:cs typeface="Anaheim"/>
                <a:sym typeface="Anaheim"/>
              </a:rPr>
              <a:t>A simpler model that gives </a:t>
            </a:r>
            <a:r>
              <a:rPr lang="en">
                <a:latin typeface="Anaheim"/>
                <a:ea typeface="Anaheim"/>
                <a:cs typeface="Anaheim"/>
                <a:sym typeface="Anaheim"/>
              </a:rPr>
              <a:t>recommendations based on features like preferred genres for the mood, popularity and vote average.</a:t>
            </a:r>
            <a:endParaRPr>
              <a:latin typeface="Anaheim"/>
              <a:ea typeface="Anaheim"/>
              <a:cs typeface="Anaheim"/>
              <a:sym typeface="Anaheim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Anaheim"/>
              <a:buChar char="●"/>
            </a:pPr>
            <a:r>
              <a:rPr lang="en">
                <a:latin typeface="Anaheim"/>
                <a:ea typeface="Anaheim"/>
                <a:cs typeface="Anaheim"/>
                <a:sym typeface="Anaheim"/>
              </a:rPr>
              <a:t>Since the items are converted to a vector format gives more closer recommendations to the direct choices provided.</a:t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Economy Thesis by Slidesgo">
  <a:themeElements>
    <a:clrScheme name="Simple Light">
      <a:dk1>
        <a:srgbClr val="FAFAFA"/>
      </a:dk1>
      <a:lt1>
        <a:srgbClr val="C1E5F8"/>
      </a:lt1>
      <a:dk2>
        <a:srgbClr val="A4D8F4"/>
      </a:dk2>
      <a:lt2>
        <a:srgbClr val="71B8DF"/>
      </a:lt2>
      <a:accent1>
        <a:srgbClr val="53A7D5"/>
      </a:accent1>
      <a:accent2>
        <a:srgbClr val="217BAC"/>
      </a:accent2>
      <a:accent3>
        <a:srgbClr val="434343"/>
      </a:accent3>
      <a:accent4>
        <a:srgbClr val="666666"/>
      </a:accent4>
      <a:accent5>
        <a:srgbClr val="999999"/>
      </a:accent5>
      <a:accent6>
        <a:srgbClr val="CCCCCC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Economy Thesis by Slidesgo">
  <a:themeElements>
    <a:clrScheme name="Simple Light">
      <a:dk1>
        <a:srgbClr val="FAFAFA"/>
      </a:dk1>
      <a:lt1>
        <a:srgbClr val="C1E5F8"/>
      </a:lt1>
      <a:dk2>
        <a:srgbClr val="A4D8F4"/>
      </a:dk2>
      <a:lt2>
        <a:srgbClr val="71B8DF"/>
      </a:lt2>
      <a:accent1>
        <a:srgbClr val="53A7D5"/>
      </a:accent1>
      <a:accent2>
        <a:srgbClr val="217BAC"/>
      </a:accent2>
      <a:accent3>
        <a:srgbClr val="434343"/>
      </a:accent3>
      <a:accent4>
        <a:srgbClr val="666666"/>
      </a:accent4>
      <a:accent5>
        <a:srgbClr val="999999"/>
      </a:accent5>
      <a:accent6>
        <a:srgbClr val="CCCCCC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