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26" name="Picture 2" descr="opportunities - LetsGrowMore">
            <a:extLst>
              <a:ext uri="{FF2B5EF4-FFF2-40B4-BE49-F238E27FC236}">
                <a16:creationId xmlns:a16="http://schemas.microsoft.com/office/drawing/2014/main" id="{7BD5EB6F-EC34-4B97-A053-36E3DA4FA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30" y="-32327"/>
            <a:ext cx="10027959" cy="335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635" y="3910649"/>
            <a:ext cx="9829092" cy="2153975"/>
          </a:xfrm>
        </p:spPr>
        <p:txBody>
          <a:bodyPr>
            <a:normAutofit fontScale="92500" lnSpcReduction="20000"/>
          </a:bodyPr>
          <a:lstStyle/>
          <a:p>
            <a:r>
              <a:rPr lang="en-US" sz="4400" b="1" dirty="0"/>
              <a:t>Hariom Kumar</a:t>
            </a:r>
          </a:p>
          <a:p>
            <a:r>
              <a:rPr lang="en-US" sz="4400" dirty="0"/>
              <a:t>Let's Grow More Virtual Internship Program as Data Science Intern 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Beginner Level Task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E35AC8-3D10-438B-B8B5-19A3E1C71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353" y="1663585"/>
            <a:ext cx="8810836" cy="493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16" y="130228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Beginner Level Task 2&amp;3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244B6-E371-41AB-954A-7A96AB6D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90" y="1387528"/>
            <a:ext cx="9067013" cy="506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3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16" y="130228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Beginner Level Task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190838-5E68-4338-A144-35DAD22D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02" y="1106064"/>
            <a:ext cx="9837989" cy="562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5C18BEFB-23E1-4AA7-A8F8-DCC4F22D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/>
          <a:lstStyle/>
          <a:p>
            <a:endParaRPr lang="en-US"/>
          </a:p>
        </p:txBody>
      </p:sp>
      <p:pic>
        <p:nvPicPr>
          <p:cNvPr id="2050" name="Picture 2" descr="Thanks but no thanks: Gratitude is totally overrated - Hindustan Times">
            <a:extLst>
              <a:ext uri="{FF2B5EF4-FFF2-40B4-BE49-F238E27FC236}">
                <a16:creationId xmlns:a16="http://schemas.microsoft.com/office/drawing/2014/main" id="{E1CB3C42-E887-4B33-9570-1F2184980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5" b="240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24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{2828EA3C-AA42-4869-9F7E-54DED71EF318}tf12214701_win32</Template>
  <TotalTime>79</TotalTime>
  <Words>23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Goudy Old Style</vt:lpstr>
      <vt:lpstr>Wingdings 2</vt:lpstr>
      <vt:lpstr>SlateVTI</vt:lpstr>
      <vt:lpstr>PowerPoint Presentation</vt:lpstr>
      <vt:lpstr>Beginner Level Task</vt:lpstr>
      <vt:lpstr>Beginner Level Task 2&amp;3</vt:lpstr>
      <vt:lpstr>Beginner Level Task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Hariom kumar</dc:creator>
  <cp:lastModifiedBy>Hariom kumar</cp:lastModifiedBy>
  <cp:revision>1</cp:revision>
  <dcterms:created xsi:type="dcterms:W3CDTF">2021-10-05T10:34:46Z</dcterms:created>
  <dcterms:modified xsi:type="dcterms:W3CDTF">2021-10-05T11:54:44Z</dcterms:modified>
</cp:coreProperties>
</file>