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Comfortaa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j0b7aFcREyc09nvLfIQosaoDnS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mfortaa-regular.fntdata"/><Relationship Id="rId14" Type="http://schemas.openxmlformats.org/officeDocument/2006/relationships/font" Target="fonts/Roboto-boldItalic.fntdata"/><Relationship Id="rId17" Type="http://customschemas.google.com/relationships/presentationmetadata" Target="metadata"/><Relationship Id="rId16" Type="http://schemas.openxmlformats.org/officeDocument/2006/relationships/font" Target="fonts/Comforta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7418e84f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g7418e84f1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6afbcc5fa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g6afbcc5faa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bg>
      <p:bgPr>
        <a:gradFill>
          <a:gsLst>
            <a:gs pos="0">
              <a:srgbClr val="AF2316"/>
            </a:gs>
            <a:gs pos="15000">
              <a:srgbClr val="AF2316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1050073" y="142102"/>
            <a:ext cx="10515600" cy="616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AF2316"/>
            </a:gs>
            <a:gs pos="50000">
              <a:srgbClr val="AF2316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7629" y="6022730"/>
            <a:ext cx="3236536" cy="713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78098" y="6265311"/>
            <a:ext cx="1596273" cy="4713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7418e84f11_0_0"/>
          <p:cNvSpPr txBox="1"/>
          <p:nvPr>
            <p:ph type="title"/>
          </p:nvPr>
        </p:nvSpPr>
        <p:spPr>
          <a:xfrm>
            <a:off x="3376050" y="2288275"/>
            <a:ext cx="5439900" cy="9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>
                <a:latin typeface="Comfortaa"/>
                <a:ea typeface="Comfortaa"/>
                <a:cs typeface="Comfortaa"/>
                <a:sym typeface="Comfortaa"/>
              </a:rPr>
              <a:t>       TEAM BEE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" name="Google Shape;16;g7418e84f11_0_0"/>
          <p:cNvSpPr txBox="1"/>
          <p:nvPr/>
        </p:nvSpPr>
        <p:spPr>
          <a:xfrm>
            <a:off x="8590750" y="4012650"/>
            <a:ext cx="30825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BAPU PRUTHVIDHAR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 TARUN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ADVAITH PRAVEEN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g7418e84f11_0_0"/>
          <p:cNvSpPr txBox="1"/>
          <p:nvPr/>
        </p:nvSpPr>
        <p:spPr>
          <a:xfrm>
            <a:off x="429650" y="4493250"/>
            <a:ext cx="25449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Theme: AI/ML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title"/>
          </p:nvPr>
        </p:nvSpPr>
        <p:spPr>
          <a:xfrm>
            <a:off x="838200" y="209000"/>
            <a:ext cx="10515600" cy="14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 sz="4100">
                <a:latin typeface="Comfortaa"/>
                <a:ea typeface="Comfortaa"/>
                <a:cs typeface="Comfortaa"/>
                <a:sym typeface="Comfortaa"/>
              </a:rPr>
              <a:t>Idea Summary</a:t>
            </a:r>
            <a:endParaRPr b="1" sz="4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432600" y="1636100"/>
            <a:ext cx="11326800" cy="43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 u="sng">
                <a:latin typeface="Roboto"/>
                <a:ea typeface="Roboto"/>
                <a:cs typeface="Roboto"/>
                <a:sym typeface="Roboto"/>
              </a:rPr>
              <a:t>AUTONOMOUS TRAFFIC CONTROL SYSTEM</a:t>
            </a:r>
            <a:endParaRPr b="1"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Uses Deep Neural Networks and OpenCV with custom trained models meant for the Indian traffic to detect the density at a Junction and assign time required to switch back from green to red light autonomously. 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" name="Google Shape;2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25" y="209000"/>
            <a:ext cx="3330350" cy="22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838200" y="186706"/>
            <a:ext cx="10515600" cy="6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Business Proposition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1598650" y="2147635"/>
            <a:ext cx="9523200" cy="24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It is one of a kind. Build cost is extremely low and when implemented, It can single handedly reduce the carbon footprint of fuel </a:t>
            </a:r>
            <a:r>
              <a:rPr b="1" i="1" lang="en-US" sz="3000">
                <a:latin typeface="Roboto"/>
                <a:ea typeface="Roboto"/>
                <a:cs typeface="Roboto"/>
                <a:sym typeface="Roboto"/>
              </a:rPr>
              <a:t>viz.</a:t>
            </a: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 Petrol and Diesel and helps in time management too. Thus, reducing stress for an Individual making it a highly sought after product.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1050073" y="142102"/>
            <a:ext cx="10515600" cy="616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 sz="4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Tech Stack / Architecture / API</a:t>
            </a:r>
            <a:endParaRPr b="1" sz="4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6" name="Google Shape;36;p4"/>
          <p:cNvSpPr txBox="1"/>
          <p:nvPr/>
        </p:nvSpPr>
        <p:spPr>
          <a:xfrm>
            <a:off x="6180475" y="1490875"/>
            <a:ext cx="5385000" cy="43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The Algorithm uses Image Segmentation and Priority marking using Neural Networks where different priority is assigned to different vehicles that is found in the traffic based on the situation.</a:t>
            </a:r>
            <a:endParaRPr b="1" i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" name="Google Shape;3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75" y="1490875"/>
            <a:ext cx="6077701" cy="33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6afbcc5faa_0_2"/>
          <p:cNvSpPr txBox="1"/>
          <p:nvPr>
            <p:ph type="title"/>
          </p:nvPr>
        </p:nvSpPr>
        <p:spPr>
          <a:xfrm>
            <a:off x="838200" y="186706"/>
            <a:ext cx="105156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 sz="4100">
                <a:latin typeface="Comfortaa"/>
                <a:ea typeface="Comfortaa"/>
                <a:cs typeface="Comfortaa"/>
                <a:sym typeface="Comfortaa"/>
              </a:rPr>
              <a:t>Advantages</a:t>
            </a:r>
            <a:r>
              <a:rPr lang="en-US"/>
              <a:t>:</a:t>
            </a:r>
            <a:endParaRPr/>
          </a:p>
        </p:txBody>
      </p:sp>
      <p:sp>
        <p:nvSpPr>
          <p:cNvPr id="43" name="Google Shape;43;g6afbcc5faa_0_2"/>
          <p:cNvSpPr txBox="1"/>
          <p:nvPr/>
        </p:nvSpPr>
        <p:spPr>
          <a:xfrm>
            <a:off x="1598652" y="2147629"/>
            <a:ext cx="952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g6afbcc5faa_0_2"/>
          <p:cNvSpPr txBox="1"/>
          <p:nvPr/>
        </p:nvSpPr>
        <p:spPr>
          <a:xfrm>
            <a:off x="1024275" y="1723600"/>
            <a:ext cx="9518700" cy="3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 more promising technology like 5G nearing, our product is designed in such a way that it can be easily implemented and maintained for pre-trained models in the cloud and processed for more efficiency using </a:t>
            </a:r>
            <a:r>
              <a:rPr b="1" i="1"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Rakuten Rapid API </a:t>
            </a:r>
            <a:r>
              <a:rPr b="1"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it is also highly optimized to work in challenging situations like Power cut,Natural disasters etc.</a:t>
            </a:r>
            <a:endParaRPr b="1"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/>
          <p:nvPr/>
        </p:nvSpPr>
        <p:spPr>
          <a:xfrm>
            <a:off x="4440816" y="2334635"/>
            <a:ext cx="3480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Thank You</a:t>
            </a:r>
            <a:endParaRPr b="1" sz="4100" cap="none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Red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2019-11-07T05:08:04Z</dcterms:created>
  <dc:creator>Poddar, Divya</dc:creator>
</cp:coreProperties>
</file>