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Proxima Nova"/>
      <p:regular r:id="rId21"/>
      <p:bold r:id="rId22"/>
      <p:italic r:id="rId23"/>
      <p:boldItalic r:id="rId24"/>
    </p:embeddedFont>
    <p:embeddedFont>
      <p:font typeface="Alfa Slab One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roximaNova-bold.fntdata"/><Relationship Id="rId21" Type="http://schemas.openxmlformats.org/officeDocument/2006/relationships/font" Target="fonts/ProximaNova-regular.fntdata"/><Relationship Id="rId24" Type="http://schemas.openxmlformats.org/officeDocument/2006/relationships/font" Target="fonts/ProximaNova-boldItalic.fntdata"/><Relationship Id="rId23" Type="http://schemas.openxmlformats.org/officeDocument/2006/relationships/font" Target="fonts/ProximaNov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bdbc40d8b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1bdbc40d8b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bdbc40d8b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1bdbc40d8b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1bdbc40d8b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1bdbc40d8b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bfd64a0c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1bfd64a0c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bfd64a0c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1bfd64a0c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bfd64a0c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1bfd64a0c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bdbc40d8b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bdbc40d8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1bdbc40d8b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1bdbc40d8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994dddb2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994dddb2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bdbc40d8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bdbc40d8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1213213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1bdbc40d8b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1bdbc40d8b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bdbc40d8b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bdbc40d8b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994dddb2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994dddb2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bdbc40d8b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bdbc40d8b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angular.io/" TargetMode="External"/><Relationship Id="rId4" Type="http://schemas.openxmlformats.org/officeDocument/2006/relationships/hyperlink" Target="https://docs.microsoft.com/en-us/aspnet/core/" TargetMode="External"/><Relationship Id="rId5" Type="http://schemas.openxmlformats.org/officeDocument/2006/relationships/hyperlink" Target="https://www.w3schools.com/html/" TargetMode="External"/><Relationship Id="rId6" Type="http://schemas.openxmlformats.org/officeDocument/2006/relationships/hyperlink" Target="https://www.w3schools.com/css/" TargetMode="External"/><Relationship Id="rId7" Type="http://schemas.openxmlformats.org/officeDocument/2006/relationships/hyperlink" Target="https://www.c-sharpcorner.com/article/real-time-angular-11-application-with-signalr-and-net-5/" TargetMode="External"/><Relationship Id="rId8" Type="http://schemas.openxmlformats.org/officeDocument/2006/relationships/hyperlink" Target="https://www.youtube.com/watch?v=4IgC2Q5-yDE&amp;list=PL6n9fhu94yhVkdrusLaQsfERmL_Jh4XmU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Distributor Ecosystem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5"/>
            <a:ext cx="8520600" cy="1040400"/>
          </a:xfrm>
          <a:prstGeom prst="rect">
            <a:avLst/>
          </a:prstGeom>
        </p:spPr>
        <p:txBody>
          <a:bodyPr anchorCtr="0" anchor="t" bIns="0" lIns="91425" spcFirstLastPara="1" rIns="91425" wrap="square" tIns="91425">
            <a:normAutofit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Name</a:t>
            </a:r>
            <a:r>
              <a:rPr lang="en"/>
              <a:t>:</a:t>
            </a:r>
            <a:r>
              <a:rPr lang="en"/>
              <a:t>Kiran Patel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ID</a:t>
            </a:r>
            <a:r>
              <a:rPr lang="en"/>
              <a:t>:</a:t>
            </a:r>
            <a:r>
              <a:rPr lang="en"/>
              <a:t>201801153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Mentor</a:t>
            </a:r>
            <a:r>
              <a:rPr lang="en"/>
              <a:t>:</a:t>
            </a:r>
            <a:r>
              <a:rPr lang="en"/>
              <a:t>Prof. Lavneet singh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Dispositions Pop-up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50175" y="15017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>
                <a:highlight>
                  <a:srgbClr val="FFFFFF"/>
                </a:highlight>
              </a:rPr>
              <a:t>Enable button based on the Isfirstcall flag.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>
                <a:highlight>
                  <a:srgbClr val="FFFFFF"/>
                </a:highlight>
              </a:rPr>
              <a:t>Post API which takes policy number as request and returns Disposition details.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>
                <a:highlight>
                  <a:srgbClr val="FFFFFF"/>
                </a:highlight>
              </a:rPr>
              <a:t>Bind API in the front end and store response in a variable.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Using Ng-template create a Pop-up.</a:t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381250"/>
            <a:ext cx="4010025" cy="165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9025" y="2038600"/>
            <a:ext cx="2928629" cy="286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Bug fixes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UI Improvement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Alignment</a:t>
            </a:r>
            <a:r>
              <a:rPr lang="en"/>
              <a:t> and color-coding of components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Backend API errors 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External API errors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FF"/>
                </a:highlight>
              </a:rPr>
              <a:t>Tech Stack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FF"/>
                </a:highlight>
              </a:rPr>
              <a:t>Complex Architecture of Backend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FF"/>
                </a:highlight>
              </a:rPr>
              <a:t>Explore multiple solutions and pick the optimal one.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FF"/>
                </a:highlight>
              </a:rPr>
              <a:t>Collaboration with Team.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Acknowledgements</a:t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would like to thank Prof. Lavneet Singh for supervising my internship. With their constant support, I have </a:t>
            </a:r>
            <a:r>
              <a:rPr lang="en"/>
              <a:t>learned</a:t>
            </a:r>
            <a:r>
              <a:rPr lang="en"/>
              <a:t> many things during my internship.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 would like to to thank my teammates who helped me throughout my internship.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Angular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4"/>
              </a:rPr>
              <a:t>Asp.Net Core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5"/>
              </a:rPr>
              <a:t>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6"/>
              </a:rPr>
              <a:t>CSS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7"/>
              </a:rPr>
              <a:t>SignalR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8"/>
              </a:rPr>
              <a:t>Asp.Net Core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Distributor Ecosystem(DE)?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 of DE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Dashboard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My Lead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My Proposal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My Customers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My Renewals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My claims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 of DE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00" y="1061325"/>
            <a:ext cx="9078600" cy="4232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Stack</a:t>
            </a:r>
            <a:endParaRPr/>
          </a:p>
        </p:txBody>
      </p:sp>
      <p:sp>
        <p:nvSpPr>
          <p:cNvPr id="81" name="Google Shape;81;p17"/>
          <p:cNvSpPr txBox="1"/>
          <p:nvPr>
            <p:ph idx="4294967295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                                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Angular 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Asp.Net Core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MSSQL </a:t>
            </a:r>
            <a:r>
              <a:rPr lang="en"/>
              <a:t> </a:t>
            </a:r>
            <a:r>
              <a:rPr lang="en"/>
              <a:t>    </a:t>
            </a:r>
            <a:r>
              <a:rPr lang="en"/>
              <a:t>   </a:t>
            </a:r>
            <a:r>
              <a:rPr lang="en"/>
              <a:t>    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2626250" y="526350"/>
            <a:ext cx="4086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work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Browser Notification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2100" cy="35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 to show </a:t>
            </a:r>
            <a:r>
              <a:rPr lang="en"/>
              <a:t>notification</a:t>
            </a:r>
            <a:r>
              <a:rPr lang="en"/>
              <a:t> when particular user logged in using </a:t>
            </a:r>
            <a:r>
              <a:rPr lang="en"/>
              <a:t>their</a:t>
            </a:r>
            <a:r>
              <a:rPr lang="en"/>
              <a:t> ID.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Message should be send to mention ID only from backend.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SignalR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Service-worker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Browser Notification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2100" cy="35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Navigation</a:t>
            </a:r>
            <a:r>
              <a:rPr lang="en"/>
              <a:t> to particular page on </a:t>
            </a:r>
            <a:r>
              <a:rPr lang="en"/>
              <a:t>notification</a:t>
            </a:r>
            <a:r>
              <a:rPr lang="en"/>
              <a:t> click.</a:t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2150" y="1782400"/>
            <a:ext cx="4171950" cy="25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of ERROR Code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Internal Code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External Code</a:t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225" y="2347250"/>
            <a:ext cx="6900549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