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5" d="100"/>
          <a:sy n="85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F:\ExcelR\Assignments\Hypothesis%20Assignment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4C51-E5C6-485A-8AC4-9E24FDFA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2390309"/>
            <a:ext cx="8229600" cy="1143000"/>
          </a:xfrm>
        </p:spPr>
        <p:txBody>
          <a:bodyPr/>
          <a:lstStyle/>
          <a:p>
            <a:r>
              <a:rPr lang="en-US" b="1" dirty="0"/>
              <a:t>CODE  IS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DA9E-5BE9-4A81-8FD8-D25AF7E5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63009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b="1" dirty="0"/>
              <a:t>	</a:t>
            </a:r>
            <a:r>
              <a:rPr lang="en-US" sz="3200" b="1" dirty="0">
                <a:hlinkClick r:id="rId2" action="ppaction://hlinkfile"/>
              </a:rPr>
              <a:t>F:\ExcelR\Assignments\Hypothesis </a:t>
            </a:r>
            <a:r>
              <a:rPr lang="en-US" sz="3200" b="1" dirty="0" err="1">
                <a:hlinkClick r:id="rId2" action="ppaction://hlinkfile"/>
              </a:rPr>
              <a:t>Assignment.ipynb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8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  <vt:lpstr>CODE  IS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utkarsh</cp:lastModifiedBy>
  <cp:revision>3</cp:revision>
  <dcterms:created xsi:type="dcterms:W3CDTF">2015-11-14T12:07:48Z</dcterms:created>
  <dcterms:modified xsi:type="dcterms:W3CDTF">2021-11-16T11:24:40Z</dcterms:modified>
</cp:coreProperties>
</file>