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1" r:id="rId4"/>
    <p:sldId id="257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58" r:id="rId17"/>
    <p:sldId id="259" r:id="rId18"/>
    <p:sldId id="262" r:id="rId19"/>
    <p:sldId id="263" r:id="rId20"/>
    <p:sldId id="264" r:id="rId21"/>
    <p:sldId id="265" r:id="rId22"/>
    <p:sldId id="266" r:id="rId23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144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05/04/2018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9CC71-8DB6-4411-A763-430625F7D8F3}" type="datetimeFigureOut">
              <a:rPr lang="fr-FR" smtClean="0"/>
              <a:t>05/04/2018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3378B-91D2-431A-9000-A5A18918B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91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7643AD7B-6F87-43B7-B5DD-840BD8334932}" type="datetime1">
              <a:rPr lang="fr-FR" smtClean="0"/>
              <a:t>05/04/2018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F9000D5B-AEED-4860-86A6-86698395D6A5}" type="datetime1">
              <a:rPr lang="fr-FR" smtClean="0"/>
              <a:t>05/04/2018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M415 - Florian Focas et Valentin Benedet - S4T 2018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4F29FEF7-26CC-488B-A1FE-05C0893706C0}" type="datetime1">
              <a:rPr lang="fr-FR" smtClean="0"/>
              <a:t>05/04/2018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365AD5F-80F4-44BD-B305-E67FF84666E1}" type="datetime1">
              <a:rPr lang="fr-FR" smtClean="0"/>
              <a:t>05/04/2018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M415 - Florian Focas et Valentin Benedet - S4T 2018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EC987F7-0FA9-47E0-9DC3-1FDD98D264D7}" type="datetime1">
              <a:rPr lang="fr-FR" smtClean="0"/>
              <a:t>05/04/2018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M415 - Florian Focas et Valentin Benedet - S4T 2018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727504EC-E736-4087-BB77-06E0E4292C30}" type="datetime1">
              <a:rPr lang="fr-FR" smtClean="0"/>
              <a:t>05/04/2018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M415 - Florian Focas et Valentin Benedet - S4T 2018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4509F141-5479-4C85-8DA5-B6BD848BB110}" type="datetime1">
              <a:rPr lang="fr-FR" smtClean="0"/>
              <a:t>05/04/2018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M415 - Florian Focas et Valentin Benedet - S4T 2018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BAA1D74C-840E-4B2C-8D6C-DEC0989D9AB0}" type="datetime1">
              <a:rPr lang="fr-FR" smtClean="0"/>
              <a:t>05/04/2018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M415 - Florian Focas et Valentin Benedet - S4T 2018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E965D44D-5607-423C-AC64-CF2A5C3729CC}" type="datetime1">
              <a:rPr lang="fr-FR" smtClean="0"/>
              <a:t>05/04/2018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M415 - Florian Focas et Valentin Benedet - S4T 2018</a:t>
            </a:r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42CDC2C9-5EFB-4FC7-B925-84D24137CE4D}" type="datetime1">
              <a:rPr lang="fr-FR" smtClean="0"/>
              <a:t>05/04/2018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M415 - Florian Focas et Valentin Benedet - S4T 2018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97E8F74E-0FE2-4B43-BAC3-A2B6E55D51A1}" type="datetime1">
              <a:rPr lang="fr-FR" smtClean="0"/>
              <a:t>05/04/2018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M415 - Florian Focas et Valentin Benedet - S4T 2018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Android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1101" y="1149768"/>
            <a:ext cx="5181600" cy="677108"/>
          </a:xfrm>
        </p:spPr>
        <p:txBody>
          <a:bodyPr/>
          <a:lstStyle/>
          <a:p>
            <a:r>
              <a:rPr lang="fr-FR" dirty="0"/>
              <a:t>Application sur les grands monarques du XV</a:t>
            </a:r>
            <a:r>
              <a:rPr lang="fr-FR" baseline="30000" dirty="0"/>
              <a:t>e </a:t>
            </a:r>
            <a:r>
              <a:rPr lang="fr-FR" dirty="0"/>
              <a:t>au XVII</a:t>
            </a:r>
            <a:r>
              <a:rPr lang="fr-FR" baseline="30000" dirty="0"/>
              <a:t>e</a:t>
            </a:r>
            <a:r>
              <a:rPr lang="fr-FR" dirty="0"/>
              <a:t> siècle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Ce fichier nous a permis de lancer l’instance d’un trombone (pas l’animal) et de le mettre sur les genoux a tonton [insérer nom objet] pour le faire sautiller tout nu grâce à la méthode </a:t>
            </a:r>
            <a:r>
              <a:rPr lang="fr-FR" dirty="0" err="1"/>
              <a:t>enfant.sautiller</a:t>
            </a:r>
            <a:r>
              <a:rPr lang="fr-FR" dirty="0"/>
              <a:t>(Tonton </a:t>
            </a:r>
            <a:r>
              <a:rPr lang="fr-FR" dirty="0" err="1"/>
              <a:t>tonton</a:t>
            </a:r>
            <a:r>
              <a:rPr lang="fr-FR" dirty="0"/>
              <a:t>, Instrument trombone, </a:t>
            </a:r>
            <a:r>
              <a:rPr lang="fr-FR" dirty="0" err="1"/>
              <a:t>bool</a:t>
            </a:r>
            <a:r>
              <a:rPr lang="fr-FR" dirty="0"/>
              <a:t> vêtements)</a:t>
            </a:r>
          </a:p>
          <a:p>
            <a:r>
              <a:rPr lang="fr-FR" dirty="0"/>
              <a:t>-&gt; screen AS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Interactions avec l’utilisateur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Quizz</a:t>
            </a:r>
          </a:p>
        </p:txBody>
      </p:sp>
      <p:sp>
        <p:nvSpPr>
          <p:cNvPr id="6" name="Espace réservé du tableau 5"/>
          <p:cNvSpPr>
            <a:spLocks noGrp="1"/>
          </p:cNvSpPr>
          <p:nvPr>
            <p:ph type="tbl" sz="quarter" idx="19"/>
          </p:nvPr>
        </p:nvSpPr>
        <p:spPr/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569D780-8A19-4DAE-964B-C9CE70DA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M415 - Florian Focas et Valentin Benedet - S4T 2018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004B0EB-EE31-4683-9061-5318CC71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4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Réponses 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Résultat 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Interactions avec l’utilisateur</a:t>
            </a:r>
          </a:p>
        </p:txBody>
      </p:sp>
      <p:sp>
        <p:nvSpPr>
          <p:cNvPr id="6" name="Espace réservé du graphique 5"/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7" name="Espace réservé du graphique 6"/>
          <p:cNvSpPr>
            <a:spLocks noGrp="1"/>
          </p:cNvSpPr>
          <p:nvPr>
            <p:ph type="chart" sz="quarter" idx="16"/>
          </p:nvPr>
        </p:nvSpPr>
        <p:spPr/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BE8222-8020-45A7-B8DB-D74F9AC4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M415 - Florian Focas et Valentin Benedet - S4T 2018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2A6F06-6115-4666-83F8-B8DFAD40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95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Vidéo de présentation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47F0EA-F877-475A-9895-333CD893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M415 - Florian Focas et Valentin Benedet - S4T 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2AC611-FC0A-48E8-9743-BFB1C7A2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151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Vidéo de présentation</a:t>
            </a:r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83A21F-68D8-43B1-97B7-8E783795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M415 - Florian Focas et Valentin Benedet - S4T 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57097E-4144-4046-B4E2-F8757528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C73BF-770D-402A-9116-D75B66E4ABC1}"/>
              </a:ext>
            </a:extLst>
          </p:cNvPr>
          <p:cNvSpPr/>
          <p:nvPr/>
        </p:nvSpPr>
        <p:spPr>
          <a:xfrm>
            <a:off x="3124200" y="2416196"/>
            <a:ext cx="2961707" cy="10657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viDo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7405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Merci de nous avoir écoutés</a:t>
            </a:r>
          </a:p>
        </p:txBody>
      </p:sp>
      <p:pic>
        <p:nvPicPr>
          <p:cNvPr id="24" name="Espace réservé pour une image  23">
            <a:extLst>
              <a:ext uri="{FF2B5EF4-FFF2-40B4-BE49-F238E27FC236}">
                <a16:creationId xmlns:a16="http://schemas.microsoft.com/office/drawing/2014/main" id="{E09A590C-2E44-4B52-A4B1-79BAC249D2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50" r="1050"/>
          <a:stretch>
            <a:fillRect/>
          </a:stretch>
        </p:blipFill>
        <p:spPr>
          <a:xfrm>
            <a:off x="3244850" y="962025"/>
            <a:ext cx="2581275" cy="2747963"/>
          </a:xfrm>
          <a:ln w="19050"/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fr-FR" dirty="0"/>
              <a:t>Avez-vous des questions ?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Remerciements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356A9945-8965-40D1-ABDF-28792554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M415 - Florian Focas et Valentin Benedet - S4T 2018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2970A63-834A-4238-8145-77F9B92E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3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B71C69-75E1-4E9D-A9F0-8F68EDD5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2CA251-D64B-4464-8C67-60EE8F0D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M415 - Florian Focas et Valentin Benedet - S4T 2018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8E8B13-233D-4FB7-8AAC-4C45EC07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graphique 5"/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7" name="Espace réservé du graphique 6"/>
          <p:cNvSpPr>
            <a:spLocks noGrp="1"/>
          </p:cNvSpPr>
          <p:nvPr>
            <p:ph type="chart" sz="quarter" idx="16"/>
          </p:nvPr>
        </p:nvSpPr>
        <p:spPr/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B0CBCC-9906-47F3-982C-C373A4FD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M415 - Florian Focas et Valentin Benedet - S4T 2018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52B97A-73AE-4CDD-86BC-AB64D200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83A21F-68D8-43B1-97B7-8E783795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M415 - Florian Focas et Valentin Benedet - S4T 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57097E-4144-4046-B4E2-F8757528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CBEC942-D98A-4BB6-B4ED-5ABC4589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M415 - Florian Focas et Valentin Benedet - S4T 2018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7B0C27-6BA3-49F2-BB4A-09BD2004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43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 quoi sert notre application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8B4973-8174-4198-9685-4671AAB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M415 - Florian Focas et Valentin Benedet - S4T 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B9F9C4-19AC-448B-9238-10415EBD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ableau 5"/>
          <p:cNvSpPr>
            <a:spLocks noGrp="1"/>
          </p:cNvSpPr>
          <p:nvPr>
            <p:ph type="tbl" sz="quarter" idx="19"/>
          </p:nvPr>
        </p:nvSpPr>
        <p:spPr/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918AA7C-516C-4DE4-9027-782139D7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M415 - Florian Focas et Valentin Benedet - S4T 2018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C3764AB-702A-4687-862D-9D9E2ECD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763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356A9945-8965-40D1-ABDF-28792554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M415 - Florian Focas et Valentin Benedet - S4T 2018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2970A63-834A-4238-8145-77F9B92E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Répertorier les monarques les plus influents du XV</a:t>
            </a:r>
            <a:r>
              <a:rPr lang="fr-FR" sz="2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e 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au XVII</a:t>
            </a:r>
            <a:r>
              <a:rPr lang="fr-FR" sz="2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siècle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Les classer par région de règne, chronologiquement selon leur époque de règne ou de leur date de naissance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Nommer leurs hauts faits 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Indiquer les différents évènements importants étant survenus durant leur règne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 quoi sert notre application ?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D1212-232C-40CA-9A38-BB7DA44C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M415 - Florian Focas et Valentin Benedet - S4T 2018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33201F-687E-4A0D-8448-02C8D72F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Comment fonctionne-t-elle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CE0A0C-EF2A-4912-8EED-4C08EBAC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M415 - Florian Focas et Valentin Benedet - S4T 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1D2413-F5DC-48C6-AB19-E52CDDEE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813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ListView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LinearView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Whatever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mdr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Comment fonctionne-t-elle ?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CCFFDA-84E2-492A-9C92-AF623EEF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M415 - Florian Focas et Valentin Benedet - S4T 2018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ADED3-F3D7-4EA8-87D8-7DCACE60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06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Voici les fichiers sur lesquels nous avons travaillé </a:t>
            </a:r>
          </a:p>
          <a:p>
            <a:r>
              <a:rPr lang="fr-FR" dirty="0"/>
              <a:t>-&gt; screen AS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Comment fonctionne-t-elle ?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Fichiers </a:t>
            </a:r>
          </a:p>
        </p:txBody>
      </p:sp>
      <p:sp>
        <p:nvSpPr>
          <p:cNvPr id="6" name="Espace réservé du tableau 5"/>
          <p:cNvSpPr>
            <a:spLocks noGrp="1"/>
          </p:cNvSpPr>
          <p:nvPr>
            <p:ph type="tbl" sz="quarter" idx="19"/>
          </p:nvPr>
        </p:nvSpPr>
        <p:spPr/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19312FD-6C85-4764-8319-B1A7ED4D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M415 - Florian Focas et Valentin Benedet - S4T 2018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44560F3-76D0-4A0F-A365-69D25104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37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Ce fichier nous a permis de définir mes couilles</a:t>
            </a:r>
          </a:p>
          <a:p>
            <a:r>
              <a:rPr lang="fr-FR" dirty="0"/>
              <a:t>-&gt; screen AS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Comment fonctionne-t-elle ?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 err="1"/>
              <a:t>Nom_fichier</a:t>
            </a:r>
            <a:endParaRPr lang="fr-FR" dirty="0"/>
          </a:p>
        </p:txBody>
      </p:sp>
      <p:sp>
        <p:nvSpPr>
          <p:cNvPr id="6" name="Espace réservé du tableau 5"/>
          <p:cNvSpPr>
            <a:spLocks noGrp="1"/>
          </p:cNvSpPr>
          <p:nvPr>
            <p:ph type="tbl" sz="quarter" idx="19"/>
          </p:nvPr>
        </p:nvSpPr>
        <p:spPr/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00BFE7F-229B-4672-B1A4-9345FCC0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M415 - Florian Focas et Valentin Benedet - S4T 2018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E2B4B2E-9A6E-43ED-A9CD-596B3650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39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Ce fichier nous a permis de lancer l’instance d’un trombone (pas l’animal) et de le mettre sur les genoux a tonton [insérer nom objet] pour le faire sautiller tout nu grâce à la méthode </a:t>
            </a:r>
            <a:r>
              <a:rPr lang="fr-FR" dirty="0" err="1"/>
              <a:t>enfant.sautiller</a:t>
            </a:r>
            <a:r>
              <a:rPr lang="fr-FR" dirty="0"/>
              <a:t>(Tonton </a:t>
            </a:r>
            <a:r>
              <a:rPr lang="fr-FR" dirty="0" err="1"/>
              <a:t>tonton</a:t>
            </a:r>
            <a:r>
              <a:rPr lang="fr-FR" dirty="0"/>
              <a:t>, Instrument trombone, </a:t>
            </a:r>
            <a:r>
              <a:rPr lang="fr-FR" dirty="0" err="1"/>
              <a:t>bool</a:t>
            </a:r>
            <a:r>
              <a:rPr lang="fr-FR" dirty="0"/>
              <a:t> vêtements)</a:t>
            </a:r>
          </a:p>
          <a:p>
            <a:r>
              <a:rPr lang="fr-FR" dirty="0"/>
              <a:t>-&gt; screen AS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Comment fonctionne-t-elle ?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 err="1"/>
              <a:t>Nom_fichier</a:t>
            </a:r>
            <a:r>
              <a:rPr lang="fr-FR" dirty="0"/>
              <a:t> </a:t>
            </a:r>
          </a:p>
        </p:txBody>
      </p:sp>
      <p:sp>
        <p:nvSpPr>
          <p:cNvPr id="6" name="Espace réservé du tableau 5"/>
          <p:cNvSpPr>
            <a:spLocks noGrp="1"/>
          </p:cNvSpPr>
          <p:nvPr>
            <p:ph type="tbl" sz="quarter" idx="19"/>
          </p:nvPr>
        </p:nvSpPr>
        <p:spPr/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DE7DD44-0D81-4D01-BB73-7285DE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M415 - Florian Focas et Valentin Benedet - S4T 2018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AF063FB-4651-4F8E-8E71-6EB42BDF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13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Interactions avec l’utilisateur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47F0EA-F877-475A-9895-333CD893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M415 - Florian Focas et Valentin Benedet - S4T 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2AC611-FC0A-48E8-9743-BFB1C7A2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503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464</Words>
  <Application>Microsoft Office PowerPoint</Application>
  <PresentationFormat>Affichage à l'écran (16:9)</PresentationFormat>
  <Paragraphs>78</Paragraphs>
  <Slides>21</Slides>
  <Notes>0</Notes>
  <HiddenSlides>7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Segoe UI</vt:lpstr>
      <vt:lpstr>Segoe UI Black</vt:lpstr>
      <vt:lpstr>Segoe UI Semilight</vt:lpstr>
      <vt:lpstr>SegoeBook</vt:lpstr>
      <vt:lpstr>Thème Office</vt:lpstr>
      <vt:lpstr>Projet Android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nous avoir écoutés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2018-04-05T19:18:14Z</dcterms:created>
  <dcterms:modified xsi:type="dcterms:W3CDTF">2018-04-05T20:52:12Z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