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547" y="14314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Web scraping to gain company insights</a:t>
            </a:r>
            <a:br>
              <a:rPr lang="en-IN" b="1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547" y="4104314"/>
            <a:ext cx="9144000" cy="957083"/>
          </a:xfrm>
        </p:spPr>
        <p:txBody>
          <a:bodyPr/>
          <a:lstStyle/>
          <a:p>
            <a:pPr algn="l"/>
            <a:r>
              <a:rPr lang="en-IN" dirty="0"/>
              <a:t>Scrape and analyse customer review data to uncover findings for British Airways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7005"/>
          </a:xfrm>
        </p:spPr>
        <p:txBody>
          <a:bodyPr/>
          <a:lstStyle/>
          <a:p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Polarity score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6676" y="1944711"/>
            <a:ext cx="9937124" cy="491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 txBox="1">
            <a:spLocks/>
          </p:cNvSpPr>
          <p:nvPr/>
        </p:nvSpPr>
        <p:spPr>
          <a:xfrm>
            <a:off x="838200" y="1047706"/>
            <a:ext cx="10515600" cy="897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000" dirty="0"/>
              <a:t>based on polarity score where </a:t>
            </a:r>
            <a:r>
              <a:rPr lang="en-IN" sz="2000" b="1" dirty="0"/>
              <a:t>1</a:t>
            </a:r>
            <a:r>
              <a:rPr lang="en-IN" sz="2000" dirty="0"/>
              <a:t> means </a:t>
            </a:r>
            <a:r>
              <a:rPr lang="en-IN" sz="2000" b="1" dirty="0"/>
              <a:t>positive statement</a:t>
            </a:r>
            <a:r>
              <a:rPr lang="en-IN" sz="2000" dirty="0"/>
              <a:t> and </a:t>
            </a:r>
            <a:r>
              <a:rPr lang="en-IN" sz="2000" b="1" dirty="0"/>
              <a:t>-1</a:t>
            </a:r>
            <a:r>
              <a:rPr lang="en-IN" sz="2000" dirty="0"/>
              <a:t> means a </a:t>
            </a:r>
            <a:r>
              <a:rPr lang="en-IN" sz="2000" b="1" dirty="0"/>
              <a:t>negative statement</a:t>
            </a:r>
            <a:r>
              <a:rPr lang="en-IN" sz="2000" dirty="0"/>
              <a:t>. positive reviews more than negative </a:t>
            </a:r>
            <a:r>
              <a:rPr lang="en-IN" sz="2000" dirty="0" err="1"/>
              <a:t>review.not</a:t>
            </a:r>
            <a:r>
              <a:rPr lang="en-IN" sz="2000" dirty="0"/>
              <a:t> much different between positive and negative </a:t>
            </a:r>
            <a:r>
              <a:rPr lang="en-IN" sz="2000" dirty="0" err="1"/>
              <a:t>reviews.more</a:t>
            </a:r>
            <a:r>
              <a:rPr lang="en-IN" sz="2000" dirty="0"/>
              <a:t> over there are mixed reviews or </a:t>
            </a:r>
            <a:r>
              <a:rPr lang="en-IN" sz="2000" b="1" dirty="0" err="1"/>
              <a:t>netural</a:t>
            </a:r>
            <a:r>
              <a:rPr lang="en-IN" sz="2000" b="1" dirty="0"/>
              <a:t> reviews.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" y="1964625"/>
            <a:ext cx="10367493" cy="4893375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48047" y="152400"/>
            <a:ext cx="10515600" cy="800157"/>
          </a:xfrm>
        </p:spPr>
        <p:txBody>
          <a:bodyPr/>
          <a:lstStyle/>
          <a:p>
            <a:r>
              <a:rPr lang="en-I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Subjectivity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48931" y="817550"/>
            <a:ext cx="110103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sentiment analysis, subjectivity is also a float that lies in the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range of [0,1]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When it is close to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it is more about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facts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When subjectivity increases, it comes close to be an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opinion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this plot looks like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symmentric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curve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in this reviews both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facts and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opinon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are equally distributed.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52400" y="15240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inherit</vt:lpstr>
      <vt:lpstr>Office Theme</vt:lpstr>
      <vt:lpstr>Web scraping to gain company insights </vt:lpstr>
      <vt:lpstr>Polarity score</vt:lpstr>
      <vt:lpstr>Subjectivity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 naveen</cp:lastModifiedBy>
  <cp:revision>3</cp:revision>
  <dcterms:created xsi:type="dcterms:W3CDTF">2022-12-06T11:13:27Z</dcterms:created>
  <dcterms:modified xsi:type="dcterms:W3CDTF">2023-06-02T16:50:12Z</dcterms:modified>
</cp:coreProperties>
</file>