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91B6-C270-416E-B87E-D5111E8DACC5}" type="datetimeFigureOut">
              <a:rPr lang="en-IN" smtClean="0"/>
              <a:t>05-06-23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C8F3-29AE-4F2C-AC23-ED8239255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54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91B6-C270-416E-B87E-D5111E8DACC5}" type="datetimeFigureOut">
              <a:rPr lang="en-IN" smtClean="0"/>
              <a:t>05-06-23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C8F3-29AE-4F2C-AC23-ED8239255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3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91B6-C270-416E-B87E-D5111E8DACC5}" type="datetimeFigureOut">
              <a:rPr lang="en-IN" smtClean="0"/>
              <a:t>05-06-23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C8F3-29AE-4F2C-AC23-ED8239255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6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91B6-C270-416E-B87E-D5111E8DACC5}" type="datetimeFigureOut">
              <a:rPr lang="en-IN" smtClean="0"/>
              <a:t>05-06-23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C8F3-29AE-4F2C-AC23-ED8239255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1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91B6-C270-416E-B87E-D5111E8DACC5}" type="datetimeFigureOut">
              <a:rPr lang="en-IN" smtClean="0"/>
              <a:t>05-06-23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C8F3-29AE-4F2C-AC23-ED8239255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3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91B6-C270-416E-B87E-D5111E8DACC5}" type="datetimeFigureOut">
              <a:rPr lang="en-IN" smtClean="0"/>
              <a:t>05-06-23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C8F3-29AE-4F2C-AC23-ED8239255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7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91B6-C270-416E-B87E-D5111E8DACC5}" type="datetimeFigureOut">
              <a:rPr lang="en-IN" smtClean="0"/>
              <a:t>05-06-23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C8F3-29AE-4F2C-AC23-ED8239255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6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91B6-C270-416E-B87E-D5111E8DACC5}" type="datetimeFigureOut">
              <a:rPr lang="en-IN" smtClean="0"/>
              <a:t>05-06-23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C8F3-29AE-4F2C-AC23-ED8239255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2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91B6-C270-416E-B87E-D5111E8DACC5}" type="datetimeFigureOut">
              <a:rPr lang="en-IN" smtClean="0"/>
              <a:t>05-06-23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C8F3-29AE-4F2C-AC23-ED8239255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6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91B6-C270-416E-B87E-D5111E8DACC5}" type="datetimeFigureOut">
              <a:rPr lang="en-IN" smtClean="0"/>
              <a:t>05-06-23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C8F3-29AE-4F2C-AC23-ED8239255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33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91B6-C270-416E-B87E-D5111E8DACC5}" type="datetimeFigureOut">
              <a:rPr lang="en-IN" smtClean="0"/>
              <a:t>05-06-23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C8F3-29AE-4F2C-AC23-ED8239255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9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91B6-C270-416E-B87E-D5111E8DACC5}" type="datetimeFigureOut">
              <a:rPr lang="en-IN" smtClean="0"/>
              <a:t>05-06-23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C8F3-29AE-4F2C-AC23-ED8239255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4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527" y="1214438"/>
            <a:ext cx="10099184" cy="2387600"/>
          </a:xfrm>
        </p:spPr>
        <p:txBody>
          <a:bodyPr>
            <a:noAutofit/>
          </a:bodyPr>
          <a:lstStyle/>
          <a:p>
            <a:r>
              <a:rPr lang="en-IN" b="1" dirty="0">
                <a:latin typeface="HP Simplified Light" panose="020B0404020204020204" pitchFamily="34" charset="0"/>
              </a:rPr>
              <a:t>Predicting customer buying behaviour</a:t>
            </a:r>
            <a:br>
              <a:rPr lang="en-IN" b="1" dirty="0">
                <a:latin typeface="HP Simplified Light" panose="020B0404020204020204" pitchFamily="34" charset="0"/>
              </a:rPr>
            </a:br>
            <a:endParaRPr lang="en-IN" dirty="0">
              <a:latin typeface="HP Simplified Light" panose="020B04040202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976834" cy="892689"/>
          </a:xfrm>
        </p:spPr>
        <p:txBody>
          <a:bodyPr>
            <a:noAutofit/>
          </a:bodyPr>
          <a:lstStyle/>
          <a:p>
            <a:r>
              <a:rPr lang="en-IN" sz="3000" dirty="0">
                <a:solidFill>
                  <a:srgbClr val="7030A0"/>
                </a:solidFill>
                <a:latin typeface="Goudy Old Style" panose="02020502050305020303" pitchFamily="18" charset="0"/>
              </a:rPr>
              <a:t>Build a predictive model to understand factors that influence buying behaviour</a:t>
            </a:r>
          </a:p>
        </p:txBody>
      </p:sp>
    </p:spTree>
    <p:extLst>
      <p:ext uri="{BB962C8B-B14F-4D97-AF65-F5344CB8AC3E}">
        <p14:creationId xmlns:p14="http://schemas.microsoft.com/office/powerpoint/2010/main" val="11399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1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contribute to the model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 origin of Australia is gave 28% of contribution to this model</a:t>
            </a:r>
            <a:endParaRPr lang="en-IN" sz="3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2581"/>
            <a:ext cx="10515600" cy="5315419"/>
          </a:xfrm>
        </p:spPr>
      </p:pic>
    </p:spTree>
    <p:extLst>
      <p:ext uri="{BB962C8B-B14F-4D97-AF65-F5344CB8AC3E}">
        <p14:creationId xmlns:p14="http://schemas.microsoft.com/office/powerpoint/2010/main" val="279021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7" y="244698"/>
            <a:ext cx="11179165" cy="6399666"/>
          </a:xfrm>
        </p:spPr>
      </p:pic>
    </p:spTree>
    <p:extLst>
      <p:ext uri="{BB962C8B-B14F-4D97-AF65-F5344CB8AC3E}">
        <p14:creationId xmlns:p14="http://schemas.microsoft.com/office/powerpoint/2010/main" val="19166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Goudy Old Style</vt:lpstr>
      <vt:lpstr>HP Simplified Light</vt:lpstr>
      <vt:lpstr>Times New Roman</vt:lpstr>
      <vt:lpstr>Office Theme</vt:lpstr>
      <vt:lpstr>Predicting customer buying behaviour </vt:lpstr>
      <vt:lpstr>The variable contribute to the model booking origin of Australia is gave 28% of contribution to this model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buying behaviour</dc:title>
  <dc:creator>v naveen</dc:creator>
  <cp:lastModifiedBy>v naveen</cp:lastModifiedBy>
  <cp:revision>2</cp:revision>
  <dcterms:created xsi:type="dcterms:W3CDTF">2023-06-05T18:31:27Z</dcterms:created>
  <dcterms:modified xsi:type="dcterms:W3CDTF">2023-06-05T18:36:37Z</dcterms:modified>
</cp:coreProperties>
</file>