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48" d="100"/>
          <a:sy n="48" d="100"/>
        </p:scale>
        <p:origin x="38" y="9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28/06/2021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28/06/2021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Web </a:t>
            </a:r>
            <a:r>
              <a:rPr lang="en-US" dirty="0" smtClean="0"/>
              <a:t>fundamentals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i="1" dirty="0"/>
              <a:t>checkpoint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 smtClean="0"/>
              <a:t>Objective : 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i="1" dirty="0"/>
              <a:t>How does the web work</a:t>
            </a:r>
            <a:r>
              <a:rPr lang="en-US" dirty="0"/>
              <a:t>?</a:t>
            </a:r>
          </a:p>
          <a:p>
            <a:r>
              <a:rPr lang="en-US" i="1" dirty="0"/>
              <a:t>What </a:t>
            </a:r>
            <a:r>
              <a:rPr lang="en-US" dirty="0"/>
              <a:t>do you need</a:t>
            </a:r>
            <a:r>
              <a:rPr lang="en-US" i="1" dirty="0"/>
              <a:t> to be a web developer?</a:t>
            </a:r>
            <a:endParaRPr lang="en-US" dirty="0"/>
          </a:p>
          <a:p>
            <a:r>
              <a:rPr lang="en-US" i="1" dirty="0"/>
              <a:t>What is the role of a web developer.</a:t>
            </a:r>
            <a:endParaRPr lang="en-US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does the web work</a:t>
            </a:r>
            <a:r>
              <a:rPr lang="en-US" dirty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764360"/>
          </a:xfrm>
        </p:spPr>
        <p:txBody>
          <a:bodyPr>
            <a:normAutofit/>
          </a:bodyPr>
          <a:lstStyle/>
          <a:p>
            <a:r>
              <a:rPr lang="en-US" sz="1700" dirty="0"/>
              <a:t>When you type a web address into your browser  : </a:t>
            </a:r>
          </a:p>
          <a:p>
            <a:pPr marL="0" indent="0">
              <a:buNone/>
            </a:pPr>
            <a:r>
              <a:rPr lang="en-US" sz="1700" dirty="0"/>
              <a:t>1/ The browser goes to the DNS server, and finds the real address of the server that the website lives on.</a:t>
            </a:r>
          </a:p>
          <a:p>
            <a:pPr marL="0" indent="0">
              <a:buNone/>
            </a:pPr>
            <a:r>
              <a:rPr lang="en-US" sz="1700" dirty="0"/>
              <a:t>2/ The browser sends an HTTP request message to the server, asking it to send a copy of the website to the client . This message, and all other data sent between the client and the server, is sent across your internet connection using TCP/IP.</a:t>
            </a:r>
          </a:p>
          <a:p>
            <a:pPr marL="0" indent="0">
              <a:buNone/>
            </a:pPr>
            <a:r>
              <a:rPr lang="en-US" sz="1700" dirty="0"/>
              <a:t>3/ If the server approves the client's request, the server sends the client a message, that allow him to look at the website, and then starts sending the website's files to the browser as a series of small chunks called data packets .</a:t>
            </a:r>
          </a:p>
          <a:p>
            <a:pPr marL="0" indent="0">
              <a:buNone/>
            </a:pPr>
            <a:r>
              <a:rPr lang="en-US" sz="1700" dirty="0"/>
              <a:t>4/ The browser assembles the small chunks into a complete web page and displays it to you 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33" y="5373216"/>
            <a:ext cx="3240360" cy="11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6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74320" lvl="0" indent="-274320">
              <a:spcBef>
                <a:spcPts val="1800"/>
              </a:spcBef>
            </a:pPr>
            <a:r>
              <a:rPr lang="en-US" sz="2400" i="1" dirty="0">
                <a:solidFill>
                  <a:prstClr val="white"/>
                </a:solidFill>
                <a:latin typeface="Corbel"/>
              </a:rPr>
              <a:t>What </a:t>
            </a:r>
            <a:r>
              <a:rPr lang="en-US" sz="2400" dirty="0">
                <a:solidFill>
                  <a:prstClr val="white"/>
                </a:solidFill>
                <a:latin typeface="Corbel"/>
              </a:rPr>
              <a:t>do you need</a:t>
            </a:r>
            <a:r>
              <a:rPr lang="en-US" sz="2400" i="1" dirty="0">
                <a:solidFill>
                  <a:prstClr val="white"/>
                </a:solidFill>
                <a:latin typeface="Corbel"/>
              </a:rPr>
              <a:t> to be a web developer</a:t>
            </a:r>
            <a:r>
              <a:rPr lang="en-US" sz="2400" i="1" dirty="0" smtClean="0">
                <a:solidFill>
                  <a:prstClr val="white"/>
                </a:solidFill>
                <a:latin typeface="Corbe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you can call yourself a web developer and start applying for jobs, you’ll need to </a:t>
            </a:r>
            <a:r>
              <a:rPr lang="en-US" dirty="0" smtClean="0"/>
              <a:t>master </a:t>
            </a:r>
            <a:r>
              <a:rPr lang="en-US" b="1" dirty="0" smtClean="0"/>
              <a:t> </a:t>
            </a:r>
            <a:r>
              <a:rPr lang="en-US" b="1" dirty="0"/>
              <a:t>HTML, CSS and </a:t>
            </a:r>
            <a:r>
              <a:rPr lang="en-US" b="1" dirty="0" smtClean="0"/>
              <a:t>JavaScript .</a:t>
            </a:r>
          </a:p>
          <a:p>
            <a:r>
              <a:rPr lang="en-US" dirty="0" smtClean="0"/>
              <a:t>It’s </a:t>
            </a:r>
            <a:r>
              <a:rPr lang="en-US" dirty="0"/>
              <a:t>impossible to go into a career in web development if you’re not fluent in these three core languages.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HTML is the language used to create websites</a:t>
            </a:r>
            <a:r>
              <a:rPr lang="en-US" dirty="0"/>
              <a:t> and apps; you’ll use it to describe the structure of the page. </a:t>
            </a:r>
            <a:r>
              <a:rPr lang="en-US" dirty="0" smtClean="0"/>
              <a:t>CSS is used to describe the visual presentation of these pages, </a:t>
            </a:r>
            <a:r>
              <a:rPr lang="en-US" dirty="0"/>
              <a:t>determining things like layout, </a:t>
            </a:r>
            <a:r>
              <a:rPr lang="en-US" dirty="0" smtClean="0"/>
              <a:t>colors </a:t>
            </a:r>
            <a:r>
              <a:rPr lang="en-US" dirty="0"/>
              <a:t>and </a:t>
            </a:r>
            <a:r>
              <a:rPr lang="en-US" dirty="0" smtClean="0"/>
              <a:t>fonts . JavaScript is used to make these pages interactive. And these </a:t>
            </a:r>
            <a:r>
              <a:rPr lang="en-US" dirty="0"/>
              <a:t>aren’t the only programming </a:t>
            </a:r>
            <a:r>
              <a:rPr lang="en-US" dirty="0" smtClean="0"/>
              <a:t>languages .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60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74320" lvl="0" indent="-274320">
              <a:spcBef>
                <a:spcPts val="1800"/>
              </a:spcBef>
            </a:pPr>
            <a:r>
              <a:rPr lang="en-US" sz="2400" i="1" dirty="0">
                <a:solidFill>
                  <a:prstClr val="white"/>
                </a:solidFill>
                <a:latin typeface="Corbel"/>
              </a:rPr>
              <a:t>What is the role of a web </a:t>
            </a:r>
            <a:r>
              <a:rPr lang="en-US" sz="2400" i="1" dirty="0" smtClean="0">
                <a:solidFill>
                  <a:prstClr val="white"/>
                </a:solidFill>
                <a:latin typeface="Corbel"/>
              </a:rPr>
              <a:t>developer</a:t>
            </a:r>
            <a:r>
              <a:rPr lang="en-US" sz="2400" i="1" dirty="0">
                <a:solidFill>
                  <a:prstClr val="white"/>
                </a:solidFill>
                <a:latin typeface="Corbel"/>
              </a:rPr>
              <a:t> </a:t>
            </a:r>
            <a:r>
              <a:rPr lang="en-US" sz="2400" i="1" dirty="0" smtClean="0">
                <a:solidFill>
                  <a:prstClr val="white"/>
                </a:solidFill>
                <a:latin typeface="Corbe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developers are responsible for building a product that meets both the client’s needs and those of the customer or end user. Web developers collaborate with stakeholders, clients and designers in order to understand the vision: how should the final website look and function?</a:t>
            </a:r>
          </a:p>
          <a:p>
            <a:r>
              <a:rPr lang="en-US" dirty="0"/>
              <a:t>A large part of web development also revolves around identifying and fixing bugs in order to constantly optimize and improve a website or system. Web developers are therefore keen problem solvers, regularly coming up with solutions and workarounds to keep things running smoothly.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12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78</TotalTime>
  <Words>312</Words>
  <Application>Microsoft Office PowerPoint</Application>
  <PresentationFormat>Personnalisé</PresentationFormat>
  <Paragraphs>21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Tableau noir 16x9</vt:lpstr>
      <vt:lpstr>Web fundamentals </vt:lpstr>
      <vt:lpstr>Objective : </vt:lpstr>
      <vt:lpstr>How does the web work?</vt:lpstr>
      <vt:lpstr>What do you need to be a web developer?</vt:lpstr>
      <vt:lpstr>What is the role of a web developer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</dc:title>
  <dc:creator>Utilisateur Windows</dc:creator>
  <cp:lastModifiedBy>Utilisateur Windows</cp:lastModifiedBy>
  <cp:revision>6</cp:revision>
  <dcterms:created xsi:type="dcterms:W3CDTF">2021-06-28T22:35:07Z</dcterms:created>
  <dcterms:modified xsi:type="dcterms:W3CDTF">2021-06-28T23:53:18Z</dcterms:modified>
</cp:coreProperties>
</file>