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15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24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967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13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92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6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0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3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89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71B6-BC03-4FF1-B268-121B0A50BAA6}" type="datetimeFigureOut">
              <a:rPr lang="id-ID" smtClean="0"/>
              <a:t>09/12/2021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153F-DA31-45C3-BA81-FC77BE582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52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" y="0"/>
            <a:ext cx="9723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SDP</dc:creator>
  <cp:lastModifiedBy>SDP</cp:lastModifiedBy>
  <cp:revision>12</cp:revision>
  <dcterms:created xsi:type="dcterms:W3CDTF">2021-11-05T03:37:43Z</dcterms:created>
  <dcterms:modified xsi:type="dcterms:W3CDTF">2021-12-09T16:34:14Z</dcterms:modified>
</cp:coreProperties>
</file>