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Pong</a:t>
            </a:r>
            <a:r>
              <a:rPr lang="de-CH" dirty="0"/>
              <a:t>	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13.01.2017</a:t>
            </a: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98" y="83127"/>
            <a:ext cx="3638550" cy="1962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576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err="1"/>
              <a:t>Pong</a:t>
            </a:r>
            <a:r>
              <a:rPr lang="de-CH" sz="2000" dirty="0"/>
              <a:t> </a:t>
            </a:r>
          </a:p>
          <a:p>
            <a:r>
              <a:rPr lang="de-CH" sz="2000" dirty="0"/>
              <a:t>Probleme </a:t>
            </a:r>
          </a:p>
          <a:p>
            <a:r>
              <a:rPr lang="de-CH" sz="2000" dirty="0"/>
              <a:t>Demo </a:t>
            </a:r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944" y="47466"/>
            <a:ext cx="3638550" cy="1962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20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Pong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99" y="47466"/>
            <a:ext cx="3638550" cy="1962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1972 </a:t>
            </a:r>
          </a:p>
          <a:p>
            <a:r>
              <a:rPr lang="de-CH" dirty="0"/>
              <a:t>Erstes Videospiel </a:t>
            </a:r>
          </a:p>
          <a:p>
            <a:r>
              <a:rPr lang="de-CH" dirty="0"/>
              <a:t>Spielprinzip ist simpel und ähnelt dem des Tischtennis.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06" y="3327687"/>
            <a:ext cx="1509615" cy="24804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3329253"/>
            <a:ext cx="1570134" cy="24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  <a:p>
            <a:r>
              <a:rPr lang="de-CH" dirty="0"/>
              <a:t>Ball abprallen</a:t>
            </a:r>
          </a:p>
          <a:p>
            <a:r>
              <a:rPr lang="de-CH" dirty="0"/>
              <a:t>Schläger stoppen 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98" y="47466"/>
            <a:ext cx="3638550" cy="1962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476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6418" y="2697017"/>
            <a:ext cx="6505910" cy="1099127"/>
          </a:xfrm>
        </p:spPr>
        <p:txBody>
          <a:bodyPr/>
          <a:lstStyle/>
          <a:p>
            <a:pPr algn="ctr"/>
            <a:r>
              <a:rPr lang="de-CH" sz="5400" dirty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23838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26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Pong  </vt:lpstr>
      <vt:lpstr>Inhalt </vt:lpstr>
      <vt:lpstr>Pong</vt:lpstr>
      <vt:lpstr>Probleme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</dc:title>
  <dc:creator>Iman Lünsmann</dc:creator>
  <cp:lastModifiedBy>Iman Lünsmann</cp:lastModifiedBy>
  <cp:revision>4</cp:revision>
  <dcterms:created xsi:type="dcterms:W3CDTF">2017-01-13T07:53:51Z</dcterms:created>
  <dcterms:modified xsi:type="dcterms:W3CDTF">2017-01-13T09:44:06Z</dcterms:modified>
</cp:coreProperties>
</file>