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3B79BD-E3EA-478B-88BF-16F1249E9D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C28CBD-AE2F-431E-92E3-628F6A23C9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24-01-2024 02:08:34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6E54F59-88E6-4B65-9D85-13C791EFB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2024-01-23T20:38:35Z</dcterms:created>
  <dcterms:modified xsi:type="dcterms:W3CDTF">2024-01-23T20:38:35Z</dcterms:modified>
</cp:coreProperties>
</file>