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54C7EB-77C6-4E0E-A766-550B4C7089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SalesInsights2.0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482421-9792-4B54-ADDF-41C44756F31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24-01-2024 23:10:30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Profit Analysis" id="2" name="slide2">
            <a:extLst>
              <a:ext uri="{FF2B5EF4-FFF2-40B4-BE49-F238E27FC236}">
                <a16:creationId xmlns:a16="http://schemas.microsoft.com/office/drawing/2014/main" id="{703A3049-D18F-491E-A3AC-BA83355B0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2024-01-24T17:40:30Z</dcterms:created>
  <dcterms:modified xsi:type="dcterms:W3CDTF">2024-01-24T17:40:30Z</dcterms:modified>
</cp:coreProperties>
</file>