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6" r:id="rId4"/>
    <p:sldId id="267" r:id="rId5"/>
    <p:sldId id="269" r:id="rId6"/>
    <p:sldId id="271" r:id="rId7"/>
    <p:sldId id="273" r:id="rId8"/>
    <p:sldId id="27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40"/>
    <p:restoredTop sz="94731"/>
  </p:normalViewPr>
  <p:slideViewPr>
    <p:cSldViewPr snapToGrid="0" snapToObjects="1">
      <p:cViewPr varScale="1">
        <p:scale>
          <a:sx n="78" d="100"/>
          <a:sy n="78" d="100"/>
        </p:scale>
        <p:origin x="208" y="1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D302-93F0-C54B-9701-CD40E8DBC63B}"/>
              </a:ext>
            </a:extLst>
          </p:cNvPr>
          <p:cNvSpPr>
            <a:spLocks noGrp="1"/>
          </p:cNvSpPr>
          <p:nvPr>
            <p:ph type="ctrTitle"/>
          </p:nvPr>
        </p:nvSpPr>
        <p:spPr/>
        <p:txBody>
          <a:bodyPr/>
          <a:lstStyle/>
          <a:p>
            <a:r>
              <a:rPr lang="en-US" dirty="0"/>
              <a:t>Open Authentication (OAuth)</a:t>
            </a:r>
          </a:p>
        </p:txBody>
      </p:sp>
      <p:sp>
        <p:nvSpPr>
          <p:cNvPr id="3" name="Subtitle 2">
            <a:extLst>
              <a:ext uri="{FF2B5EF4-FFF2-40B4-BE49-F238E27FC236}">
                <a16:creationId xmlns:a16="http://schemas.microsoft.com/office/drawing/2014/main" id="{FB30656E-8453-474D-B647-4CD7ECFF3212}"/>
              </a:ext>
            </a:extLst>
          </p:cNvPr>
          <p:cNvSpPr>
            <a:spLocks noGrp="1"/>
          </p:cNvSpPr>
          <p:nvPr>
            <p:ph type="subTitle" idx="1"/>
          </p:nvPr>
        </p:nvSpPr>
        <p:spPr/>
        <p:txBody>
          <a:bodyPr/>
          <a:lstStyle/>
          <a:p>
            <a:r>
              <a:rPr lang="en-US" dirty="0"/>
              <a:t>For the Non-Technical or Business Professional</a:t>
            </a:r>
          </a:p>
        </p:txBody>
      </p:sp>
    </p:spTree>
    <p:extLst>
      <p:ext uri="{BB962C8B-B14F-4D97-AF65-F5344CB8AC3E}">
        <p14:creationId xmlns:p14="http://schemas.microsoft.com/office/powerpoint/2010/main" val="201991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What is OAuth</a:t>
            </a:r>
          </a:p>
          <a:p>
            <a:pPr marL="685800" lvl="1"/>
            <a:r>
              <a:rPr lang="en-US" sz="1800" dirty="0"/>
              <a:t>A seamless, single sign-on (SSO) that allows for access experience among multiple computers in order to access their services and content.</a:t>
            </a:r>
          </a:p>
          <a:p>
            <a:pPr marL="685800" lvl="1"/>
            <a:r>
              <a:rPr lang="en-US" sz="1800" dirty="0"/>
              <a:t>OAuth is an open-standard authorization protocol or framework that describes how unrelated servers and services can safely allow authenticated access to their assets without sharing the initial, related, single logon credential.</a:t>
            </a:r>
          </a:p>
          <a:p>
            <a:pPr marL="685800" lvl="1"/>
            <a:r>
              <a:rPr lang="en-US" sz="1800" dirty="0"/>
              <a:t>In authentication parlance, this is known as secure, third-party, user-agent, delegated authorization.</a:t>
            </a:r>
          </a:p>
          <a:p>
            <a:pPr marL="685800" lvl="1"/>
            <a:r>
              <a:rPr lang="en-US" sz="1800" dirty="0"/>
              <a:t>An open standard created by Twitter, Google and along side a few other companies in 2010.</a:t>
            </a:r>
          </a:p>
          <a:p>
            <a:pPr marL="685800" lvl="1"/>
            <a:r>
              <a:rPr lang="en-US" sz="1800" dirty="0"/>
              <a:t>OAuth is about authorization and not authentication.</a:t>
            </a:r>
          </a:p>
        </p:txBody>
      </p:sp>
    </p:spTree>
    <p:extLst>
      <p:ext uri="{BB962C8B-B14F-4D97-AF65-F5344CB8AC3E}">
        <p14:creationId xmlns:p14="http://schemas.microsoft.com/office/powerpoint/2010/main" val="393742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What is OAuth</a:t>
            </a:r>
          </a:p>
          <a:p>
            <a:pPr marL="685800" lvl="1"/>
            <a:r>
              <a:rPr lang="en-US" sz="1800" dirty="0"/>
              <a:t>OAuth doesn’t share password data but instead uses authorization tokens to prove an identity between consumers and service providers.</a:t>
            </a:r>
          </a:p>
          <a:p>
            <a:pPr marL="685800" lvl="1"/>
            <a:r>
              <a:rPr lang="en-US" sz="1800" dirty="0"/>
              <a:t>OAuth is an authentication protocol that allows you to approve one application interacting with another on your behalf without giving away your password.</a:t>
            </a:r>
          </a:p>
          <a:p>
            <a:pPr marL="685800" lvl="1"/>
            <a:r>
              <a:rPr lang="en-US" sz="1800" dirty="0"/>
              <a:t>OAuth uses API calls extensively, which is why mobile applications, modern web applications, game consoles, and Internet of Things (IoT) devices find OAuth a better experience for the user.</a:t>
            </a:r>
          </a:p>
          <a:p>
            <a:pPr marL="685800" lvl="1"/>
            <a:r>
              <a:rPr lang="en-US" sz="1800" dirty="0"/>
              <a:t>It is designed to work with </a:t>
            </a:r>
            <a:r>
              <a:rPr lang="en-US" sz="1800" b="1" dirty="0"/>
              <a:t>HTTP(Hyper Text Transfer Protocol)</a:t>
            </a:r>
            <a:r>
              <a:rPr lang="en-US" sz="1800" dirty="0"/>
              <a:t> and it allows access tokens to be issued to the third-party application by an authorization server with the approval from the owner.</a:t>
            </a:r>
          </a:p>
        </p:txBody>
      </p:sp>
    </p:spTree>
    <p:extLst>
      <p:ext uri="{BB962C8B-B14F-4D97-AF65-F5344CB8AC3E}">
        <p14:creationId xmlns:p14="http://schemas.microsoft.com/office/powerpoint/2010/main" val="357060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3" y="1944546"/>
            <a:ext cx="9005509" cy="4303853"/>
          </a:xfrm>
        </p:spPr>
        <p:txBody>
          <a:bodyPr>
            <a:noAutofit/>
          </a:bodyPr>
          <a:lstStyle/>
          <a:p>
            <a:pPr marL="0" indent="0">
              <a:buNone/>
            </a:pPr>
            <a:r>
              <a:rPr lang="en-US" sz="2000" dirty="0"/>
              <a:t>How Dose OAuth Work</a:t>
            </a:r>
          </a:p>
          <a:p>
            <a:r>
              <a:rPr lang="en-US" dirty="0"/>
              <a:t>The </a:t>
            </a:r>
            <a:r>
              <a:rPr lang="en-US" i="1" dirty="0"/>
              <a:t>application</a:t>
            </a:r>
            <a:r>
              <a:rPr lang="en-US" dirty="0"/>
              <a:t> requests authorization to access service resources from the </a:t>
            </a:r>
            <a:r>
              <a:rPr lang="en-US" i="1" dirty="0"/>
              <a:t>user</a:t>
            </a:r>
            <a:endParaRPr lang="en-US" dirty="0"/>
          </a:p>
          <a:p>
            <a:r>
              <a:rPr lang="en-US" dirty="0"/>
              <a:t>If the </a:t>
            </a:r>
            <a:r>
              <a:rPr lang="en-US" i="1" dirty="0"/>
              <a:t>user</a:t>
            </a:r>
            <a:r>
              <a:rPr lang="en-US" dirty="0"/>
              <a:t> authorized the request, the </a:t>
            </a:r>
            <a:r>
              <a:rPr lang="en-US" i="1" dirty="0"/>
              <a:t>application</a:t>
            </a:r>
            <a:r>
              <a:rPr lang="en-US" dirty="0"/>
              <a:t> receives an authorization grant</a:t>
            </a:r>
          </a:p>
          <a:p>
            <a:r>
              <a:rPr lang="en-US" dirty="0"/>
              <a:t>The </a:t>
            </a:r>
            <a:r>
              <a:rPr lang="en-US" i="1" dirty="0"/>
              <a:t>application</a:t>
            </a:r>
            <a:r>
              <a:rPr lang="en-US" dirty="0"/>
              <a:t> requests an access token from the </a:t>
            </a:r>
            <a:r>
              <a:rPr lang="en-US" i="1" dirty="0"/>
              <a:t>authorization server</a:t>
            </a:r>
            <a:r>
              <a:rPr lang="en-US" dirty="0"/>
              <a:t> (API) by presenting authentication of its own identity, and the authorization grant</a:t>
            </a:r>
          </a:p>
          <a:p>
            <a:r>
              <a:rPr lang="en-US" dirty="0"/>
              <a:t>If the application identity is authenticated and the authorization grant is valid, the </a:t>
            </a:r>
            <a:r>
              <a:rPr lang="en-US" i="1" dirty="0"/>
              <a:t>authorization server</a:t>
            </a:r>
            <a:r>
              <a:rPr lang="en-US" dirty="0"/>
              <a:t> (API) issues an access token to the application. Authorization is complete.</a:t>
            </a:r>
          </a:p>
          <a:p>
            <a:r>
              <a:rPr lang="en-US" dirty="0"/>
              <a:t>The </a:t>
            </a:r>
            <a:r>
              <a:rPr lang="en-US" i="1" dirty="0"/>
              <a:t>application</a:t>
            </a:r>
            <a:r>
              <a:rPr lang="en-US" dirty="0"/>
              <a:t> requests the resource from the </a:t>
            </a:r>
            <a:r>
              <a:rPr lang="en-US" i="1" dirty="0"/>
              <a:t>resource server</a:t>
            </a:r>
            <a:r>
              <a:rPr lang="en-US" dirty="0"/>
              <a:t> (API) and presents the access token for authentication</a:t>
            </a:r>
          </a:p>
          <a:p>
            <a:r>
              <a:rPr lang="en-US" dirty="0"/>
              <a:t>If the access token is valid, the </a:t>
            </a:r>
            <a:r>
              <a:rPr lang="en-US" i="1" dirty="0"/>
              <a:t>resource server</a:t>
            </a:r>
            <a:r>
              <a:rPr lang="en-US" dirty="0"/>
              <a:t> (API) serves the resource to the </a:t>
            </a:r>
            <a:r>
              <a:rPr lang="en-US" i="1" dirty="0"/>
              <a:t>application</a:t>
            </a:r>
            <a:endParaRPr lang="en-US" sz="1800" dirty="0"/>
          </a:p>
          <a:p>
            <a:pPr marL="685800" lvl="1"/>
            <a:endParaRPr lang="en-US" sz="1800" dirty="0"/>
          </a:p>
          <a:p>
            <a:pPr marL="685800" lvl="1"/>
            <a:endParaRPr lang="en-US" sz="1800" dirty="0"/>
          </a:p>
        </p:txBody>
      </p:sp>
    </p:spTree>
    <p:extLst>
      <p:ext uri="{BB962C8B-B14F-4D97-AF65-F5344CB8AC3E}">
        <p14:creationId xmlns:p14="http://schemas.microsoft.com/office/powerpoint/2010/main" val="142511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9674980" cy="4303853"/>
          </a:xfrm>
        </p:spPr>
        <p:txBody>
          <a:bodyPr>
            <a:noAutofit/>
          </a:bodyPr>
          <a:lstStyle/>
          <a:p>
            <a:pPr marL="0" indent="0">
              <a:buNone/>
            </a:pPr>
            <a:r>
              <a:rPr lang="en-US" sz="2000" dirty="0"/>
              <a:t>History of OAuth (1.0 versus 2.0)</a:t>
            </a:r>
          </a:p>
          <a:p>
            <a:pPr marL="685800" lvl="1"/>
            <a:r>
              <a:rPr lang="en-US" sz="1800" dirty="0"/>
              <a:t>In 2006, Blaine Cook, Kellen Elliott-McCrea, Larry </a:t>
            </a:r>
            <a:r>
              <a:rPr lang="en-US" sz="1800" dirty="0" err="1"/>
              <a:t>Halff</a:t>
            </a:r>
            <a:r>
              <a:rPr lang="en-US" sz="1800" dirty="0"/>
              <a:t>, Tara Hunt, Ian McKeller, Chris Messina and others looking for a better authentication method. They concluded that a new open standard was called for.</a:t>
            </a:r>
          </a:p>
          <a:p>
            <a:pPr marL="685800" lvl="1"/>
            <a:r>
              <a:rPr lang="en-US" sz="1800" dirty="0"/>
              <a:t>The first public draft of OAuth was published on July 26, 2007.</a:t>
            </a:r>
          </a:p>
          <a:p>
            <a:pPr marL="685800" lvl="1"/>
            <a:r>
              <a:rPr lang="en-US" sz="1800" dirty="0"/>
              <a:t>OAuth 1.0 was declared final on December 4, 2008 at the Internet Identity Workshop.</a:t>
            </a:r>
          </a:p>
          <a:p>
            <a:pPr marL="685800" lvl="1"/>
            <a:r>
              <a:rPr lang="en-US" sz="1800" dirty="0"/>
              <a:t>On August 26, 2008, all the original contributors and employers executed the OAuth Non-Assert and License agreement, guaranteeing that the specification will continue to be freely available to all implementers.</a:t>
            </a:r>
          </a:p>
          <a:p>
            <a:pPr marL="685800" lvl="1"/>
            <a:r>
              <a:rPr lang="en-US" sz="1800" dirty="0"/>
              <a:t>On March 9, 2009, Eran published the OAuth Core 1.0 Editor’s Cut edition</a:t>
            </a:r>
          </a:p>
          <a:p>
            <a:pPr marL="685800" lvl="1"/>
            <a:r>
              <a:rPr lang="en-US" sz="1800" dirty="0"/>
              <a:t>On November 23, 2009, Eran Hammer proposed to drop work on a 1.1 revision and instead focus on a more significant 2.0 version</a:t>
            </a:r>
          </a:p>
        </p:txBody>
      </p:sp>
    </p:spTree>
    <p:extLst>
      <p:ext uri="{BB962C8B-B14F-4D97-AF65-F5344CB8AC3E}">
        <p14:creationId xmlns:p14="http://schemas.microsoft.com/office/powerpoint/2010/main" val="355677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Why is OAuth Popular</a:t>
            </a:r>
          </a:p>
          <a:p>
            <a:pPr marL="685800" lvl="1"/>
            <a:r>
              <a:rPr lang="en-US" sz="1800" dirty="0"/>
              <a:t>One of the main reasons it because it is backed by Twitter, Google,  Facebook, and other major internet companies.</a:t>
            </a:r>
          </a:p>
          <a:p>
            <a:pPr marL="685800" lvl="1"/>
            <a:r>
              <a:rPr lang="en-US" sz="1800" dirty="0"/>
              <a:t>OAuth was created as a response to the direct authentication pattern.</a:t>
            </a:r>
          </a:p>
          <a:p>
            <a:pPr marL="685800" lvl="1"/>
            <a:r>
              <a:rPr lang="en-US" sz="1800" dirty="0"/>
              <a:t>It has the ease of usability coupled with improved security.</a:t>
            </a:r>
          </a:p>
          <a:p>
            <a:pPr marL="685800" lvl="1"/>
            <a:r>
              <a:rPr lang="en-US" sz="1800" dirty="0"/>
              <a:t>It enables apps to obtain limited access (scopes) to a user’s data without giving away a user’s password.</a:t>
            </a:r>
          </a:p>
          <a:p>
            <a:pPr marL="685800" lvl="1"/>
            <a:r>
              <a:rPr lang="en-US" sz="1800" dirty="0"/>
              <a:t>The identity provider is also an API provider, and the response from the identity provider is an access token that may grant the application ongoing access to some of the identity provider's APIs, on the user's behalf.</a:t>
            </a:r>
          </a:p>
          <a:p>
            <a:pPr marL="685800" lvl="1"/>
            <a:r>
              <a:rPr lang="en-US" sz="1800" dirty="0"/>
              <a:t>Simplified signature, meaning that it does not need sorting and URL encoding.</a:t>
            </a:r>
          </a:p>
        </p:txBody>
      </p:sp>
    </p:spTree>
    <p:extLst>
      <p:ext uri="{BB962C8B-B14F-4D97-AF65-F5344CB8AC3E}">
        <p14:creationId xmlns:p14="http://schemas.microsoft.com/office/powerpoint/2010/main" val="278630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End to end data flow of an OAuth API</a:t>
            </a:r>
          </a:p>
          <a:p>
            <a:pPr marL="685800" lvl="1"/>
            <a:r>
              <a:rPr lang="en-US" sz="1800" dirty="0"/>
              <a:t>The first website connects to the second website on behalf of the user, using OAuth, providing the user’s verified identity.</a:t>
            </a:r>
          </a:p>
          <a:p>
            <a:pPr marL="685800" lvl="1"/>
            <a:r>
              <a:rPr lang="en-US" sz="1800" dirty="0"/>
              <a:t>The second site generates a one-time token and a one-time secret unique to the transaction and parties involved.</a:t>
            </a:r>
          </a:p>
          <a:p>
            <a:pPr marL="685800" lvl="1"/>
            <a:r>
              <a:rPr lang="en-US" sz="1800" dirty="0"/>
              <a:t>The first site gives this token and secret to the initiating user’s client software.</a:t>
            </a:r>
          </a:p>
          <a:p>
            <a:pPr marL="685800" lvl="1"/>
            <a:r>
              <a:rPr lang="en-US" sz="1800" dirty="0"/>
              <a:t>The client’s software presents the request token and secret to their authorization provider (which may or may not be the second site).</a:t>
            </a:r>
          </a:p>
          <a:p>
            <a:pPr marL="685800" lvl="1"/>
            <a:r>
              <a:rPr lang="en-US" sz="1800" dirty="0"/>
              <a:t>If not already authenticated to the authorization provider, the client may be asked to authenticate. After authentication, the client is asked to approve the authorization transaction to the second website.</a:t>
            </a:r>
          </a:p>
        </p:txBody>
      </p:sp>
    </p:spTree>
    <p:extLst>
      <p:ext uri="{BB962C8B-B14F-4D97-AF65-F5344CB8AC3E}">
        <p14:creationId xmlns:p14="http://schemas.microsoft.com/office/powerpoint/2010/main" val="268571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Open Authentication (OAuth)</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944546"/>
            <a:ext cx="8596668" cy="4303853"/>
          </a:xfrm>
        </p:spPr>
        <p:txBody>
          <a:bodyPr>
            <a:noAutofit/>
          </a:bodyPr>
          <a:lstStyle/>
          <a:p>
            <a:pPr marL="0" indent="0">
              <a:buNone/>
            </a:pPr>
            <a:r>
              <a:rPr lang="en-US" sz="2000" dirty="0"/>
              <a:t>End to end data flow of an OAuth API</a:t>
            </a:r>
          </a:p>
          <a:p>
            <a:pPr marL="685800" lvl="1"/>
            <a:r>
              <a:rPr lang="en-US" sz="1800" dirty="0"/>
              <a:t>The user approves a particular transaction type at the first website.</a:t>
            </a:r>
          </a:p>
          <a:p>
            <a:pPr marL="685800" lvl="1"/>
            <a:r>
              <a:rPr lang="en-US" sz="1800" dirty="0"/>
              <a:t>The user is given an approved access token.</a:t>
            </a:r>
          </a:p>
          <a:p>
            <a:pPr marL="685800" lvl="1"/>
            <a:r>
              <a:rPr lang="en-US" sz="1800" dirty="0"/>
              <a:t>The user gives the approved access token to the first website.</a:t>
            </a:r>
          </a:p>
          <a:p>
            <a:pPr marL="685800" lvl="1"/>
            <a:r>
              <a:rPr lang="en-US" sz="1800" dirty="0"/>
              <a:t>The first website gives the access token to the second website as proof of authentication on behalf of the user.</a:t>
            </a:r>
          </a:p>
          <a:p>
            <a:pPr marL="685800" lvl="1"/>
            <a:r>
              <a:rPr lang="en-US" sz="1800" dirty="0"/>
              <a:t>The second website lets the first website access their site on behalf of the user.</a:t>
            </a:r>
          </a:p>
          <a:p>
            <a:pPr marL="685800" lvl="1"/>
            <a:r>
              <a:rPr lang="en-US" sz="1800" dirty="0"/>
              <a:t>The user sees a successfully completed transaction occurring.</a:t>
            </a:r>
          </a:p>
          <a:p>
            <a:pPr marL="685800" lvl="1"/>
            <a:r>
              <a:rPr lang="en-US" sz="1800" dirty="0"/>
              <a:t>OAuth is not the first authentication/authorization system to work this way on behalf of the end-user.</a:t>
            </a:r>
          </a:p>
        </p:txBody>
      </p:sp>
    </p:spTree>
    <p:extLst>
      <p:ext uri="{BB962C8B-B14F-4D97-AF65-F5344CB8AC3E}">
        <p14:creationId xmlns:p14="http://schemas.microsoft.com/office/powerpoint/2010/main" val="427702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References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3" y="1490871"/>
            <a:ext cx="9492277" cy="4550492"/>
          </a:xfrm>
        </p:spPr>
        <p:txBody>
          <a:bodyPr>
            <a:normAutofit/>
          </a:bodyPr>
          <a:lstStyle/>
          <a:p>
            <a:r>
              <a:rPr lang="en-US" dirty="0"/>
              <a:t>csoonline.com/article/3216404/what-is-oauth-how-the-open-authorization-framework-</a:t>
            </a:r>
            <a:r>
              <a:rPr lang="en-US" dirty="0" err="1"/>
              <a:t>works.html</a:t>
            </a:r>
            <a:endParaRPr lang="en-US" dirty="0"/>
          </a:p>
          <a:p>
            <a:r>
              <a:rPr lang="en-US" dirty="0" err="1"/>
              <a:t>developer.okta.com</a:t>
            </a:r>
            <a:r>
              <a:rPr lang="en-US" dirty="0"/>
              <a:t>/blog/2017/06/21/what-the-heck-is-</a:t>
            </a:r>
            <a:r>
              <a:rPr lang="en-US" dirty="0" err="1"/>
              <a:t>oauth</a:t>
            </a:r>
            <a:endParaRPr lang="en-US" dirty="0"/>
          </a:p>
          <a:p>
            <a:r>
              <a:rPr lang="en-US" dirty="0" err="1"/>
              <a:t>digitalocean.com</a:t>
            </a:r>
            <a:r>
              <a:rPr lang="en-US" dirty="0"/>
              <a:t>/community/tutorials/an-introduction-to-oauth-2</a:t>
            </a:r>
          </a:p>
          <a:p>
            <a:r>
              <a:rPr lang="en-US" dirty="0" err="1"/>
              <a:t>en.m.wikipedia.org</a:t>
            </a:r>
            <a:r>
              <a:rPr lang="en-US" dirty="0"/>
              <a:t>/wiki/OAuth</a:t>
            </a:r>
          </a:p>
          <a:p>
            <a:r>
              <a:rPr lang="en-US" dirty="0" err="1"/>
              <a:t>geeksforgeeks.org</a:t>
            </a:r>
            <a:r>
              <a:rPr lang="en-US" dirty="0"/>
              <a:t>/what-is-</a:t>
            </a:r>
            <a:r>
              <a:rPr lang="en-US" dirty="0" err="1"/>
              <a:t>oauth</a:t>
            </a:r>
            <a:r>
              <a:rPr lang="en-US" dirty="0"/>
              <a:t>-open-authorization/</a:t>
            </a:r>
          </a:p>
          <a:p>
            <a:r>
              <a:rPr lang="en-US" dirty="0" err="1"/>
              <a:t>hueniverse.com</a:t>
            </a:r>
            <a:r>
              <a:rPr lang="en-US" dirty="0"/>
              <a:t>/history-bcf7fcd9ee24</a:t>
            </a:r>
          </a:p>
          <a:p>
            <a:r>
              <a:rPr lang="en-US" dirty="0" err="1"/>
              <a:t>quora.com</a:t>
            </a:r>
            <a:r>
              <a:rPr lang="en-US" dirty="0"/>
              <a:t>/Why-is-OAuth-so-popular</a:t>
            </a:r>
          </a:p>
          <a:p>
            <a:r>
              <a:rPr lang="en-US" dirty="0" err="1"/>
              <a:t>varonis.com</a:t>
            </a:r>
            <a:r>
              <a:rPr lang="en-US" dirty="0"/>
              <a:t>/blog/what-is-</a:t>
            </a:r>
            <a:r>
              <a:rPr lang="en-US" dirty="0" err="1"/>
              <a:t>oauth</a:t>
            </a:r>
            <a:r>
              <a:rPr lang="en-US" dirty="0"/>
              <a:t>/</a:t>
            </a:r>
          </a:p>
          <a:p>
            <a:endParaRPr lang="en-US" dirty="0"/>
          </a:p>
          <a:p>
            <a:endParaRPr lang="en-US" dirty="0"/>
          </a:p>
        </p:txBody>
      </p:sp>
    </p:spTree>
    <p:extLst>
      <p:ext uri="{BB962C8B-B14F-4D97-AF65-F5344CB8AC3E}">
        <p14:creationId xmlns:p14="http://schemas.microsoft.com/office/powerpoint/2010/main" val="31478500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26577</TotalTime>
  <Words>967</Words>
  <Application>Microsoft Macintosh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Open Authentication (OAuth)</vt:lpstr>
      <vt:lpstr>Open Authentication (OAuth)</vt:lpstr>
      <vt:lpstr>Open Authentication (OAuth)</vt:lpstr>
      <vt:lpstr>Open Authentication (OAuth)</vt:lpstr>
      <vt:lpstr>Open Authentication (OAuth)</vt:lpstr>
      <vt:lpstr>Open Authentication (OAuth)</vt:lpstr>
      <vt:lpstr>Open Authentication (OAuth)</vt:lpstr>
      <vt:lpstr>Open Authentication (OAuth)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Methodologies</dc:title>
  <dc:creator>Cory Gilliam</dc:creator>
  <cp:lastModifiedBy>Cory Gilliam</cp:lastModifiedBy>
  <cp:revision>109</cp:revision>
  <dcterms:created xsi:type="dcterms:W3CDTF">2019-10-18T16:40:14Z</dcterms:created>
  <dcterms:modified xsi:type="dcterms:W3CDTF">2019-12-13T20:12:51Z</dcterms:modified>
</cp:coreProperties>
</file>