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0" r:id="rId4"/>
    <p:sldId id="266" r:id="rId5"/>
    <p:sldId id="271" r:id="rId6"/>
    <p:sldId id="272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7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blog/soap-vs-rest-api/" TargetMode="External"/><Relationship Id="rId7" Type="http://schemas.openxmlformats.org/officeDocument/2006/relationships/hyperlink" Target="https://www.json.org/JSONRequest.html" TargetMode="External"/><Relationship Id="rId2" Type="http://schemas.openxmlformats.org/officeDocument/2006/relationships/hyperlink" Target="https://www.valuebound.com/resources/blog/overview-of-json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onapi.org/format/#document-structure" TargetMode="External"/><Relationship Id="rId5" Type="http://schemas.openxmlformats.org/officeDocument/2006/relationships/hyperlink" Target="https://www.jeremiahlee.com/posts/json-api-your-smart-default/" TargetMode="External"/><Relationship Id="rId4" Type="http://schemas.openxmlformats.org/officeDocument/2006/relationships/hyperlink" Target="https://technologyconversations.com/2014/08/12/rest-api-with-js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D302-93F0-C54B-9701-CD40E8DBC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656E-8453-474D-B647-4CD7ECFF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the Non-Technical or Business Professional</a:t>
            </a:r>
          </a:p>
        </p:txBody>
      </p:sp>
    </p:spTree>
    <p:extLst>
      <p:ext uri="{BB962C8B-B14F-4D97-AF65-F5344CB8AC3E}">
        <p14:creationId xmlns:p14="http://schemas.microsoft.com/office/powerpoint/2010/main" val="201991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https://www.valuebound.com/resources/blog/overview-of-json-api</a:t>
            </a:r>
            <a:endParaRPr lang="en-US" dirty="0"/>
          </a:p>
          <a:p>
            <a:r>
              <a:rPr lang="en-US" dirty="0">
                <a:hlinkClick r:id="rId3"/>
              </a:rPr>
              <a:t>https://rapidapi.com/blog/soap-vs-rest-api/</a:t>
            </a:r>
            <a:endParaRPr lang="en-US" dirty="0"/>
          </a:p>
          <a:p>
            <a:r>
              <a:rPr lang="en-US" dirty="0">
                <a:hlinkClick r:id="rId4"/>
              </a:rPr>
              <a:t>https://technologyconversations.com/2014/08/12/rest-api-with-json/</a:t>
            </a:r>
            <a:endParaRPr lang="en-US" dirty="0"/>
          </a:p>
          <a:p>
            <a:r>
              <a:rPr lang="en-US" dirty="0">
                <a:hlinkClick r:id="rId5"/>
              </a:rPr>
              <a:t>https://www.jeremiahlee.com/posts/json-api-your-smart-default/</a:t>
            </a:r>
            <a:endParaRPr lang="en-US" dirty="0"/>
          </a:p>
          <a:p>
            <a:r>
              <a:rPr lang="en-US" dirty="0">
                <a:hlinkClick r:id="rId6"/>
              </a:rPr>
              <a:t>https://jsonapi.org/format/</a:t>
            </a:r>
            <a:endParaRPr lang="en-US" dirty="0"/>
          </a:p>
          <a:p>
            <a:r>
              <a:rPr lang="en-US" dirty="0">
                <a:hlinkClick r:id="rId7"/>
              </a:rPr>
              <a:t>https://www.json.org/JSONRequest.html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5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JSON REST APIs:  What are JSON APIs.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r>
              <a:rPr lang="en-US" dirty="0"/>
              <a:t>JSON (JavaScript Object Notation) is an encoding scheme that is designed to eliminate the need for an ad-hoc code for each application to communicate with servers that communicate in a defined way.</a:t>
            </a:r>
          </a:p>
          <a:p>
            <a:r>
              <a:rPr lang="en-US" dirty="0"/>
              <a:t>JSON API module exposes an implementation for data stores and data structures, such as entity types, bundles, and fields.</a:t>
            </a:r>
          </a:p>
          <a:p>
            <a:r>
              <a:rPr lang="en-US" dirty="0"/>
              <a:t>JSON API has efficient caching features that can eliminate superfluous server requests.</a:t>
            </a:r>
          </a:p>
          <a:p>
            <a:r>
              <a:rPr lang="en-US" dirty="0"/>
              <a:t>JSON API is a format that works with HTTP.</a:t>
            </a:r>
          </a:p>
          <a:p>
            <a:r>
              <a:rPr lang="en-US" dirty="0"/>
              <a:t>It delineates how clients should request or edit data from a server, and how the server should respond to said requests.</a:t>
            </a:r>
          </a:p>
          <a:p>
            <a:r>
              <a:rPr lang="en-US" dirty="0"/>
              <a:t>In JSON API, both clients and servers send JSON API data in request documents with the header: </a:t>
            </a:r>
            <a:r>
              <a:rPr lang="en-US" i="1" dirty="0"/>
              <a:t>Content-Type: application/</a:t>
            </a:r>
            <a:r>
              <a:rPr lang="en-US" i="1" dirty="0" err="1"/>
              <a:t>vnd.api+json</a:t>
            </a:r>
            <a:r>
              <a:rPr lang="en-US" dirty="0"/>
              <a:t>, without specifying media type parameters.</a:t>
            </a:r>
          </a:p>
        </p:txBody>
      </p:sp>
    </p:spTree>
    <p:extLst>
      <p:ext uri="{BB962C8B-B14F-4D97-AF65-F5344CB8AC3E}">
        <p14:creationId xmlns:p14="http://schemas.microsoft.com/office/powerpoint/2010/main" val="393742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JSON REST APIs:  What are JSON APIs.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dirty="0"/>
              <a:t>JSON object</a:t>
            </a:r>
            <a:r>
              <a:rPr lang="en-US" dirty="0"/>
              <a:t> is at the root of requests, which must include either resource data, error, or meta information.</a:t>
            </a:r>
          </a:p>
          <a:p>
            <a:r>
              <a:rPr lang="en-US" dirty="0"/>
              <a:t>JSON API is a wire protocol, which means it includes both a format for resources and a specification of operations that you can do on those resources.</a:t>
            </a:r>
          </a:p>
          <a:p>
            <a:r>
              <a:rPr lang="en-US" dirty="0"/>
              <a:t>JSON API works incrementally, which means clients can fetch data as they need it at the appropriate granularity.</a:t>
            </a:r>
          </a:p>
          <a:p>
            <a:r>
              <a:rPr lang="en-US" dirty="0"/>
              <a:t>JSON API defines a way for both fetching and updating because modifying resources often is just as important as fetching them.</a:t>
            </a:r>
          </a:p>
          <a:p>
            <a:r>
              <a:rPr lang="en-US" dirty="0"/>
              <a:t>JSON API defines a graph structure, which enables data to be linked together in a well-defined way.</a:t>
            </a:r>
          </a:p>
          <a:p>
            <a:r>
              <a:rPr lang="en-US" dirty="0"/>
              <a:t>JSON API works over HTTP, which means JSON API uses the HTTP protocol—including its caching semantics—as its backbone.</a:t>
            </a:r>
          </a:p>
        </p:txBody>
      </p:sp>
    </p:spTree>
    <p:extLst>
      <p:ext uri="{BB962C8B-B14F-4D97-AF65-F5344CB8AC3E}">
        <p14:creationId xmlns:p14="http://schemas.microsoft.com/office/powerpoint/2010/main" val="18101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JSON REST APIs: </a:t>
            </a:r>
            <a:r>
              <a:rPr lang="en-US" sz="2400" dirty="0"/>
              <a:t>How they differ from SOAP APIs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r>
              <a:rPr lang="en-US" dirty="0"/>
              <a:t>SOAP (Simple Object Access Protocol) allows different connected devices that run Windows or Linux to communicate using XML.</a:t>
            </a:r>
          </a:p>
          <a:p>
            <a:r>
              <a:rPr lang="en-US" dirty="0"/>
              <a:t>JSON (</a:t>
            </a:r>
            <a:r>
              <a:rPr lang="en-US" dirty="0" err="1"/>
              <a:t>Javascript</a:t>
            </a:r>
            <a:r>
              <a:rPr lang="en-US" dirty="0"/>
              <a:t> Object Notation) is an open-standard file format derived from JavaScript but is now used by many programming languages to include code to generate &amp; parse data.</a:t>
            </a:r>
          </a:p>
          <a:p>
            <a:r>
              <a:rPr lang="en-US" dirty="0"/>
              <a:t>As opposed to SOAP, REST is not a protocol but an architectural style. The REST architecture lays down a set of guidelines you need to follow if you want to provide a RESTful web service, for example, stateless existence and the use of HTTP status codes.</a:t>
            </a:r>
          </a:p>
          <a:p>
            <a:r>
              <a:rPr lang="en-US" dirty="0"/>
              <a:t>SOAP has stricter rules, making it preferential for projects that need fast prototyping and strict rules.</a:t>
            </a:r>
          </a:p>
          <a:p>
            <a:r>
              <a:rPr lang="en-US" dirty="0"/>
              <a:t>SOAP has three primary characteristics: Extensibility, Neutrality, and Independence.</a:t>
            </a:r>
          </a:p>
          <a:p>
            <a:r>
              <a:rPr lang="en-US" dirty="0"/>
              <a:t>Developers use JSON to access SOAP or RESTful APIs.</a:t>
            </a:r>
          </a:p>
        </p:txBody>
      </p:sp>
    </p:spTree>
    <p:extLst>
      <p:ext uri="{BB962C8B-B14F-4D97-AF65-F5344CB8AC3E}">
        <p14:creationId xmlns:p14="http://schemas.microsoft.com/office/powerpoint/2010/main" val="258581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JSON REST APIs: </a:t>
            </a:r>
            <a:r>
              <a:rPr lang="en-US" sz="2400" dirty="0"/>
              <a:t>How they differ from SOAP APIs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r>
              <a:rPr lang="en-US" dirty="0"/>
              <a:t>SOAP has increased security.</a:t>
            </a:r>
          </a:p>
          <a:p>
            <a:r>
              <a:rPr lang="en-US" dirty="0"/>
              <a:t>You can not use JSON with SOAP. Using JSON is less complex than XML.</a:t>
            </a:r>
          </a:p>
          <a:p>
            <a:r>
              <a:rPr lang="en-US" dirty="0"/>
              <a:t>SOAP is strict, which comes with its drawbacks and benefits.</a:t>
            </a:r>
          </a:p>
          <a:p>
            <a:r>
              <a:rPr lang="en-US" dirty="0"/>
              <a:t>REST offers superb browser support, making the API accessible from all clients.</a:t>
            </a:r>
          </a:p>
          <a:p>
            <a:r>
              <a:rPr lang="en-US" dirty="0"/>
              <a:t>REST is faster than SOAP and chews up less bandwidth.</a:t>
            </a:r>
          </a:p>
          <a:p>
            <a:r>
              <a:rPr lang="en-US" dirty="0"/>
              <a:t>REST doesn’t require processing, so it’s a more flexible approach than SOAP by default.</a:t>
            </a:r>
          </a:p>
          <a:p>
            <a:r>
              <a:rPr lang="en-US" dirty="0"/>
              <a:t>SOAP APIs are stateless by default, it can support stateful operations, and has ACID compliance.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2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JSON REST APIs: JSON Request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r>
              <a:rPr lang="en-US" b="1" dirty="0"/>
              <a:t>Accept: </a:t>
            </a:r>
            <a:r>
              <a:rPr lang="en-US" dirty="0"/>
              <a:t>The only accept type used with </a:t>
            </a:r>
            <a:r>
              <a:rPr lang="en-US" dirty="0" err="1"/>
              <a:t>JSONRequest</a:t>
            </a:r>
            <a:r>
              <a:rPr lang="en-US" dirty="0"/>
              <a:t> is application/</a:t>
            </a:r>
            <a:r>
              <a:rPr lang="en-US" dirty="0" err="1"/>
              <a:t>jsonrequest</a:t>
            </a:r>
            <a:r>
              <a:rPr lang="en-US" dirty="0"/>
              <a:t>. The use of this unique type prevents </a:t>
            </a:r>
            <a:r>
              <a:rPr lang="en-US" dirty="0" err="1"/>
              <a:t>JSONRequest</a:t>
            </a:r>
            <a:r>
              <a:rPr lang="en-US" dirty="0"/>
              <a:t> from interacting with legacy systems that assumed that a firewall was sufficient to protect them from unintended web access.</a:t>
            </a:r>
          </a:p>
          <a:p>
            <a:r>
              <a:rPr lang="en-US" b="1" dirty="0"/>
              <a:t>Content-Type: </a:t>
            </a:r>
            <a:r>
              <a:rPr lang="en-US" dirty="0"/>
              <a:t>The only content type used with </a:t>
            </a:r>
            <a:r>
              <a:rPr lang="en-US" dirty="0" err="1"/>
              <a:t>JSONRequest</a:t>
            </a:r>
            <a:r>
              <a:rPr lang="en-US" dirty="0"/>
              <a:t> is application/</a:t>
            </a:r>
            <a:r>
              <a:rPr lang="en-US" dirty="0" err="1"/>
              <a:t>jsonrequest</a:t>
            </a:r>
            <a:r>
              <a:rPr lang="en-US" dirty="0"/>
              <a:t>. </a:t>
            </a:r>
          </a:p>
          <a:p>
            <a:r>
              <a:rPr lang="en-US" b="1" dirty="0"/>
              <a:t>Content-Encoding: </a:t>
            </a:r>
            <a:r>
              <a:rPr lang="en-US" dirty="0"/>
              <a:t>The content encoding can be identity (the default) or </a:t>
            </a:r>
            <a:r>
              <a:rPr lang="en-US" dirty="0" err="1"/>
              <a:t>gzip</a:t>
            </a:r>
            <a:r>
              <a:rPr lang="en-US" dirty="0"/>
              <a:t>.</a:t>
            </a:r>
          </a:p>
          <a:p>
            <a:r>
              <a:rPr lang="en-US" b="1" dirty="0"/>
              <a:t>Exceptions: </a:t>
            </a:r>
            <a:r>
              <a:rPr lang="en-US" dirty="0"/>
              <a:t>Exceptions can be produced either when the </a:t>
            </a:r>
            <a:r>
              <a:rPr lang="en-US" dirty="0" err="1"/>
              <a:t>JSONRequest</a:t>
            </a:r>
            <a:r>
              <a:rPr lang="en-US" dirty="0"/>
              <a:t> function is called, or when the done callback function is invoked. An exception object contains a name member whose value will always be the string "</a:t>
            </a:r>
            <a:r>
              <a:rPr lang="en-US" dirty="0" err="1"/>
              <a:t>JSONRequestError</a:t>
            </a:r>
            <a:r>
              <a:rPr lang="en-US" dirty="0"/>
              <a:t>", and a message member, which contains a string that explains the error.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4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JSON REST APIs: JSON Request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0871"/>
            <a:ext cx="9884649" cy="4550492"/>
          </a:xfrm>
        </p:spPr>
        <p:txBody>
          <a:bodyPr>
            <a:noAutofit/>
          </a:bodyPr>
          <a:lstStyle/>
          <a:p>
            <a:r>
              <a:rPr lang="en-US" dirty="0"/>
              <a:t>Client Responsibilities</a:t>
            </a:r>
          </a:p>
          <a:p>
            <a:pPr lvl="1"/>
            <a:r>
              <a:rPr lang="en-US" dirty="0"/>
              <a:t>Clients </a:t>
            </a:r>
            <a:r>
              <a:rPr lang="en-US" b="1" dirty="0"/>
              <a:t>MUST</a:t>
            </a:r>
            <a:r>
              <a:rPr lang="en-US" dirty="0"/>
              <a:t> send all JSON:API data in request documents with the header Content-Type: application/</a:t>
            </a:r>
            <a:r>
              <a:rPr lang="en-US" dirty="0" err="1"/>
              <a:t>vnd.api+json</a:t>
            </a:r>
            <a:r>
              <a:rPr lang="en-US" dirty="0"/>
              <a:t> without any media type parameters.</a:t>
            </a:r>
          </a:p>
          <a:p>
            <a:pPr lvl="1"/>
            <a:r>
              <a:rPr lang="en-US" dirty="0"/>
              <a:t>Clients that include the JSON:API media type in their Accept header </a:t>
            </a:r>
            <a:r>
              <a:rPr lang="en-US" b="1" dirty="0"/>
              <a:t>MUST</a:t>
            </a:r>
            <a:r>
              <a:rPr lang="en-US" dirty="0"/>
              <a:t> specify the media type there at least once without any media type parameters.</a:t>
            </a:r>
          </a:p>
          <a:p>
            <a:pPr lvl="1"/>
            <a:r>
              <a:rPr lang="en-US" dirty="0"/>
              <a:t>Clients </a:t>
            </a:r>
            <a:r>
              <a:rPr lang="en-US" b="1" dirty="0"/>
              <a:t>MUST</a:t>
            </a:r>
            <a:r>
              <a:rPr lang="en-US" dirty="0"/>
              <a:t> ignore any parameters for the application/</a:t>
            </a:r>
            <a:r>
              <a:rPr lang="en-US" dirty="0" err="1"/>
              <a:t>vnd.api+json</a:t>
            </a:r>
            <a:r>
              <a:rPr lang="en-US" dirty="0"/>
              <a:t> media type received in the Content-Type header of response documents.</a:t>
            </a:r>
          </a:p>
          <a:p>
            <a:r>
              <a:rPr lang="en-US" b="1" dirty="0"/>
              <a:t>Server Responsibilities</a:t>
            </a:r>
          </a:p>
          <a:p>
            <a:pPr lvl="1"/>
            <a:r>
              <a:rPr lang="en-US" dirty="0"/>
              <a:t>Servers </a:t>
            </a:r>
            <a:r>
              <a:rPr lang="en-US" b="1" dirty="0"/>
              <a:t>MUST</a:t>
            </a:r>
            <a:r>
              <a:rPr lang="en-US" dirty="0"/>
              <a:t> send all JSON:API data in response documents with the header Content-Type: application/</a:t>
            </a:r>
            <a:r>
              <a:rPr lang="en-US" dirty="0" err="1"/>
              <a:t>vnd.api+json</a:t>
            </a:r>
            <a:r>
              <a:rPr lang="en-US" dirty="0"/>
              <a:t> without any media type parameters.</a:t>
            </a:r>
          </a:p>
          <a:p>
            <a:pPr lvl="1"/>
            <a:r>
              <a:rPr lang="en-US" dirty="0"/>
              <a:t>Servers </a:t>
            </a:r>
            <a:r>
              <a:rPr lang="en-US" b="1" dirty="0"/>
              <a:t>MUST</a:t>
            </a:r>
            <a:r>
              <a:rPr lang="en-US" dirty="0"/>
              <a:t> respond with a 415 Unsupported Media Type status code if a request specifies the header Content-Type: application/</a:t>
            </a:r>
            <a:r>
              <a:rPr lang="en-US" dirty="0" err="1"/>
              <a:t>vnd.api+json</a:t>
            </a:r>
            <a:r>
              <a:rPr lang="en-US" dirty="0"/>
              <a:t> with any media type parameters.</a:t>
            </a:r>
          </a:p>
          <a:p>
            <a:pPr lvl="1"/>
            <a:r>
              <a:rPr lang="en-US" dirty="0"/>
              <a:t>Servers </a:t>
            </a:r>
            <a:r>
              <a:rPr lang="en-US" b="1" dirty="0"/>
              <a:t>MUST</a:t>
            </a:r>
            <a:r>
              <a:rPr lang="en-US" dirty="0"/>
              <a:t> respond with a 406 Not Acceptable status code if a request’s Accept header contains the JSON:API media type and all instances of that media type are modified with media type parameters.</a:t>
            </a:r>
          </a:p>
        </p:txBody>
      </p:sp>
    </p:spTree>
    <p:extLst>
      <p:ext uri="{BB962C8B-B14F-4D97-AF65-F5344CB8AC3E}">
        <p14:creationId xmlns:p14="http://schemas.microsoft.com/office/powerpoint/2010/main" val="230208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JSON REST APIs: JSON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r>
              <a:rPr lang="en-US" dirty="0"/>
              <a:t>RESTful applications use HTTP requests to POST, PUT, GET, and DELETE data.</a:t>
            </a:r>
          </a:p>
          <a:p>
            <a:r>
              <a:rPr lang="en-US" dirty="0"/>
              <a:t>A request body is data sent by the client to your API.</a:t>
            </a:r>
          </a:p>
          <a:p>
            <a:r>
              <a:rPr lang="en-US" dirty="0"/>
              <a:t>the action to be performed is specified with the HTTP methods GET, POST, PUT and DELETE.</a:t>
            </a:r>
          </a:p>
          <a:p>
            <a:r>
              <a:rPr lang="en-US" dirty="0"/>
              <a:t>URI should specify entity upon which operations should be performed on.</a:t>
            </a:r>
          </a:p>
          <a:p>
            <a:r>
              <a:rPr lang="en-US" dirty="0"/>
              <a:t>The request body has the information what should be created or modified.</a:t>
            </a:r>
          </a:p>
          <a:p>
            <a:r>
              <a:rPr lang="en-US" dirty="0"/>
              <a:t>For all request types, the body MUST contain a data member whose value is an empty array or an array of resource identifier objects.</a:t>
            </a:r>
          </a:p>
          <a:p>
            <a:r>
              <a:rPr lang="en-US" dirty="0"/>
              <a:t>The server is responsible to verify whether some request is allowed or not.</a:t>
            </a:r>
          </a:p>
        </p:txBody>
      </p:sp>
    </p:spTree>
    <p:extLst>
      <p:ext uri="{BB962C8B-B14F-4D97-AF65-F5344CB8AC3E}">
        <p14:creationId xmlns:p14="http://schemas.microsoft.com/office/powerpoint/2010/main" val="227382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JSON REST APIs: JSON Response Body.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r>
              <a:rPr lang="en-US" dirty="0"/>
              <a:t>A response body is the data your API sends to the client.</a:t>
            </a:r>
          </a:p>
          <a:p>
            <a:r>
              <a:rPr lang="en-US" dirty="0"/>
              <a:t>Responses from the server should be always in JSON format and consistent.</a:t>
            </a:r>
          </a:p>
          <a:p>
            <a:r>
              <a:rPr lang="en-US" dirty="0"/>
              <a:t>The response can be enhance that with meta information could contain additional information.</a:t>
            </a:r>
          </a:p>
          <a:p>
            <a:r>
              <a:rPr lang="en-US" dirty="0"/>
              <a:t>The JSON API module can respond with the following codes:</a:t>
            </a:r>
          </a:p>
          <a:p>
            <a:pPr lvl="1"/>
            <a:r>
              <a:rPr lang="en-US" dirty="0"/>
              <a:t>200 OK - All successful GET and PATCH requests</a:t>
            </a:r>
          </a:p>
          <a:p>
            <a:pPr lvl="1"/>
            <a:r>
              <a:rPr lang="en-US" dirty="0"/>
              <a:t>201 Created - All successful POST requests (response includes the newly created resource).</a:t>
            </a:r>
          </a:p>
          <a:p>
            <a:pPr lvl="1"/>
            <a:r>
              <a:rPr lang="en-US" dirty="0"/>
              <a:t>204 No Content - All successful DELETE requests</a:t>
            </a:r>
          </a:p>
          <a:p>
            <a:r>
              <a:rPr lang="en-US" dirty="0"/>
              <a:t>As a general rule, when the client receives a response with HTTP status 2XX, the request was successful. Responses with status 4XX represent </a:t>
            </a:r>
            <a:r>
              <a:rPr lang="en-US" dirty="0" err="1"/>
              <a:t>errors,and</a:t>
            </a:r>
            <a:r>
              <a:rPr lang="en-US" dirty="0"/>
              <a:t> 5XX are server errors.</a:t>
            </a:r>
          </a:p>
        </p:txBody>
      </p:sp>
    </p:spTree>
    <p:extLst>
      <p:ext uri="{BB962C8B-B14F-4D97-AF65-F5344CB8AC3E}">
        <p14:creationId xmlns:p14="http://schemas.microsoft.com/office/powerpoint/2010/main" val="3757510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13344</TotalTime>
  <Words>1191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JSON REST APIs</vt:lpstr>
      <vt:lpstr>JSON REST APIs:  What are JSON APIs.</vt:lpstr>
      <vt:lpstr>JSON REST APIs:  What are JSON APIs.</vt:lpstr>
      <vt:lpstr>JSON REST APIs: How they differ from SOAP APIs </vt:lpstr>
      <vt:lpstr>JSON REST APIs: How they differ from SOAP APIs </vt:lpstr>
      <vt:lpstr>JSON REST APIs: JSON Request Header</vt:lpstr>
      <vt:lpstr>JSON REST APIs: JSON Request Header</vt:lpstr>
      <vt:lpstr>JSON REST APIs: JSON Request Body</vt:lpstr>
      <vt:lpstr>JSON REST APIs: JSON Response Body.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Methodologies</dc:title>
  <dc:creator>Cory Gilliam</dc:creator>
  <cp:lastModifiedBy>Cory Gilliam</cp:lastModifiedBy>
  <cp:revision>72</cp:revision>
  <dcterms:created xsi:type="dcterms:W3CDTF">2019-10-18T16:40:14Z</dcterms:created>
  <dcterms:modified xsi:type="dcterms:W3CDTF">2019-11-06T19:34:15Z</dcterms:modified>
</cp:coreProperties>
</file>