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&amp;ehk=mgdSBP06QTVq0J0zuj0s8A&amp;r=0&amp;pid=OfficeInsert" ContentType="image/jpeg"/>
  <Default Extension="wdp" ContentType="image/vnd.ms-photo"/>
  <Default Extension="jpg&amp;ehk=5yw3ANcGdzkFFJva34yLdg&amp;r=0&amp;pid=OfficeInsert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11"/>
    <p:sldMasterId id="2147483852" r:id="rId12"/>
  </p:sldMasterIdLst>
  <p:notesMasterIdLst>
    <p:notesMasterId r:id="rId25"/>
  </p:notesMasterIdLst>
  <p:handoutMasterIdLst>
    <p:handoutMasterId r:id="rId26"/>
  </p:handoutMasterIdLst>
  <p:sldIdLst>
    <p:sldId id="258" r:id="rId13"/>
    <p:sldId id="268" r:id="rId14"/>
    <p:sldId id="265" r:id="rId15"/>
    <p:sldId id="263" r:id="rId16"/>
    <p:sldId id="260" r:id="rId17"/>
    <p:sldId id="261" r:id="rId18"/>
    <p:sldId id="266" r:id="rId19"/>
    <p:sldId id="259" r:id="rId20"/>
    <p:sldId id="262" r:id="rId21"/>
    <p:sldId id="264" r:id="rId22"/>
    <p:sldId id="257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2.xml"/><Relationship Id="rId17" Type="http://schemas.openxmlformats.org/officeDocument/2006/relationships/slide" Target="slides/slide5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slide" Target="slides/slide12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&amp;ehk=mgdSBP06QTVq0J0zuj0s8A&amp;r=0&amp;pid=OfficeInsert"/><Relationship Id="rId2" Type="http://schemas.microsoft.com/office/2007/relationships/hdphoto" Target="../media/hdphoto1.wdp"/><Relationship Id="rId1" Type="http://schemas.openxmlformats.org/officeDocument/2006/relationships/image" Target="../media/image5.png"/><Relationship Id="rId6" Type="http://schemas.openxmlformats.org/officeDocument/2006/relationships/hyperlink" Target="http://programmers.stackexchange.com/questions/315007/the-right-way-to-show-the-big-use-case-diagram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thuraiyurinfo.blogspot.com/2013/11/IEEE-MCA-Projects-Centres-in-Erode.html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&amp;ehk=mgdSBP06QTVq0J0zuj0s8A&amp;r=0&amp;pid=OfficeInsert"/><Relationship Id="rId2" Type="http://schemas.microsoft.com/office/2007/relationships/hdphoto" Target="../media/hdphoto1.wdp"/><Relationship Id="rId1" Type="http://schemas.openxmlformats.org/officeDocument/2006/relationships/image" Target="../media/image5.png"/><Relationship Id="rId6" Type="http://schemas.openxmlformats.org/officeDocument/2006/relationships/hyperlink" Target="http://programmers.stackexchange.com/questions/315007/the-right-way-to-show-the-big-use-case-diagram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thuraiyurinfo.blogspot.com/2013/11/IEEE-MCA-Projects-Centres-in-Erode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772E9A-D3C3-4E58-B908-E0DF45AB38C3}" type="doc">
      <dgm:prSet loTypeId="urn:microsoft.com/office/officeart/2005/8/layout/list1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C4DEEAB9-FD48-4EA5-87C8-CFDCE1E8FBC3}">
      <dgm:prSet/>
      <dgm:spPr/>
      <dgm:t>
        <a:bodyPr/>
        <a:lstStyle/>
        <a:p>
          <a:r>
            <a:rPr lang="en-US" dirty="0"/>
            <a:t>Project Overview</a:t>
          </a:r>
        </a:p>
      </dgm:t>
    </dgm:pt>
    <dgm:pt modelId="{9AAF480A-B962-4C6D-B6C6-D9CFCFF8A548}" type="parTrans" cxnId="{1D34778B-4ACC-46A4-8209-34BB7B87E96E}">
      <dgm:prSet/>
      <dgm:spPr/>
      <dgm:t>
        <a:bodyPr/>
        <a:lstStyle/>
        <a:p>
          <a:endParaRPr lang="en-US"/>
        </a:p>
      </dgm:t>
    </dgm:pt>
    <dgm:pt modelId="{4B35B6B9-B0A3-4957-B936-584F67F77FA1}" type="sibTrans" cxnId="{1D34778B-4ACC-46A4-8209-34BB7B87E96E}">
      <dgm:prSet/>
      <dgm:spPr/>
      <dgm:t>
        <a:bodyPr/>
        <a:lstStyle/>
        <a:p>
          <a:endParaRPr lang="en-US"/>
        </a:p>
      </dgm:t>
    </dgm:pt>
    <dgm:pt modelId="{C8A39B94-C1B0-460C-9D22-2152C9A6C68F}">
      <dgm:prSet/>
      <dgm:spPr/>
      <dgm:t>
        <a:bodyPr/>
        <a:lstStyle/>
        <a:p>
          <a:r>
            <a:rPr lang="en-US" dirty="0"/>
            <a:t>Project requirements</a:t>
          </a:r>
        </a:p>
      </dgm:t>
    </dgm:pt>
    <dgm:pt modelId="{5839D9F7-A3C1-4960-A02B-048857697BA6}" type="parTrans" cxnId="{9DAD3A38-39EB-4D73-8BC3-C1E28F31B7B5}">
      <dgm:prSet/>
      <dgm:spPr/>
      <dgm:t>
        <a:bodyPr/>
        <a:lstStyle/>
        <a:p>
          <a:endParaRPr lang="en-US"/>
        </a:p>
      </dgm:t>
    </dgm:pt>
    <dgm:pt modelId="{0AA3B4A2-FA85-4012-B914-32FC0039756B}" type="sibTrans" cxnId="{9DAD3A38-39EB-4D73-8BC3-C1E28F31B7B5}">
      <dgm:prSet/>
      <dgm:spPr/>
      <dgm:t>
        <a:bodyPr/>
        <a:lstStyle/>
        <a:p>
          <a:endParaRPr lang="en-US"/>
        </a:p>
      </dgm:t>
    </dgm:pt>
    <dgm:pt modelId="{902E3936-1A6C-4E07-9F66-801409E89AB8}">
      <dgm:prSet/>
      <dgm:spPr/>
      <dgm:t>
        <a:bodyPr/>
        <a:lstStyle/>
        <a:p>
          <a:r>
            <a:rPr lang="en-US" dirty="0"/>
            <a:t>Project Lifecycle</a:t>
          </a:r>
        </a:p>
      </dgm:t>
    </dgm:pt>
    <dgm:pt modelId="{925BB65B-CE39-45E4-B0D3-F3D6D16100AF}" type="parTrans" cxnId="{B1FEF87C-AB98-4118-BC3F-91DA0E9CA32C}">
      <dgm:prSet/>
      <dgm:spPr/>
      <dgm:t>
        <a:bodyPr/>
        <a:lstStyle/>
        <a:p>
          <a:endParaRPr lang="en-US"/>
        </a:p>
      </dgm:t>
    </dgm:pt>
    <dgm:pt modelId="{E4C7B9C1-5B28-43D3-8645-2EDA6E21AAF6}" type="sibTrans" cxnId="{B1FEF87C-AB98-4118-BC3F-91DA0E9CA32C}">
      <dgm:prSet/>
      <dgm:spPr/>
      <dgm:t>
        <a:bodyPr/>
        <a:lstStyle/>
        <a:p>
          <a:endParaRPr lang="en-US"/>
        </a:p>
      </dgm:t>
    </dgm:pt>
    <dgm:pt modelId="{67022BF4-93D5-46AF-99B1-52BD67EA66B7}">
      <dgm:prSet/>
      <dgm:spPr/>
      <dgm:t>
        <a:bodyPr/>
        <a:lstStyle/>
        <a:p>
          <a:r>
            <a:rPr lang="en-US" dirty="0"/>
            <a:t>E-R Model</a:t>
          </a:r>
        </a:p>
      </dgm:t>
    </dgm:pt>
    <dgm:pt modelId="{1B776AB4-E0D9-4849-9D80-E8C17394CF04}" type="parTrans" cxnId="{AD1624D9-ABCC-4C51-BB80-9A6D9A25E611}">
      <dgm:prSet/>
      <dgm:spPr/>
      <dgm:t>
        <a:bodyPr/>
        <a:lstStyle/>
        <a:p>
          <a:endParaRPr lang="en-US"/>
        </a:p>
      </dgm:t>
    </dgm:pt>
    <dgm:pt modelId="{A5AF0998-471B-44DD-BCDF-055D4F316076}" type="sibTrans" cxnId="{AD1624D9-ABCC-4C51-BB80-9A6D9A25E611}">
      <dgm:prSet/>
      <dgm:spPr/>
      <dgm:t>
        <a:bodyPr/>
        <a:lstStyle/>
        <a:p>
          <a:endParaRPr lang="en-US"/>
        </a:p>
      </dgm:t>
    </dgm:pt>
    <dgm:pt modelId="{D0BBFADB-DE34-40A7-9EBF-48208A36B3A5}">
      <dgm:prSet/>
      <dgm:spPr/>
      <dgm:t>
        <a:bodyPr/>
        <a:lstStyle/>
        <a:p>
          <a:r>
            <a:rPr lang="en-US" dirty="0"/>
            <a:t>E-R Model Overview</a:t>
          </a:r>
        </a:p>
      </dgm:t>
    </dgm:pt>
    <dgm:pt modelId="{548A2D6A-E564-4B10-84F5-16684B497167}" type="parTrans" cxnId="{17B9D462-3727-4372-B4B7-D62A24924F99}">
      <dgm:prSet/>
      <dgm:spPr/>
      <dgm:t>
        <a:bodyPr/>
        <a:lstStyle/>
        <a:p>
          <a:endParaRPr lang="en-US"/>
        </a:p>
      </dgm:t>
    </dgm:pt>
    <dgm:pt modelId="{E0E13270-E399-4897-8536-9695272B1834}" type="sibTrans" cxnId="{17B9D462-3727-4372-B4B7-D62A24924F99}">
      <dgm:prSet/>
      <dgm:spPr/>
      <dgm:t>
        <a:bodyPr/>
        <a:lstStyle/>
        <a:p>
          <a:endParaRPr lang="en-US"/>
        </a:p>
      </dgm:t>
    </dgm:pt>
    <dgm:pt modelId="{752F22E1-8B8A-46F6-A632-40E3E8DC3FEE}">
      <dgm:prSet/>
      <dgm:spPr/>
      <dgm:t>
        <a:bodyPr/>
        <a:lstStyle/>
        <a:p>
          <a:r>
            <a:rPr lang="en-US" dirty="0"/>
            <a:t>How to map tables</a:t>
          </a:r>
        </a:p>
      </dgm:t>
    </dgm:pt>
    <dgm:pt modelId="{DD0FF5B8-D156-4E09-8204-8D9A56275074}" type="parTrans" cxnId="{C9CB6B30-FD3C-4B30-8B35-FBDFD4A32671}">
      <dgm:prSet/>
      <dgm:spPr/>
      <dgm:t>
        <a:bodyPr/>
        <a:lstStyle/>
        <a:p>
          <a:endParaRPr lang="en-US"/>
        </a:p>
      </dgm:t>
    </dgm:pt>
    <dgm:pt modelId="{C84FDC48-071A-4DC6-A819-FBFEBB9CBE1B}" type="sibTrans" cxnId="{C9CB6B30-FD3C-4B30-8B35-FBDFD4A32671}">
      <dgm:prSet/>
      <dgm:spPr/>
      <dgm:t>
        <a:bodyPr/>
        <a:lstStyle/>
        <a:p>
          <a:endParaRPr lang="en-US"/>
        </a:p>
      </dgm:t>
    </dgm:pt>
    <dgm:pt modelId="{E1F96872-125A-44DF-AC91-E9FDBEAA8311}">
      <dgm:prSet/>
      <dgm:spPr/>
      <dgm:t>
        <a:bodyPr/>
        <a:lstStyle/>
        <a:p>
          <a:r>
            <a:rPr lang="en-US" dirty="0"/>
            <a:t>Current Project Dashboard</a:t>
          </a:r>
        </a:p>
      </dgm:t>
    </dgm:pt>
    <dgm:pt modelId="{61DDE4F8-4E00-4ABC-AE1F-7E8CB4E26482}" type="parTrans" cxnId="{9089B525-D405-467E-8182-C96419843309}">
      <dgm:prSet/>
      <dgm:spPr/>
      <dgm:t>
        <a:bodyPr/>
        <a:lstStyle/>
        <a:p>
          <a:endParaRPr lang="en-US"/>
        </a:p>
      </dgm:t>
    </dgm:pt>
    <dgm:pt modelId="{389487AD-0DDC-4F3C-BE50-9B4C86F5A2FA}" type="sibTrans" cxnId="{9089B525-D405-467E-8182-C96419843309}">
      <dgm:prSet/>
      <dgm:spPr/>
      <dgm:t>
        <a:bodyPr/>
        <a:lstStyle/>
        <a:p>
          <a:endParaRPr lang="en-US"/>
        </a:p>
      </dgm:t>
    </dgm:pt>
    <dgm:pt modelId="{95AA3058-E1A7-4D2E-94DF-B840EA7CEAC8}">
      <dgm:prSet/>
      <dgm:spPr/>
      <dgm:t>
        <a:bodyPr/>
        <a:lstStyle/>
        <a:p>
          <a:r>
            <a:rPr lang="en-US" dirty="0"/>
            <a:t>Documentation</a:t>
          </a:r>
        </a:p>
      </dgm:t>
    </dgm:pt>
    <dgm:pt modelId="{17161A1E-FDB7-493E-BD54-FD2F43CB40D5}" type="parTrans" cxnId="{98709741-A50B-477C-9295-235F35CA5EC5}">
      <dgm:prSet/>
      <dgm:spPr/>
    </dgm:pt>
    <dgm:pt modelId="{BA4151E1-F4F8-4803-926E-EA79D55A668A}" type="sibTrans" cxnId="{98709741-A50B-477C-9295-235F35CA5EC5}">
      <dgm:prSet/>
      <dgm:spPr/>
    </dgm:pt>
    <dgm:pt modelId="{418E7DC1-632D-49DF-B294-8764D812E524}" type="pres">
      <dgm:prSet presAssocID="{23772E9A-D3C3-4E58-B908-E0DF45AB38C3}" presName="linear" presStyleCnt="0">
        <dgm:presLayoutVars>
          <dgm:dir/>
          <dgm:animLvl val="lvl"/>
          <dgm:resizeHandles val="exact"/>
        </dgm:presLayoutVars>
      </dgm:prSet>
      <dgm:spPr/>
    </dgm:pt>
    <dgm:pt modelId="{69BCC53D-55AB-434F-9F91-C7F03E1603B4}" type="pres">
      <dgm:prSet presAssocID="{C4DEEAB9-FD48-4EA5-87C8-CFDCE1E8FBC3}" presName="parentLin" presStyleCnt="0"/>
      <dgm:spPr/>
    </dgm:pt>
    <dgm:pt modelId="{90F25CAC-FCBF-49B4-9049-53826705DBFC}" type="pres">
      <dgm:prSet presAssocID="{C4DEEAB9-FD48-4EA5-87C8-CFDCE1E8FBC3}" presName="parentLeftMargin" presStyleLbl="node1" presStyleIdx="0" presStyleCnt="8"/>
      <dgm:spPr/>
    </dgm:pt>
    <dgm:pt modelId="{AC7D95D7-5724-4C62-ACFB-68D29E9CF9D0}" type="pres">
      <dgm:prSet presAssocID="{C4DEEAB9-FD48-4EA5-87C8-CFDCE1E8FBC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FF1C648-DA0C-4A82-8765-09CC900A434D}" type="pres">
      <dgm:prSet presAssocID="{C4DEEAB9-FD48-4EA5-87C8-CFDCE1E8FBC3}" presName="negativeSpace" presStyleCnt="0"/>
      <dgm:spPr/>
    </dgm:pt>
    <dgm:pt modelId="{6CD97BBA-1AC5-4E13-A65B-324F900C8625}" type="pres">
      <dgm:prSet presAssocID="{C4DEEAB9-FD48-4EA5-87C8-CFDCE1E8FBC3}" presName="childText" presStyleLbl="conFgAcc1" presStyleIdx="0" presStyleCnt="8">
        <dgm:presLayoutVars>
          <dgm:bulletEnabled val="1"/>
        </dgm:presLayoutVars>
      </dgm:prSet>
      <dgm:spPr/>
    </dgm:pt>
    <dgm:pt modelId="{2DD127E5-3C82-45F0-A787-A47A8FF3E460}" type="pres">
      <dgm:prSet presAssocID="{4B35B6B9-B0A3-4957-B936-584F67F77FA1}" presName="spaceBetweenRectangles" presStyleCnt="0"/>
      <dgm:spPr/>
    </dgm:pt>
    <dgm:pt modelId="{8DD64055-A5FE-4355-AD4C-F4E5D7B9F998}" type="pres">
      <dgm:prSet presAssocID="{C8A39B94-C1B0-460C-9D22-2152C9A6C68F}" presName="parentLin" presStyleCnt="0"/>
      <dgm:spPr/>
    </dgm:pt>
    <dgm:pt modelId="{A23655CB-768B-4A89-B01F-B26DBA7CF8C3}" type="pres">
      <dgm:prSet presAssocID="{C8A39B94-C1B0-460C-9D22-2152C9A6C68F}" presName="parentLeftMargin" presStyleLbl="node1" presStyleIdx="0" presStyleCnt="8"/>
      <dgm:spPr/>
    </dgm:pt>
    <dgm:pt modelId="{55535E66-CD7C-4494-88E7-6CD968B1CC6D}" type="pres">
      <dgm:prSet presAssocID="{C8A39B94-C1B0-460C-9D22-2152C9A6C68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22A347E-AAEE-4F9F-A67C-EF4D2B9F453B}" type="pres">
      <dgm:prSet presAssocID="{C8A39B94-C1B0-460C-9D22-2152C9A6C68F}" presName="negativeSpace" presStyleCnt="0"/>
      <dgm:spPr/>
    </dgm:pt>
    <dgm:pt modelId="{2704915A-E3C7-447C-A03B-43ACAC9EF2B2}" type="pres">
      <dgm:prSet presAssocID="{C8A39B94-C1B0-460C-9D22-2152C9A6C68F}" presName="childText" presStyleLbl="conFgAcc1" presStyleIdx="1" presStyleCnt="8">
        <dgm:presLayoutVars>
          <dgm:bulletEnabled val="1"/>
        </dgm:presLayoutVars>
      </dgm:prSet>
      <dgm:spPr/>
    </dgm:pt>
    <dgm:pt modelId="{1C1497F3-FEE0-4B8D-952C-2E86F613F5EA}" type="pres">
      <dgm:prSet presAssocID="{0AA3B4A2-FA85-4012-B914-32FC0039756B}" presName="spaceBetweenRectangles" presStyleCnt="0"/>
      <dgm:spPr/>
    </dgm:pt>
    <dgm:pt modelId="{A89F9F84-F764-4C3E-860C-ADDDC6753A93}" type="pres">
      <dgm:prSet presAssocID="{902E3936-1A6C-4E07-9F66-801409E89AB8}" presName="parentLin" presStyleCnt="0"/>
      <dgm:spPr/>
    </dgm:pt>
    <dgm:pt modelId="{08E8748D-C418-4BC4-A5B9-25222F210848}" type="pres">
      <dgm:prSet presAssocID="{902E3936-1A6C-4E07-9F66-801409E89AB8}" presName="parentLeftMargin" presStyleLbl="node1" presStyleIdx="1" presStyleCnt="8"/>
      <dgm:spPr/>
    </dgm:pt>
    <dgm:pt modelId="{FE052733-C960-4F78-AB5D-94FCD20D5B5B}" type="pres">
      <dgm:prSet presAssocID="{902E3936-1A6C-4E07-9F66-801409E89AB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0F5D789-2435-4DDD-BDB1-717270C3629C}" type="pres">
      <dgm:prSet presAssocID="{902E3936-1A6C-4E07-9F66-801409E89AB8}" presName="negativeSpace" presStyleCnt="0"/>
      <dgm:spPr/>
    </dgm:pt>
    <dgm:pt modelId="{92A9E0C2-997A-4483-89CD-CBF12A2D6CCD}" type="pres">
      <dgm:prSet presAssocID="{902E3936-1A6C-4E07-9F66-801409E89AB8}" presName="childText" presStyleLbl="conFgAcc1" presStyleIdx="2" presStyleCnt="8">
        <dgm:presLayoutVars>
          <dgm:bulletEnabled val="1"/>
        </dgm:presLayoutVars>
      </dgm:prSet>
      <dgm:spPr/>
    </dgm:pt>
    <dgm:pt modelId="{082D75D8-6DD9-42F8-8952-FF28BC542273}" type="pres">
      <dgm:prSet presAssocID="{E4C7B9C1-5B28-43D3-8645-2EDA6E21AAF6}" presName="spaceBetweenRectangles" presStyleCnt="0"/>
      <dgm:spPr/>
    </dgm:pt>
    <dgm:pt modelId="{BEA45860-E52F-40B2-B220-DFCAE1D27EBB}" type="pres">
      <dgm:prSet presAssocID="{95AA3058-E1A7-4D2E-94DF-B840EA7CEAC8}" presName="parentLin" presStyleCnt="0"/>
      <dgm:spPr/>
    </dgm:pt>
    <dgm:pt modelId="{78459111-B9E2-4F7E-AAF9-1F14F93E82DB}" type="pres">
      <dgm:prSet presAssocID="{95AA3058-E1A7-4D2E-94DF-B840EA7CEAC8}" presName="parentLeftMargin" presStyleLbl="node1" presStyleIdx="2" presStyleCnt="8"/>
      <dgm:spPr/>
    </dgm:pt>
    <dgm:pt modelId="{A4921A0A-388D-49C5-BE06-6C7F5227EE37}" type="pres">
      <dgm:prSet presAssocID="{95AA3058-E1A7-4D2E-94DF-B840EA7CEAC8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BECA6F1-9E23-4947-9DB4-80E1246975D7}" type="pres">
      <dgm:prSet presAssocID="{95AA3058-E1A7-4D2E-94DF-B840EA7CEAC8}" presName="negativeSpace" presStyleCnt="0"/>
      <dgm:spPr/>
    </dgm:pt>
    <dgm:pt modelId="{D97A8225-AF68-4775-A061-52B1EB49788D}" type="pres">
      <dgm:prSet presAssocID="{95AA3058-E1A7-4D2E-94DF-B840EA7CEAC8}" presName="childText" presStyleLbl="conFgAcc1" presStyleIdx="3" presStyleCnt="8">
        <dgm:presLayoutVars>
          <dgm:bulletEnabled val="1"/>
        </dgm:presLayoutVars>
      </dgm:prSet>
      <dgm:spPr/>
    </dgm:pt>
    <dgm:pt modelId="{878BA3BA-DBBE-4CA6-A268-38D2F31B7449}" type="pres">
      <dgm:prSet presAssocID="{BA4151E1-F4F8-4803-926E-EA79D55A668A}" presName="spaceBetweenRectangles" presStyleCnt="0"/>
      <dgm:spPr/>
    </dgm:pt>
    <dgm:pt modelId="{B31F7904-D10A-4926-99E1-EDC2524B8135}" type="pres">
      <dgm:prSet presAssocID="{67022BF4-93D5-46AF-99B1-52BD67EA66B7}" presName="parentLin" presStyleCnt="0"/>
      <dgm:spPr/>
    </dgm:pt>
    <dgm:pt modelId="{E8AA1413-C1D6-430A-A61A-35FA641A44D8}" type="pres">
      <dgm:prSet presAssocID="{67022BF4-93D5-46AF-99B1-52BD67EA66B7}" presName="parentLeftMargin" presStyleLbl="node1" presStyleIdx="3" presStyleCnt="8"/>
      <dgm:spPr/>
    </dgm:pt>
    <dgm:pt modelId="{3E5F11E4-10B6-4F23-831C-2448F399A1D3}" type="pres">
      <dgm:prSet presAssocID="{67022BF4-93D5-46AF-99B1-52BD67EA66B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A87A4DD-EB8B-492A-9A1E-9021F80580E5}" type="pres">
      <dgm:prSet presAssocID="{67022BF4-93D5-46AF-99B1-52BD67EA66B7}" presName="negativeSpace" presStyleCnt="0"/>
      <dgm:spPr/>
    </dgm:pt>
    <dgm:pt modelId="{89379F71-E468-49AA-8504-9A4C75CCF0A7}" type="pres">
      <dgm:prSet presAssocID="{67022BF4-93D5-46AF-99B1-52BD67EA66B7}" presName="childText" presStyleLbl="conFgAcc1" presStyleIdx="4" presStyleCnt="8">
        <dgm:presLayoutVars>
          <dgm:bulletEnabled val="1"/>
        </dgm:presLayoutVars>
      </dgm:prSet>
      <dgm:spPr/>
    </dgm:pt>
    <dgm:pt modelId="{56A7C008-4299-4E7C-BCFA-737C928F6F7F}" type="pres">
      <dgm:prSet presAssocID="{A5AF0998-471B-44DD-BCDF-055D4F316076}" presName="spaceBetweenRectangles" presStyleCnt="0"/>
      <dgm:spPr/>
    </dgm:pt>
    <dgm:pt modelId="{4469FDDE-721D-4422-8510-63575202100E}" type="pres">
      <dgm:prSet presAssocID="{D0BBFADB-DE34-40A7-9EBF-48208A36B3A5}" presName="parentLin" presStyleCnt="0"/>
      <dgm:spPr/>
    </dgm:pt>
    <dgm:pt modelId="{2A6C4855-1792-426B-8177-FBBE4BEE76D4}" type="pres">
      <dgm:prSet presAssocID="{D0BBFADB-DE34-40A7-9EBF-48208A36B3A5}" presName="parentLeftMargin" presStyleLbl="node1" presStyleIdx="4" presStyleCnt="8"/>
      <dgm:spPr/>
    </dgm:pt>
    <dgm:pt modelId="{0E5178F2-390B-4E5B-8E62-1BB965171C32}" type="pres">
      <dgm:prSet presAssocID="{D0BBFADB-DE34-40A7-9EBF-48208A36B3A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DA17410-9B4A-4256-9C60-9F3C5288B42C}" type="pres">
      <dgm:prSet presAssocID="{D0BBFADB-DE34-40A7-9EBF-48208A36B3A5}" presName="negativeSpace" presStyleCnt="0"/>
      <dgm:spPr/>
    </dgm:pt>
    <dgm:pt modelId="{BD1A8A11-BBAB-431D-B4B1-D8864D9FEC50}" type="pres">
      <dgm:prSet presAssocID="{D0BBFADB-DE34-40A7-9EBF-48208A36B3A5}" presName="childText" presStyleLbl="conFgAcc1" presStyleIdx="5" presStyleCnt="8">
        <dgm:presLayoutVars>
          <dgm:bulletEnabled val="1"/>
        </dgm:presLayoutVars>
      </dgm:prSet>
      <dgm:spPr/>
    </dgm:pt>
    <dgm:pt modelId="{DA228E22-0618-4A06-8DC7-146A38BE43C7}" type="pres">
      <dgm:prSet presAssocID="{E0E13270-E399-4897-8536-9695272B1834}" presName="spaceBetweenRectangles" presStyleCnt="0"/>
      <dgm:spPr/>
    </dgm:pt>
    <dgm:pt modelId="{B87C9B0B-0A89-4715-8D9D-01AD0A23102B}" type="pres">
      <dgm:prSet presAssocID="{752F22E1-8B8A-46F6-A632-40E3E8DC3FEE}" presName="parentLin" presStyleCnt="0"/>
      <dgm:spPr/>
    </dgm:pt>
    <dgm:pt modelId="{6F8C707E-9C4C-43FB-9954-557B9DD9D5D8}" type="pres">
      <dgm:prSet presAssocID="{752F22E1-8B8A-46F6-A632-40E3E8DC3FEE}" presName="parentLeftMargin" presStyleLbl="node1" presStyleIdx="5" presStyleCnt="8"/>
      <dgm:spPr/>
    </dgm:pt>
    <dgm:pt modelId="{1AEB6146-7160-4CE4-A689-183D105440CB}" type="pres">
      <dgm:prSet presAssocID="{752F22E1-8B8A-46F6-A632-40E3E8DC3FE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7FF9003-7A89-480A-B75F-8714814291ED}" type="pres">
      <dgm:prSet presAssocID="{752F22E1-8B8A-46F6-A632-40E3E8DC3FEE}" presName="negativeSpace" presStyleCnt="0"/>
      <dgm:spPr/>
    </dgm:pt>
    <dgm:pt modelId="{0FCAEBE6-A783-4869-9042-1590A8E58DE6}" type="pres">
      <dgm:prSet presAssocID="{752F22E1-8B8A-46F6-A632-40E3E8DC3FEE}" presName="childText" presStyleLbl="conFgAcc1" presStyleIdx="6" presStyleCnt="8">
        <dgm:presLayoutVars>
          <dgm:bulletEnabled val="1"/>
        </dgm:presLayoutVars>
      </dgm:prSet>
      <dgm:spPr/>
    </dgm:pt>
    <dgm:pt modelId="{52EDED92-1BD4-42DA-AB58-34DF9F64E485}" type="pres">
      <dgm:prSet presAssocID="{C84FDC48-071A-4DC6-A819-FBFEBB9CBE1B}" presName="spaceBetweenRectangles" presStyleCnt="0"/>
      <dgm:spPr/>
    </dgm:pt>
    <dgm:pt modelId="{3877B0C0-6E55-4B4E-AEC2-2A010F31E223}" type="pres">
      <dgm:prSet presAssocID="{E1F96872-125A-44DF-AC91-E9FDBEAA8311}" presName="parentLin" presStyleCnt="0"/>
      <dgm:spPr/>
    </dgm:pt>
    <dgm:pt modelId="{D1F884F0-8622-4FC7-A920-3150DD0E84EC}" type="pres">
      <dgm:prSet presAssocID="{E1F96872-125A-44DF-AC91-E9FDBEAA8311}" presName="parentLeftMargin" presStyleLbl="node1" presStyleIdx="6" presStyleCnt="8"/>
      <dgm:spPr/>
    </dgm:pt>
    <dgm:pt modelId="{3B96049B-43C8-4375-8A27-5BFCA9462FAF}" type="pres">
      <dgm:prSet presAssocID="{E1F96872-125A-44DF-AC91-E9FDBEAA8311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D4544E77-3F43-4C64-8ABB-2EA0D93167C8}" type="pres">
      <dgm:prSet presAssocID="{E1F96872-125A-44DF-AC91-E9FDBEAA8311}" presName="negativeSpace" presStyleCnt="0"/>
      <dgm:spPr/>
    </dgm:pt>
    <dgm:pt modelId="{C99185C1-3528-4797-B683-7787F4C2FFE0}" type="pres">
      <dgm:prSet presAssocID="{E1F96872-125A-44DF-AC91-E9FDBEAA8311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FD20A107-FE7C-4BC4-8E32-2D0300151482}" type="presOf" srcId="{C4DEEAB9-FD48-4EA5-87C8-CFDCE1E8FBC3}" destId="{90F25CAC-FCBF-49B4-9049-53826705DBFC}" srcOrd="0" destOrd="0" presId="urn:microsoft.com/office/officeart/2005/8/layout/list1"/>
    <dgm:cxn modelId="{7CCAA807-BE16-480B-9123-675858EF8E7F}" type="presOf" srcId="{67022BF4-93D5-46AF-99B1-52BD67EA66B7}" destId="{E8AA1413-C1D6-430A-A61A-35FA641A44D8}" srcOrd="0" destOrd="0" presId="urn:microsoft.com/office/officeart/2005/8/layout/list1"/>
    <dgm:cxn modelId="{DE38B615-8B7C-4C1F-A7AC-9B1D4E3DF8D7}" type="presOf" srcId="{D0BBFADB-DE34-40A7-9EBF-48208A36B3A5}" destId="{0E5178F2-390B-4E5B-8E62-1BB965171C32}" srcOrd="1" destOrd="0" presId="urn:microsoft.com/office/officeart/2005/8/layout/list1"/>
    <dgm:cxn modelId="{67A7B517-E486-4109-B2DE-C94A61BD8A30}" type="presOf" srcId="{902E3936-1A6C-4E07-9F66-801409E89AB8}" destId="{08E8748D-C418-4BC4-A5B9-25222F210848}" srcOrd="0" destOrd="0" presId="urn:microsoft.com/office/officeart/2005/8/layout/list1"/>
    <dgm:cxn modelId="{9089B525-D405-467E-8182-C96419843309}" srcId="{23772E9A-D3C3-4E58-B908-E0DF45AB38C3}" destId="{E1F96872-125A-44DF-AC91-E9FDBEAA8311}" srcOrd="7" destOrd="0" parTransId="{61DDE4F8-4E00-4ABC-AE1F-7E8CB4E26482}" sibTransId="{389487AD-0DDC-4F3C-BE50-9B4C86F5A2FA}"/>
    <dgm:cxn modelId="{C9CB6B30-FD3C-4B30-8B35-FBDFD4A32671}" srcId="{23772E9A-D3C3-4E58-B908-E0DF45AB38C3}" destId="{752F22E1-8B8A-46F6-A632-40E3E8DC3FEE}" srcOrd="6" destOrd="0" parTransId="{DD0FF5B8-D156-4E09-8204-8D9A56275074}" sibTransId="{C84FDC48-071A-4DC6-A819-FBFEBB9CBE1B}"/>
    <dgm:cxn modelId="{9DAD3A38-39EB-4D73-8BC3-C1E28F31B7B5}" srcId="{23772E9A-D3C3-4E58-B908-E0DF45AB38C3}" destId="{C8A39B94-C1B0-460C-9D22-2152C9A6C68F}" srcOrd="1" destOrd="0" parTransId="{5839D9F7-A3C1-4960-A02B-048857697BA6}" sibTransId="{0AA3B4A2-FA85-4012-B914-32FC0039756B}"/>
    <dgm:cxn modelId="{6464CF38-CD96-45EB-8278-D247B42C33A9}" type="presOf" srcId="{D0BBFADB-DE34-40A7-9EBF-48208A36B3A5}" destId="{2A6C4855-1792-426B-8177-FBBE4BEE76D4}" srcOrd="0" destOrd="0" presId="urn:microsoft.com/office/officeart/2005/8/layout/list1"/>
    <dgm:cxn modelId="{F76F3939-A283-431C-9996-06D9EDD28931}" type="presOf" srcId="{C8A39B94-C1B0-460C-9D22-2152C9A6C68F}" destId="{A23655CB-768B-4A89-B01F-B26DBA7CF8C3}" srcOrd="0" destOrd="0" presId="urn:microsoft.com/office/officeart/2005/8/layout/list1"/>
    <dgm:cxn modelId="{E33BE03A-BB79-4F4D-8A33-5193411F5B1D}" type="presOf" srcId="{E1F96872-125A-44DF-AC91-E9FDBEAA8311}" destId="{3B96049B-43C8-4375-8A27-5BFCA9462FAF}" srcOrd="1" destOrd="0" presId="urn:microsoft.com/office/officeart/2005/8/layout/list1"/>
    <dgm:cxn modelId="{98709741-A50B-477C-9295-235F35CA5EC5}" srcId="{23772E9A-D3C3-4E58-B908-E0DF45AB38C3}" destId="{95AA3058-E1A7-4D2E-94DF-B840EA7CEAC8}" srcOrd="3" destOrd="0" parTransId="{17161A1E-FDB7-493E-BD54-FD2F43CB40D5}" sibTransId="{BA4151E1-F4F8-4803-926E-EA79D55A668A}"/>
    <dgm:cxn modelId="{17B9D462-3727-4372-B4B7-D62A24924F99}" srcId="{23772E9A-D3C3-4E58-B908-E0DF45AB38C3}" destId="{D0BBFADB-DE34-40A7-9EBF-48208A36B3A5}" srcOrd="5" destOrd="0" parTransId="{548A2D6A-E564-4B10-84F5-16684B497167}" sibTransId="{E0E13270-E399-4897-8536-9695272B1834}"/>
    <dgm:cxn modelId="{04B3954A-F967-48D6-AE45-F3094E680E00}" type="presOf" srcId="{752F22E1-8B8A-46F6-A632-40E3E8DC3FEE}" destId="{1AEB6146-7160-4CE4-A689-183D105440CB}" srcOrd="1" destOrd="0" presId="urn:microsoft.com/office/officeart/2005/8/layout/list1"/>
    <dgm:cxn modelId="{FC9C2272-AE9E-4BD3-A1F0-CF66A86EFF5B}" type="presOf" srcId="{C4DEEAB9-FD48-4EA5-87C8-CFDCE1E8FBC3}" destId="{AC7D95D7-5724-4C62-ACFB-68D29E9CF9D0}" srcOrd="1" destOrd="0" presId="urn:microsoft.com/office/officeart/2005/8/layout/list1"/>
    <dgm:cxn modelId="{42F20973-53D6-40EC-A39C-261E949F5B85}" type="presOf" srcId="{95AA3058-E1A7-4D2E-94DF-B840EA7CEAC8}" destId="{78459111-B9E2-4F7E-AAF9-1F14F93E82DB}" srcOrd="0" destOrd="0" presId="urn:microsoft.com/office/officeart/2005/8/layout/list1"/>
    <dgm:cxn modelId="{B1FEF87C-AB98-4118-BC3F-91DA0E9CA32C}" srcId="{23772E9A-D3C3-4E58-B908-E0DF45AB38C3}" destId="{902E3936-1A6C-4E07-9F66-801409E89AB8}" srcOrd="2" destOrd="0" parTransId="{925BB65B-CE39-45E4-B0D3-F3D6D16100AF}" sibTransId="{E4C7B9C1-5B28-43D3-8645-2EDA6E21AAF6}"/>
    <dgm:cxn modelId="{026F1487-6C50-448B-AE78-D00AE992F6C7}" type="presOf" srcId="{E1F96872-125A-44DF-AC91-E9FDBEAA8311}" destId="{D1F884F0-8622-4FC7-A920-3150DD0E84EC}" srcOrd="0" destOrd="0" presId="urn:microsoft.com/office/officeart/2005/8/layout/list1"/>
    <dgm:cxn modelId="{1D34778B-4ACC-46A4-8209-34BB7B87E96E}" srcId="{23772E9A-D3C3-4E58-B908-E0DF45AB38C3}" destId="{C4DEEAB9-FD48-4EA5-87C8-CFDCE1E8FBC3}" srcOrd="0" destOrd="0" parTransId="{9AAF480A-B962-4C6D-B6C6-D9CFCFF8A548}" sibTransId="{4B35B6B9-B0A3-4957-B936-584F67F77FA1}"/>
    <dgm:cxn modelId="{FE2FF1AF-03ED-4C51-B551-7B44D58F76E8}" type="presOf" srcId="{95AA3058-E1A7-4D2E-94DF-B840EA7CEAC8}" destId="{A4921A0A-388D-49C5-BE06-6C7F5227EE37}" srcOrd="1" destOrd="0" presId="urn:microsoft.com/office/officeart/2005/8/layout/list1"/>
    <dgm:cxn modelId="{CDC759B7-4140-4EFB-9C3B-E9690D4CF798}" type="presOf" srcId="{23772E9A-D3C3-4E58-B908-E0DF45AB38C3}" destId="{418E7DC1-632D-49DF-B294-8764D812E524}" srcOrd="0" destOrd="0" presId="urn:microsoft.com/office/officeart/2005/8/layout/list1"/>
    <dgm:cxn modelId="{684045CC-3D8A-417D-A7A9-0BDD4BBEFFF0}" type="presOf" srcId="{67022BF4-93D5-46AF-99B1-52BD67EA66B7}" destId="{3E5F11E4-10B6-4F23-831C-2448F399A1D3}" srcOrd="1" destOrd="0" presId="urn:microsoft.com/office/officeart/2005/8/layout/list1"/>
    <dgm:cxn modelId="{AD1624D9-ABCC-4C51-BB80-9A6D9A25E611}" srcId="{23772E9A-D3C3-4E58-B908-E0DF45AB38C3}" destId="{67022BF4-93D5-46AF-99B1-52BD67EA66B7}" srcOrd="4" destOrd="0" parTransId="{1B776AB4-E0D9-4849-9D80-E8C17394CF04}" sibTransId="{A5AF0998-471B-44DD-BCDF-055D4F316076}"/>
    <dgm:cxn modelId="{7CB104E5-8815-4F83-A880-0C5031C6DFA9}" type="presOf" srcId="{752F22E1-8B8A-46F6-A632-40E3E8DC3FEE}" destId="{6F8C707E-9C4C-43FB-9954-557B9DD9D5D8}" srcOrd="0" destOrd="0" presId="urn:microsoft.com/office/officeart/2005/8/layout/list1"/>
    <dgm:cxn modelId="{3D83C4E7-6EB4-41F3-9424-343E5376CEB5}" type="presOf" srcId="{902E3936-1A6C-4E07-9F66-801409E89AB8}" destId="{FE052733-C960-4F78-AB5D-94FCD20D5B5B}" srcOrd="1" destOrd="0" presId="urn:microsoft.com/office/officeart/2005/8/layout/list1"/>
    <dgm:cxn modelId="{8CF977FB-2862-42D3-8A72-909944F5D780}" type="presOf" srcId="{C8A39B94-C1B0-460C-9D22-2152C9A6C68F}" destId="{55535E66-CD7C-4494-88E7-6CD968B1CC6D}" srcOrd="1" destOrd="0" presId="urn:microsoft.com/office/officeart/2005/8/layout/list1"/>
    <dgm:cxn modelId="{EF4D242D-678B-4A2B-BC5C-CA0E1D893B64}" type="presParOf" srcId="{418E7DC1-632D-49DF-B294-8764D812E524}" destId="{69BCC53D-55AB-434F-9F91-C7F03E1603B4}" srcOrd="0" destOrd="0" presId="urn:microsoft.com/office/officeart/2005/8/layout/list1"/>
    <dgm:cxn modelId="{5AA718FB-D818-45F5-BB1B-E1395311A535}" type="presParOf" srcId="{69BCC53D-55AB-434F-9F91-C7F03E1603B4}" destId="{90F25CAC-FCBF-49B4-9049-53826705DBFC}" srcOrd="0" destOrd="0" presId="urn:microsoft.com/office/officeart/2005/8/layout/list1"/>
    <dgm:cxn modelId="{5BF0D883-FAB0-4060-AD56-7C94CBBE2719}" type="presParOf" srcId="{69BCC53D-55AB-434F-9F91-C7F03E1603B4}" destId="{AC7D95D7-5724-4C62-ACFB-68D29E9CF9D0}" srcOrd="1" destOrd="0" presId="urn:microsoft.com/office/officeart/2005/8/layout/list1"/>
    <dgm:cxn modelId="{91D5D434-7A62-470E-B7FA-F5810B4D03F0}" type="presParOf" srcId="{418E7DC1-632D-49DF-B294-8764D812E524}" destId="{BFF1C648-DA0C-4A82-8765-09CC900A434D}" srcOrd="1" destOrd="0" presId="urn:microsoft.com/office/officeart/2005/8/layout/list1"/>
    <dgm:cxn modelId="{2A71EED5-5740-4A10-949B-46AFF6A7856F}" type="presParOf" srcId="{418E7DC1-632D-49DF-B294-8764D812E524}" destId="{6CD97BBA-1AC5-4E13-A65B-324F900C8625}" srcOrd="2" destOrd="0" presId="urn:microsoft.com/office/officeart/2005/8/layout/list1"/>
    <dgm:cxn modelId="{5DE903B3-8F44-4275-BDE7-507D0C01A07B}" type="presParOf" srcId="{418E7DC1-632D-49DF-B294-8764D812E524}" destId="{2DD127E5-3C82-45F0-A787-A47A8FF3E460}" srcOrd="3" destOrd="0" presId="urn:microsoft.com/office/officeart/2005/8/layout/list1"/>
    <dgm:cxn modelId="{9546CD71-AB00-470A-A682-D853A2E76228}" type="presParOf" srcId="{418E7DC1-632D-49DF-B294-8764D812E524}" destId="{8DD64055-A5FE-4355-AD4C-F4E5D7B9F998}" srcOrd="4" destOrd="0" presId="urn:microsoft.com/office/officeart/2005/8/layout/list1"/>
    <dgm:cxn modelId="{A6D6CAA6-295E-4FE0-80A6-CC6D2A5A5DB0}" type="presParOf" srcId="{8DD64055-A5FE-4355-AD4C-F4E5D7B9F998}" destId="{A23655CB-768B-4A89-B01F-B26DBA7CF8C3}" srcOrd="0" destOrd="0" presId="urn:microsoft.com/office/officeart/2005/8/layout/list1"/>
    <dgm:cxn modelId="{6B872E59-E42B-46BD-A29F-C3EA05E7C2ED}" type="presParOf" srcId="{8DD64055-A5FE-4355-AD4C-F4E5D7B9F998}" destId="{55535E66-CD7C-4494-88E7-6CD968B1CC6D}" srcOrd="1" destOrd="0" presId="urn:microsoft.com/office/officeart/2005/8/layout/list1"/>
    <dgm:cxn modelId="{1639BAD5-3F67-4BFC-BAE7-2F4A462F2C35}" type="presParOf" srcId="{418E7DC1-632D-49DF-B294-8764D812E524}" destId="{F22A347E-AAEE-4F9F-A67C-EF4D2B9F453B}" srcOrd="5" destOrd="0" presId="urn:microsoft.com/office/officeart/2005/8/layout/list1"/>
    <dgm:cxn modelId="{72B8B0AA-C72C-4F42-BD89-285EC305D73C}" type="presParOf" srcId="{418E7DC1-632D-49DF-B294-8764D812E524}" destId="{2704915A-E3C7-447C-A03B-43ACAC9EF2B2}" srcOrd="6" destOrd="0" presId="urn:microsoft.com/office/officeart/2005/8/layout/list1"/>
    <dgm:cxn modelId="{419EC772-B72E-4DFB-8B7B-E83D7A1A9493}" type="presParOf" srcId="{418E7DC1-632D-49DF-B294-8764D812E524}" destId="{1C1497F3-FEE0-4B8D-952C-2E86F613F5EA}" srcOrd="7" destOrd="0" presId="urn:microsoft.com/office/officeart/2005/8/layout/list1"/>
    <dgm:cxn modelId="{30C66EB2-815E-47E3-825A-C80A8BD24EC0}" type="presParOf" srcId="{418E7DC1-632D-49DF-B294-8764D812E524}" destId="{A89F9F84-F764-4C3E-860C-ADDDC6753A93}" srcOrd="8" destOrd="0" presId="urn:microsoft.com/office/officeart/2005/8/layout/list1"/>
    <dgm:cxn modelId="{B3738AFE-FECC-4B91-BB46-F53A6BAAF031}" type="presParOf" srcId="{A89F9F84-F764-4C3E-860C-ADDDC6753A93}" destId="{08E8748D-C418-4BC4-A5B9-25222F210848}" srcOrd="0" destOrd="0" presId="urn:microsoft.com/office/officeart/2005/8/layout/list1"/>
    <dgm:cxn modelId="{3AFCDA85-E44E-4BD5-8A08-4BFC81C42B5C}" type="presParOf" srcId="{A89F9F84-F764-4C3E-860C-ADDDC6753A93}" destId="{FE052733-C960-4F78-AB5D-94FCD20D5B5B}" srcOrd="1" destOrd="0" presId="urn:microsoft.com/office/officeart/2005/8/layout/list1"/>
    <dgm:cxn modelId="{26166BE8-DC44-4CEF-A695-460E0CA28AE4}" type="presParOf" srcId="{418E7DC1-632D-49DF-B294-8764D812E524}" destId="{C0F5D789-2435-4DDD-BDB1-717270C3629C}" srcOrd="9" destOrd="0" presId="urn:microsoft.com/office/officeart/2005/8/layout/list1"/>
    <dgm:cxn modelId="{9120E582-A4E4-4814-BB50-FFC31F80ED25}" type="presParOf" srcId="{418E7DC1-632D-49DF-B294-8764D812E524}" destId="{92A9E0C2-997A-4483-89CD-CBF12A2D6CCD}" srcOrd="10" destOrd="0" presId="urn:microsoft.com/office/officeart/2005/8/layout/list1"/>
    <dgm:cxn modelId="{D0A44C0F-D6BD-4140-A4A0-DB2106084D24}" type="presParOf" srcId="{418E7DC1-632D-49DF-B294-8764D812E524}" destId="{082D75D8-6DD9-42F8-8952-FF28BC542273}" srcOrd="11" destOrd="0" presId="urn:microsoft.com/office/officeart/2005/8/layout/list1"/>
    <dgm:cxn modelId="{17CEE4E0-4D3F-4E75-A1C5-02F260BF7E09}" type="presParOf" srcId="{418E7DC1-632D-49DF-B294-8764D812E524}" destId="{BEA45860-E52F-40B2-B220-DFCAE1D27EBB}" srcOrd="12" destOrd="0" presId="urn:microsoft.com/office/officeart/2005/8/layout/list1"/>
    <dgm:cxn modelId="{69EC1982-AF37-4D3F-91D1-3574B3CF3F2A}" type="presParOf" srcId="{BEA45860-E52F-40B2-B220-DFCAE1D27EBB}" destId="{78459111-B9E2-4F7E-AAF9-1F14F93E82DB}" srcOrd="0" destOrd="0" presId="urn:microsoft.com/office/officeart/2005/8/layout/list1"/>
    <dgm:cxn modelId="{54BB0FFC-883B-4164-A5D9-AF7F525CFD88}" type="presParOf" srcId="{BEA45860-E52F-40B2-B220-DFCAE1D27EBB}" destId="{A4921A0A-388D-49C5-BE06-6C7F5227EE37}" srcOrd="1" destOrd="0" presId="urn:microsoft.com/office/officeart/2005/8/layout/list1"/>
    <dgm:cxn modelId="{32B5ADDB-9B1D-4DFF-AAE2-56CD8DA92D34}" type="presParOf" srcId="{418E7DC1-632D-49DF-B294-8764D812E524}" destId="{ABECA6F1-9E23-4947-9DB4-80E1246975D7}" srcOrd="13" destOrd="0" presId="urn:microsoft.com/office/officeart/2005/8/layout/list1"/>
    <dgm:cxn modelId="{6CAC4DB4-CA92-46AB-B7CE-63BD26CFEFE1}" type="presParOf" srcId="{418E7DC1-632D-49DF-B294-8764D812E524}" destId="{D97A8225-AF68-4775-A061-52B1EB49788D}" srcOrd="14" destOrd="0" presId="urn:microsoft.com/office/officeart/2005/8/layout/list1"/>
    <dgm:cxn modelId="{BE637CCA-2D00-432E-8BF6-11A792BDEAA5}" type="presParOf" srcId="{418E7DC1-632D-49DF-B294-8764D812E524}" destId="{878BA3BA-DBBE-4CA6-A268-38D2F31B7449}" srcOrd="15" destOrd="0" presId="urn:microsoft.com/office/officeart/2005/8/layout/list1"/>
    <dgm:cxn modelId="{BD65A5D8-6EDE-4FE9-A240-CDD5CA6AD1AB}" type="presParOf" srcId="{418E7DC1-632D-49DF-B294-8764D812E524}" destId="{B31F7904-D10A-4926-99E1-EDC2524B8135}" srcOrd="16" destOrd="0" presId="urn:microsoft.com/office/officeart/2005/8/layout/list1"/>
    <dgm:cxn modelId="{B7E76955-DAB9-42CD-9570-4AFFCEF9C8A2}" type="presParOf" srcId="{B31F7904-D10A-4926-99E1-EDC2524B8135}" destId="{E8AA1413-C1D6-430A-A61A-35FA641A44D8}" srcOrd="0" destOrd="0" presId="urn:microsoft.com/office/officeart/2005/8/layout/list1"/>
    <dgm:cxn modelId="{F5276413-E6DA-4E9A-9306-F3103331B68F}" type="presParOf" srcId="{B31F7904-D10A-4926-99E1-EDC2524B8135}" destId="{3E5F11E4-10B6-4F23-831C-2448F399A1D3}" srcOrd="1" destOrd="0" presId="urn:microsoft.com/office/officeart/2005/8/layout/list1"/>
    <dgm:cxn modelId="{3A728649-6067-451B-BC9B-B2FDD62EDB5E}" type="presParOf" srcId="{418E7DC1-632D-49DF-B294-8764D812E524}" destId="{0A87A4DD-EB8B-492A-9A1E-9021F80580E5}" srcOrd="17" destOrd="0" presId="urn:microsoft.com/office/officeart/2005/8/layout/list1"/>
    <dgm:cxn modelId="{9E8FC9F3-3B1D-456F-9E93-09E9E6B5BDC8}" type="presParOf" srcId="{418E7DC1-632D-49DF-B294-8764D812E524}" destId="{89379F71-E468-49AA-8504-9A4C75CCF0A7}" srcOrd="18" destOrd="0" presId="urn:microsoft.com/office/officeart/2005/8/layout/list1"/>
    <dgm:cxn modelId="{CC979888-3F5A-46F7-83AF-990C30EA745A}" type="presParOf" srcId="{418E7DC1-632D-49DF-B294-8764D812E524}" destId="{56A7C008-4299-4E7C-BCFA-737C928F6F7F}" srcOrd="19" destOrd="0" presId="urn:microsoft.com/office/officeart/2005/8/layout/list1"/>
    <dgm:cxn modelId="{FB78DDE0-CED8-4ADB-B564-F4D4069B117C}" type="presParOf" srcId="{418E7DC1-632D-49DF-B294-8764D812E524}" destId="{4469FDDE-721D-4422-8510-63575202100E}" srcOrd="20" destOrd="0" presId="urn:microsoft.com/office/officeart/2005/8/layout/list1"/>
    <dgm:cxn modelId="{5A731238-638F-4BEB-B506-98CCB64EA3EE}" type="presParOf" srcId="{4469FDDE-721D-4422-8510-63575202100E}" destId="{2A6C4855-1792-426B-8177-FBBE4BEE76D4}" srcOrd="0" destOrd="0" presId="urn:microsoft.com/office/officeart/2005/8/layout/list1"/>
    <dgm:cxn modelId="{E03A6771-0F6C-4A09-87E7-D6FF8F9533F0}" type="presParOf" srcId="{4469FDDE-721D-4422-8510-63575202100E}" destId="{0E5178F2-390B-4E5B-8E62-1BB965171C32}" srcOrd="1" destOrd="0" presId="urn:microsoft.com/office/officeart/2005/8/layout/list1"/>
    <dgm:cxn modelId="{D5EF1FBC-61EB-46F2-B053-C97222EB7797}" type="presParOf" srcId="{418E7DC1-632D-49DF-B294-8764D812E524}" destId="{EDA17410-9B4A-4256-9C60-9F3C5288B42C}" srcOrd="21" destOrd="0" presId="urn:microsoft.com/office/officeart/2005/8/layout/list1"/>
    <dgm:cxn modelId="{C5BEA783-EEF8-4429-9B9D-3ED3BD735C99}" type="presParOf" srcId="{418E7DC1-632D-49DF-B294-8764D812E524}" destId="{BD1A8A11-BBAB-431D-B4B1-D8864D9FEC50}" srcOrd="22" destOrd="0" presId="urn:microsoft.com/office/officeart/2005/8/layout/list1"/>
    <dgm:cxn modelId="{A5F6A5B8-D8D9-4DF5-AC40-65908CE0C72E}" type="presParOf" srcId="{418E7DC1-632D-49DF-B294-8764D812E524}" destId="{DA228E22-0618-4A06-8DC7-146A38BE43C7}" srcOrd="23" destOrd="0" presId="urn:microsoft.com/office/officeart/2005/8/layout/list1"/>
    <dgm:cxn modelId="{99889D49-574E-46EE-A443-5B551A6DA6EC}" type="presParOf" srcId="{418E7DC1-632D-49DF-B294-8764D812E524}" destId="{B87C9B0B-0A89-4715-8D9D-01AD0A23102B}" srcOrd="24" destOrd="0" presId="urn:microsoft.com/office/officeart/2005/8/layout/list1"/>
    <dgm:cxn modelId="{8A58233E-39A3-4C4F-A876-02F99BD26A57}" type="presParOf" srcId="{B87C9B0B-0A89-4715-8D9D-01AD0A23102B}" destId="{6F8C707E-9C4C-43FB-9954-557B9DD9D5D8}" srcOrd="0" destOrd="0" presId="urn:microsoft.com/office/officeart/2005/8/layout/list1"/>
    <dgm:cxn modelId="{06B1E732-5CD7-4FCD-8E2D-D167A1B5C59B}" type="presParOf" srcId="{B87C9B0B-0A89-4715-8D9D-01AD0A23102B}" destId="{1AEB6146-7160-4CE4-A689-183D105440CB}" srcOrd="1" destOrd="0" presId="urn:microsoft.com/office/officeart/2005/8/layout/list1"/>
    <dgm:cxn modelId="{37911E87-A73B-4C8F-9FA3-3D6570FB925A}" type="presParOf" srcId="{418E7DC1-632D-49DF-B294-8764D812E524}" destId="{D7FF9003-7A89-480A-B75F-8714814291ED}" srcOrd="25" destOrd="0" presId="urn:microsoft.com/office/officeart/2005/8/layout/list1"/>
    <dgm:cxn modelId="{89C25760-66E5-4C12-99C8-2862D12DD65E}" type="presParOf" srcId="{418E7DC1-632D-49DF-B294-8764D812E524}" destId="{0FCAEBE6-A783-4869-9042-1590A8E58DE6}" srcOrd="26" destOrd="0" presId="urn:microsoft.com/office/officeart/2005/8/layout/list1"/>
    <dgm:cxn modelId="{E8A4B9B4-8AAA-49C3-83E1-425316957CAC}" type="presParOf" srcId="{418E7DC1-632D-49DF-B294-8764D812E524}" destId="{52EDED92-1BD4-42DA-AB58-34DF9F64E485}" srcOrd="27" destOrd="0" presId="urn:microsoft.com/office/officeart/2005/8/layout/list1"/>
    <dgm:cxn modelId="{9D963C5D-98BC-4F89-BC7C-8DB90491B903}" type="presParOf" srcId="{418E7DC1-632D-49DF-B294-8764D812E524}" destId="{3877B0C0-6E55-4B4E-AEC2-2A010F31E223}" srcOrd="28" destOrd="0" presId="urn:microsoft.com/office/officeart/2005/8/layout/list1"/>
    <dgm:cxn modelId="{FFA44CFD-0F2E-4B8C-ABD6-28DD843C15C5}" type="presParOf" srcId="{3877B0C0-6E55-4B4E-AEC2-2A010F31E223}" destId="{D1F884F0-8622-4FC7-A920-3150DD0E84EC}" srcOrd="0" destOrd="0" presId="urn:microsoft.com/office/officeart/2005/8/layout/list1"/>
    <dgm:cxn modelId="{13D831B1-A309-4F38-9F7D-A8B6E2992A21}" type="presParOf" srcId="{3877B0C0-6E55-4B4E-AEC2-2A010F31E223}" destId="{3B96049B-43C8-4375-8A27-5BFCA9462FAF}" srcOrd="1" destOrd="0" presId="urn:microsoft.com/office/officeart/2005/8/layout/list1"/>
    <dgm:cxn modelId="{9D96B57F-044A-4695-A0B5-28C7FEEC247E}" type="presParOf" srcId="{418E7DC1-632D-49DF-B294-8764D812E524}" destId="{D4544E77-3F43-4C64-8ABB-2EA0D93167C8}" srcOrd="29" destOrd="0" presId="urn:microsoft.com/office/officeart/2005/8/layout/list1"/>
    <dgm:cxn modelId="{C321C19E-B995-4153-BBA7-7BF450065F51}" type="presParOf" srcId="{418E7DC1-632D-49DF-B294-8764D812E524}" destId="{C99185C1-3528-4797-B683-7787F4C2FFE0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5D674F-2082-448C-91F2-DC2FB975DD2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7582FF-ED18-4A3B-A854-28FECCA4DACC}">
      <dgm:prSet/>
      <dgm:spPr/>
      <dgm:t>
        <a:bodyPr/>
        <a:lstStyle/>
        <a:p>
          <a:r>
            <a:rPr lang="en-US" dirty="0"/>
            <a:t>Html5</a:t>
          </a:r>
        </a:p>
        <a:p>
          <a:r>
            <a:rPr lang="en-US" dirty="0"/>
            <a:t>[View]</a:t>
          </a:r>
        </a:p>
      </dgm:t>
    </dgm:pt>
    <dgm:pt modelId="{96E9F639-928C-4293-AF75-4AABED6910E1}" type="parTrans" cxnId="{9FD2AD94-EABA-4E24-B01B-A9C1714EEAF6}">
      <dgm:prSet/>
      <dgm:spPr/>
      <dgm:t>
        <a:bodyPr/>
        <a:lstStyle/>
        <a:p>
          <a:endParaRPr lang="en-US"/>
        </a:p>
      </dgm:t>
    </dgm:pt>
    <dgm:pt modelId="{ED63E377-7E99-47EF-8EFD-FF2B9B49A661}" type="sibTrans" cxnId="{9FD2AD94-EABA-4E24-B01B-A9C1714EEAF6}">
      <dgm:prSet/>
      <dgm:spPr/>
      <dgm:t>
        <a:bodyPr/>
        <a:lstStyle/>
        <a:p>
          <a:endParaRPr lang="en-US"/>
        </a:p>
      </dgm:t>
    </dgm:pt>
    <dgm:pt modelId="{8D200DC3-6A7B-4551-8ED8-35D3B778F144}">
      <dgm:prSet/>
      <dgm:spPr/>
      <dgm:t>
        <a:bodyPr/>
        <a:lstStyle/>
        <a:p>
          <a:r>
            <a:rPr lang="en-US" dirty="0" err="1"/>
            <a:t>AngularJs</a:t>
          </a:r>
          <a:endParaRPr lang="en-US" dirty="0"/>
        </a:p>
        <a:p>
          <a:r>
            <a:rPr lang="en-US" dirty="0"/>
            <a:t>[Script]</a:t>
          </a:r>
        </a:p>
      </dgm:t>
    </dgm:pt>
    <dgm:pt modelId="{F4ED0F8A-3ADA-4176-B509-21080291B040}" type="parTrans" cxnId="{CA03A6B4-724F-43AC-9345-FD7EA0397442}">
      <dgm:prSet/>
      <dgm:spPr/>
      <dgm:t>
        <a:bodyPr/>
        <a:lstStyle/>
        <a:p>
          <a:endParaRPr lang="en-US"/>
        </a:p>
      </dgm:t>
    </dgm:pt>
    <dgm:pt modelId="{D4C091B2-1A05-49CD-B042-3CAA5B93B82E}" type="sibTrans" cxnId="{CA03A6B4-724F-43AC-9345-FD7EA0397442}">
      <dgm:prSet/>
      <dgm:spPr/>
      <dgm:t>
        <a:bodyPr/>
        <a:lstStyle/>
        <a:p>
          <a:endParaRPr lang="en-US"/>
        </a:p>
      </dgm:t>
    </dgm:pt>
    <dgm:pt modelId="{B9342D95-52C0-4BD2-808C-BD3BC196D23E}">
      <dgm:prSet/>
      <dgm:spPr/>
      <dgm:t>
        <a:bodyPr/>
        <a:lstStyle/>
        <a:p>
          <a:r>
            <a:rPr lang="en-US" dirty="0" err="1"/>
            <a:t>SpringRest</a:t>
          </a:r>
          <a:endParaRPr lang="en-US" dirty="0"/>
        </a:p>
        <a:p>
          <a:r>
            <a:rPr lang="en-US" dirty="0"/>
            <a:t>[Framework]</a:t>
          </a:r>
        </a:p>
      </dgm:t>
    </dgm:pt>
    <dgm:pt modelId="{8AC54368-A226-4785-9173-22666A79B0DF}" type="parTrans" cxnId="{0644D420-11FC-471A-902B-E06DDF52AFF7}">
      <dgm:prSet/>
      <dgm:spPr/>
      <dgm:t>
        <a:bodyPr/>
        <a:lstStyle/>
        <a:p>
          <a:endParaRPr lang="en-US"/>
        </a:p>
      </dgm:t>
    </dgm:pt>
    <dgm:pt modelId="{35BC1E53-9B81-43FB-BBC7-08317A8041F3}" type="sibTrans" cxnId="{0644D420-11FC-471A-902B-E06DDF52AFF7}">
      <dgm:prSet/>
      <dgm:spPr/>
      <dgm:t>
        <a:bodyPr/>
        <a:lstStyle/>
        <a:p>
          <a:endParaRPr lang="en-US"/>
        </a:p>
      </dgm:t>
    </dgm:pt>
    <dgm:pt modelId="{30ED0C61-2E60-45F0-B501-E22C8EDE2212}">
      <dgm:prSet/>
      <dgm:spPr/>
      <dgm:t>
        <a:bodyPr/>
        <a:lstStyle/>
        <a:p>
          <a:r>
            <a:rPr lang="en-US" dirty="0"/>
            <a:t>JPA Hibernate</a:t>
          </a:r>
        </a:p>
        <a:p>
          <a:r>
            <a:rPr lang="en-US" dirty="0"/>
            <a:t>[Model]</a:t>
          </a:r>
        </a:p>
      </dgm:t>
    </dgm:pt>
    <dgm:pt modelId="{9E484D02-6D8C-470B-ADA3-B2B5C64A443D}" type="parTrans" cxnId="{3500E47D-A84A-4442-9118-FED96B64E501}">
      <dgm:prSet/>
      <dgm:spPr/>
      <dgm:t>
        <a:bodyPr/>
        <a:lstStyle/>
        <a:p>
          <a:endParaRPr lang="en-US"/>
        </a:p>
      </dgm:t>
    </dgm:pt>
    <dgm:pt modelId="{017E095B-FCC6-4568-9E61-26FE05601F32}" type="sibTrans" cxnId="{3500E47D-A84A-4442-9118-FED96B64E501}">
      <dgm:prSet/>
      <dgm:spPr/>
      <dgm:t>
        <a:bodyPr/>
        <a:lstStyle/>
        <a:p>
          <a:endParaRPr lang="en-US"/>
        </a:p>
      </dgm:t>
    </dgm:pt>
    <dgm:pt modelId="{DADA6D07-77B5-4D8B-892B-8FF00092FF1B}" type="pres">
      <dgm:prSet presAssocID="{045D674F-2082-448C-91F2-DC2FB975DD27}" presName="Name0" presStyleCnt="0">
        <dgm:presLayoutVars>
          <dgm:dir/>
          <dgm:resizeHandles val="exact"/>
        </dgm:presLayoutVars>
      </dgm:prSet>
      <dgm:spPr/>
    </dgm:pt>
    <dgm:pt modelId="{344898A5-11E2-40E0-84FD-7ED04F65FE13}" type="pres">
      <dgm:prSet presAssocID="{107582FF-ED18-4A3B-A854-28FECCA4DACC}" presName="Name5" presStyleLbl="vennNode1" presStyleIdx="0" presStyleCnt="4">
        <dgm:presLayoutVars>
          <dgm:bulletEnabled val="1"/>
        </dgm:presLayoutVars>
      </dgm:prSet>
      <dgm:spPr/>
    </dgm:pt>
    <dgm:pt modelId="{C50416AD-2B51-4984-AEB4-77F7BB79F9B9}" type="pres">
      <dgm:prSet presAssocID="{ED63E377-7E99-47EF-8EFD-FF2B9B49A661}" presName="space" presStyleCnt="0"/>
      <dgm:spPr/>
    </dgm:pt>
    <dgm:pt modelId="{EAB30AFB-3DA3-4009-9159-2D3594BD702E}" type="pres">
      <dgm:prSet presAssocID="{8D200DC3-6A7B-4551-8ED8-35D3B778F144}" presName="Name5" presStyleLbl="vennNode1" presStyleIdx="1" presStyleCnt="4">
        <dgm:presLayoutVars>
          <dgm:bulletEnabled val="1"/>
        </dgm:presLayoutVars>
      </dgm:prSet>
      <dgm:spPr/>
    </dgm:pt>
    <dgm:pt modelId="{A56AA4F1-8DF4-4AB4-A273-09E662CDD497}" type="pres">
      <dgm:prSet presAssocID="{D4C091B2-1A05-49CD-B042-3CAA5B93B82E}" presName="space" presStyleCnt="0"/>
      <dgm:spPr/>
    </dgm:pt>
    <dgm:pt modelId="{39DC2C21-31AD-4B67-9545-8AB51CAAC5AE}" type="pres">
      <dgm:prSet presAssocID="{B9342D95-52C0-4BD2-808C-BD3BC196D23E}" presName="Name5" presStyleLbl="vennNode1" presStyleIdx="2" presStyleCnt="4">
        <dgm:presLayoutVars>
          <dgm:bulletEnabled val="1"/>
        </dgm:presLayoutVars>
      </dgm:prSet>
      <dgm:spPr/>
    </dgm:pt>
    <dgm:pt modelId="{6D0FCA3B-5EC4-4BDD-896D-5E8E7E069F21}" type="pres">
      <dgm:prSet presAssocID="{35BC1E53-9B81-43FB-BBC7-08317A8041F3}" presName="space" presStyleCnt="0"/>
      <dgm:spPr/>
    </dgm:pt>
    <dgm:pt modelId="{C1948713-DE9E-4AE5-8C0A-3F93B6CA32E7}" type="pres">
      <dgm:prSet presAssocID="{30ED0C61-2E60-45F0-B501-E22C8EDE2212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95DC7716-A13D-47B6-B4EB-B3B632AF299B}" type="presOf" srcId="{30ED0C61-2E60-45F0-B501-E22C8EDE2212}" destId="{C1948713-DE9E-4AE5-8C0A-3F93B6CA32E7}" srcOrd="0" destOrd="0" presId="urn:microsoft.com/office/officeart/2005/8/layout/venn3"/>
    <dgm:cxn modelId="{0644D420-11FC-471A-902B-E06DDF52AFF7}" srcId="{045D674F-2082-448C-91F2-DC2FB975DD27}" destId="{B9342D95-52C0-4BD2-808C-BD3BC196D23E}" srcOrd="2" destOrd="0" parTransId="{8AC54368-A226-4785-9173-22666A79B0DF}" sibTransId="{35BC1E53-9B81-43FB-BBC7-08317A8041F3}"/>
    <dgm:cxn modelId="{B967752C-908C-4377-9EA6-0BED51646EBE}" type="presOf" srcId="{B9342D95-52C0-4BD2-808C-BD3BC196D23E}" destId="{39DC2C21-31AD-4B67-9545-8AB51CAAC5AE}" srcOrd="0" destOrd="0" presId="urn:microsoft.com/office/officeart/2005/8/layout/venn3"/>
    <dgm:cxn modelId="{3500E47D-A84A-4442-9118-FED96B64E501}" srcId="{045D674F-2082-448C-91F2-DC2FB975DD27}" destId="{30ED0C61-2E60-45F0-B501-E22C8EDE2212}" srcOrd="3" destOrd="0" parTransId="{9E484D02-6D8C-470B-ADA3-B2B5C64A443D}" sibTransId="{017E095B-FCC6-4568-9E61-26FE05601F32}"/>
    <dgm:cxn modelId="{F21E9D80-A09B-4DF3-8816-1A824821F450}" type="presOf" srcId="{8D200DC3-6A7B-4551-8ED8-35D3B778F144}" destId="{EAB30AFB-3DA3-4009-9159-2D3594BD702E}" srcOrd="0" destOrd="0" presId="urn:microsoft.com/office/officeart/2005/8/layout/venn3"/>
    <dgm:cxn modelId="{6CDCC184-2970-4A39-A561-B82F0B237166}" type="presOf" srcId="{107582FF-ED18-4A3B-A854-28FECCA4DACC}" destId="{344898A5-11E2-40E0-84FD-7ED04F65FE13}" srcOrd="0" destOrd="0" presId="urn:microsoft.com/office/officeart/2005/8/layout/venn3"/>
    <dgm:cxn modelId="{DB0D4785-5BF9-4FC5-8872-43BF57EF7B6E}" type="presOf" srcId="{045D674F-2082-448C-91F2-DC2FB975DD27}" destId="{DADA6D07-77B5-4D8B-892B-8FF00092FF1B}" srcOrd="0" destOrd="0" presId="urn:microsoft.com/office/officeart/2005/8/layout/venn3"/>
    <dgm:cxn modelId="{9FD2AD94-EABA-4E24-B01B-A9C1714EEAF6}" srcId="{045D674F-2082-448C-91F2-DC2FB975DD27}" destId="{107582FF-ED18-4A3B-A854-28FECCA4DACC}" srcOrd="0" destOrd="0" parTransId="{96E9F639-928C-4293-AF75-4AABED6910E1}" sibTransId="{ED63E377-7E99-47EF-8EFD-FF2B9B49A661}"/>
    <dgm:cxn modelId="{CA03A6B4-724F-43AC-9345-FD7EA0397442}" srcId="{045D674F-2082-448C-91F2-DC2FB975DD27}" destId="{8D200DC3-6A7B-4551-8ED8-35D3B778F144}" srcOrd="1" destOrd="0" parTransId="{F4ED0F8A-3ADA-4176-B509-21080291B040}" sibTransId="{D4C091B2-1A05-49CD-B042-3CAA5B93B82E}"/>
    <dgm:cxn modelId="{37012D6A-EA12-4F93-9E24-70043B3B1043}" type="presParOf" srcId="{DADA6D07-77B5-4D8B-892B-8FF00092FF1B}" destId="{344898A5-11E2-40E0-84FD-7ED04F65FE13}" srcOrd="0" destOrd="0" presId="urn:microsoft.com/office/officeart/2005/8/layout/venn3"/>
    <dgm:cxn modelId="{16EEA776-B4CA-48C6-8BE5-19981D105113}" type="presParOf" srcId="{DADA6D07-77B5-4D8B-892B-8FF00092FF1B}" destId="{C50416AD-2B51-4984-AEB4-77F7BB79F9B9}" srcOrd="1" destOrd="0" presId="urn:microsoft.com/office/officeart/2005/8/layout/venn3"/>
    <dgm:cxn modelId="{9492C135-B4C9-4CDE-9DE5-E29EF3962071}" type="presParOf" srcId="{DADA6D07-77B5-4D8B-892B-8FF00092FF1B}" destId="{EAB30AFB-3DA3-4009-9159-2D3594BD702E}" srcOrd="2" destOrd="0" presId="urn:microsoft.com/office/officeart/2005/8/layout/venn3"/>
    <dgm:cxn modelId="{DC375EF4-3953-439F-BD38-47AC1C6EE1B0}" type="presParOf" srcId="{DADA6D07-77B5-4D8B-892B-8FF00092FF1B}" destId="{A56AA4F1-8DF4-4AB4-A273-09E662CDD497}" srcOrd="3" destOrd="0" presId="urn:microsoft.com/office/officeart/2005/8/layout/venn3"/>
    <dgm:cxn modelId="{9ED9C68D-43EB-4748-892A-1FB5503118EB}" type="presParOf" srcId="{DADA6D07-77B5-4D8B-892B-8FF00092FF1B}" destId="{39DC2C21-31AD-4B67-9545-8AB51CAAC5AE}" srcOrd="4" destOrd="0" presId="urn:microsoft.com/office/officeart/2005/8/layout/venn3"/>
    <dgm:cxn modelId="{2A514AA2-EE63-48B4-A6A1-7582BD70EE42}" type="presParOf" srcId="{DADA6D07-77B5-4D8B-892B-8FF00092FF1B}" destId="{6D0FCA3B-5EC4-4BDD-896D-5E8E7E069F21}" srcOrd="5" destOrd="0" presId="urn:microsoft.com/office/officeart/2005/8/layout/venn3"/>
    <dgm:cxn modelId="{8A2CA718-579C-42FC-8B84-82BFCDFA80EA}" type="presParOf" srcId="{DADA6D07-77B5-4D8B-892B-8FF00092FF1B}" destId="{C1948713-DE9E-4AE5-8C0A-3F93B6CA32E7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2ED121-E638-41E5-988A-C931579F88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1AF343-D8C7-4005-AA2A-12EAB3A18EE1}">
      <dgm:prSet/>
      <dgm:spPr/>
      <dgm:t>
        <a:bodyPr/>
        <a:lstStyle/>
        <a:p>
          <a:r>
            <a:rPr lang="en-US" dirty="0"/>
            <a:t>66 Tables are there</a:t>
          </a:r>
        </a:p>
      </dgm:t>
    </dgm:pt>
    <dgm:pt modelId="{ABA0C00A-AE5C-48A0-9597-8339774F0011}" type="parTrans" cxnId="{2DAF8947-11F4-4569-A52C-2DB7F96ECDE3}">
      <dgm:prSet/>
      <dgm:spPr/>
      <dgm:t>
        <a:bodyPr/>
        <a:lstStyle/>
        <a:p>
          <a:endParaRPr lang="en-US"/>
        </a:p>
      </dgm:t>
    </dgm:pt>
    <dgm:pt modelId="{F2D9EC71-9F76-4701-967C-C6F72F072026}" type="sibTrans" cxnId="{2DAF8947-11F4-4569-A52C-2DB7F96ECDE3}">
      <dgm:prSet/>
      <dgm:spPr/>
      <dgm:t>
        <a:bodyPr/>
        <a:lstStyle/>
        <a:p>
          <a:endParaRPr lang="en-US"/>
        </a:p>
      </dgm:t>
    </dgm:pt>
    <dgm:pt modelId="{EAD54F0F-9541-4029-B053-5DB294F9CB5B}">
      <dgm:prSet/>
      <dgm:spPr/>
      <dgm:t>
        <a:bodyPr/>
        <a:lstStyle/>
        <a:p>
          <a:r>
            <a:rPr lang="en-US" dirty="0"/>
            <a:t>Model is dependent to-</a:t>
          </a:r>
        </a:p>
      </dgm:t>
    </dgm:pt>
    <dgm:pt modelId="{F127D50E-6FA4-458D-B67D-7ABA6ABF2689}" type="parTrans" cxnId="{81FAD3BE-1E96-44D9-BB6F-9CDD322FF39D}">
      <dgm:prSet/>
      <dgm:spPr/>
      <dgm:t>
        <a:bodyPr/>
        <a:lstStyle/>
        <a:p>
          <a:endParaRPr lang="en-US"/>
        </a:p>
      </dgm:t>
    </dgm:pt>
    <dgm:pt modelId="{F64559BA-CAD6-4BE8-8CB5-ADC80CAAB3CD}" type="sibTrans" cxnId="{81FAD3BE-1E96-44D9-BB6F-9CDD322FF39D}">
      <dgm:prSet/>
      <dgm:spPr/>
      <dgm:t>
        <a:bodyPr/>
        <a:lstStyle/>
        <a:p>
          <a:endParaRPr lang="en-US"/>
        </a:p>
      </dgm:t>
    </dgm:pt>
    <dgm:pt modelId="{6A6E90BD-2987-4975-B122-13E13519DB02}">
      <dgm:prSet/>
      <dgm:spPr/>
      <dgm:t>
        <a:bodyPr/>
        <a:lstStyle/>
        <a:p>
          <a:r>
            <a:rPr lang="en-US" dirty="0"/>
            <a:t>Course Module</a:t>
          </a:r>
        </a:p>
      </dgm:t>
    </dgm:pt>
    <dgm:pt modelId="{C5E6C0A4-F8AC-4F16-A4EB-7598158CDC3A}" type="parTrans" cxnId="{E23FCC71-9B56-402A-A422-E3DF2197F153}">
      <dgm:prSet/>
      <dgm:spPr/>
      <dgm:t>
        <a:bodyPr/>
        <a:lstStyle/>
        <a:p>
          <a:endParaRPr lang="en-US"/>
        </a:p>
      </dgm:t>
    </dgm:pt>
    <dgm:pt modelId="{CA288C17-77E9-4042-A3FE-4FE617E31CE3}" type="sibTrans" cxnId="{E23FCC71-9B56-402A-A422-E3DF2197F153}">
      <dgm:prSet/>
      <dgm:spPr/>
      <dgm:t>
        <a:bodyPr/>
        <a:lstStyle/>
        <a:p>
          <a:endParaRPr lang="en-US"/>
        </a:p>
      </dgm:t>
    </dgm:pt>
    <dgm:pt modelId="{56A03162-576E-4355-B271-8CD164FEF934}">
      <dgm:prSet/>
      <dgm:spPr/>
      <dgm:t>
        <a:bodyPr/>
        <a:lstStyle/>
        <a:p>
          <a:r>
            <a:rPr lang="en-US"/>
            <a:t>Facility Module</a:t>
          </a:r>
        </a:p>
      </dgm:t>
    </dgm:pt>
    <dgm:pt modelId="{9ECDC1D2-A579-4146-A3BE-4F1987D975FC}" type="parTrans" cxnId="{FCD79589-70C8-45CC-9BD2-8A41ED1311D6}">
      <dgm:prSet/>
      <dgm:spPr/>
      <dgm:t>
        <a:bodyPr/>
        <a:lstStyle/>
        <a:p>
          <a:endParaRPr lang="en-US"/>
        </a:p>
      </dgm:t>
    </dgm:pt>
    <dgm:pt modelId="{20B3EC94-12C5-47C2-B17C-90ED0CBE0B17}" type="sibTrans" cxnId="{FCD79589-70C8-45CC-9BD2-8A41ED1311D6}">
      <dgm:prSet/>
      <dgm:spPr/>
      <dgm:t>
        <a:bodyPr/>
        <a:lstStyle/>
        <a:p>
          <a:endParaRPr lang="en-US"/>
        </a:p>
      </dgm:t>
    </dgm:pt>
    <dgm:pt modelId="{C6C3009B-D369-4540-8084-63959CBEDED5}">
      <dgm:prSet/>
      <dgm:spPr/>
      <dgm:t>
        <a:bodyPr/>
        <a:lstStyle/>
        <a:p>
          <a:r>
            <a:rPr lang="en-US"/>
            <a:t>Faculty Module</a:t>
          </a:r>
        </a:p>
      </dgm:t>
    </dgm:pt>
    <dgm:pt modelId="{71AB04BA-F6E8-4C83-8F99-591748665683}" type="parTrans" cxnId="{E3545E5C-F8C5-44F0-A17E-786C92D2B61C}">
      <dgm:prSet/>
      <dgm:spPr/>
      <dgm:t>
        <a:bodyPr/>
        <a:lstStyle/>
        <a:p>
          <a:endParaRPr lang="en-US"/>
        </a:p>
      </dgm:t>
    </dgm:pt>
    <dgm:pt modelId="{89130219-F9E5-4F42-B1A5-082B1169EDB5}" type="sibTrans" cxnId="{E3545E5C-F8C5-44F0-A17E-786C92D2B61C}">
      <dgm:prSet/>
      <dgm:spPr/>
      <dgm:t>
        <a:bodyPr/>
        <a:lstStyle/>
        <a:p>
          <a:endParaRPr lang="en-US"/>
        </a:p>
      </dgm:t>
    </dgm:pt>
    <dgm:pt modelId="{24F08710-D443-4669-9E4E-844381BC9169}">
      <dgm:prSet/>
      <dgm:spPr/>
      <dgm:t>
        <a:bodyPr/>
        <a:lstStyle/>
        <a:p>
          <a:r>
            <a:rPr lang="en-US" dirty="0"/>
            <a:t>Student Module.</a:t>
          </a:r>
        </a:p>
      </dgm:t>
    </dgm:pt>
    <dgm:pt modelId="{EE2E56DC-7369-4960-99D0-80C3FD739132}" type="parTrans" cxnId="{40E56581-00F7-4C49-870A-2BC8D68C758E}">
      <dgm:prSet/>
      <dgm:spPr/>
      <dgm:t>
        <a:bodyPr/>
        <a:lstStyle/>
        <a:p>
          <a:endParaRPr lang="en-US"/>
        </a:p>
      </dgm:t>
    </dgm:pt>
    <dgm:pt modelId="{FF54B903-463D-49E2-BF70-25667B3AFA41}" type="sibTrans" cxnId="{40E56581-00F7-4C49-870A-2BC8D68C758E}">
      <dgm:prSet/>
      <dgm:spPr/>
      <dgm:t>
        <a:bodyPr/>
        <a:lstStyle/>
        <a:p>
          <a:endParaRPr lang="en-US"/>
        </a:p>
      </dgm:t>
    </dgm:pt>
    <dgm:pt modelId="{7CA31145-930F-4D25-B1AC-3511474E83C0}" type="pres">
      <dgm:prSet presAssocID="{052ED121-E638-41E5-988A-C931579F88EA}" presName="linear" presStyleCnt="0">
        <dgm:presLayoutVars>
          <dgm:animLvl val="lvl"/>
          <dgm:resizeHandles val="exact"/>
        </dgm:presLayoutVars>
      </dgm:prSet>
      <dgm:spPr/>
    </dgm:pt>
    <dgm:pt modelId="{5992A4A1-3452-40E4-BA37-9E75E9A1D947}" type="pres">
      <dgm:prSet presAssocID="{3E1AF343-D8C7-4005-AA2A-12EAB3A18EE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7830EA-EBBC-4B16-BA65-17E329482FA3}" type="pres">
      <dgm:prSet presAssocID="{F2D9EC71-9F76-4701-967C-C6F72F072026}" presName="spacer" presStyleCnt="0"/>
      <dgm:spPr/>
    </dgm:pt>
    <dgm:pt modelId="{AC45CB18-AD9E-46CB-8D84-EC5BFABA2E37}" type="pres">
      <dgm:prSet presAssocID="{EAD54F0F-9541-4029-B053-5DB294F9CB5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0C96A66-59D6-4A56-85C9-4FC3C3D8E78F}" type="pres">
      <dgm:prSet presAssocID="{EAD54F0F-9541-4029-B053-5DB294F9CB5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B695A3B-074A-4085-AA48-BEF1134BE3C5}" type="presOf" srcId="{24F08710-D443-4669-9E4E-844381BC9169}" destId="{60C96A66-59D6-4A56-85C9-4FC3C3D8E78F}" srcOrd="0" destOrd="3" presId="urn:microsoft.com/office/officeart/2005/8/layout/vList2"/>
    <dgm:cxn modelId="{E3545E5C-F8C5-44F0-A17E-786C92D2B61C}" srcId="{EAD54F0F-9541-4029-B053-5DB294F9CB5B}" destId="{C6C3009B-D369-4540-8084-63959CBEDED5}" srcOrd="2" destOrd="0" parTransId="{71AB04BA-F6E8-4C83-8F99-591748665683}" sibTransId="{89130219-F9E5-4F42-B1A5-082B1169EDB5}"/>
    <dgm:cxn modelId="{0D535145-0179-42CE-B76D-53BD7CD6D9CE}" type="presOf" srcId="{3E1AF343-D8C7-4005-AA2A-12EAB3A18EE1}" destId="{5992A4A1-3452-40E4-BA37-9E75E9A1D947}" srcOrd="0" destOrd="0" presId="urn:microsoft.com/office/officeart/2005/8/layout/vList2"/>
    <dgm:cxn modelId="{2DAF8947-11F4-4569-A52C-2DB7F96ECDE3}" srcId="{052ED121-E638-41E5-988A-C931579F88EA}" destId="{3E1AF343-D8C7-4005-AA2A-12EAB3A18EE1}" srcOrd="0" destOrd="0" parTransId="{ABA0C00A-AE5C-48A0-9597-8339774F0011}" sibTransId="{F2D9EC71-9F76-4701-967C-C6F72F072026}"/>
    <dgm:cxn modelId="{E23FCC71-9B56-402A-A422-E3DF2197F153}" srcId="{EAD54F0F-9541-4029-B053-5DB294F9CB5B}" destId="{6A6E90BD-2987-4975-B122-13E13519DB02}" srcOrd="0" destOrd="0" parTransId="{C5E6C0A4-F8AC-4F16-A4EB-7598158CDC3A}" sibTransId="{CA288C17-77E9-4042-A3FE-4FE617E31CE3}"/>
    <dgm:cxn modelId="{EE044679-AA51-4680-BA21-35CA6FCCA5FC}" type="presOf" srcId="{052ED121-E638-41E5-988A-C931579F88EA}" destId="{7CA31145-930F-4D25-B1AC-3511474E83C0}" srcOrd="0" destOrd="0" presId="urn:microsoft.com/office/officeart/2005/8/layout/vList2"/>
    <dgm:cxn modelId="{40E56581-00F7-4C49-870A-2BC8D68C758E}" srcId="{EAD54F0F-9541-4029-B053-5DB294F9CB5B}" destId="{24F08710-D443-4669-9E4E-844381BC9169}" srcOrd="3" destOrd="0" parTransId="{EE2E56DC-7369-4960-99D0-80C3FD739132}" sibTransId="{FF54B903-463D-49E2-BF70-25667B3AFA41}"/>
    <dgm:cxn modelId="{FCD79589-70C8-45CC-9BD2-8A41ED1311D6}" srcId="{EAD54F0F-9541-4029-B053-5DB294F9CB5B}" destId="{56A03162-576E-4355-B271-8CD164FEF934}" srcOrd="1" destOrd="0" parTransId="{9ECDC1D2-A579-4146-A3BE-4F1987D975FC}" sibTransId="{20B3EC94-12C5-47C2-B17C-90ED0CBE0B17}"/>
    <dgm:cxn modelId="{D5AED9A9-6E8D-4739-9A5C-C8D1E1B217B5}" type="presOf" srcId="{56A03162-576E-4355-B271-8CD164FEF934}" destId="{60C96A66-59D6-4A56-85C9-4FC3C3D8E78F}" srcOrd="0" destOrd="1" presId="urn:microsoft.com/office/officeart/2005/8/layout/vList2"/>
    <dgm:cxn modelId="{2AE2C2AD-4AA4-4710-9A10-DDB85A46BC79}" type="presOf" srcId="{C6C3009B-D369-4540-8084-63959CBEDED5}" destId="{60C96A66-59D6-4A56-85C9-4FC3C3D8E78F}" srcOrd="0" destOrd="2" presId="urn:microsoft.com/office/officeart/2005/8/layout/vList2"/>
    <dgm:cxn modelId="{DA216EBA-E14F-4657-845E-6A270A71154A}" type="presOf" srcId="{EAD54F0F-9541-4029-B053-5DB294F9CB5B}" destId="{AC45CB18-AD9E-46CB-8D84-EC5BFABA2E37}" srcOrd="0" destOrd="0" presId="urn:microsoft.com/office/officeart/2005/8/layout/vList2"/>
    <dgm:cxn modelId="{81FAD3BE-1E96-44D9-BB6F-9CDD322FF39D}" srcId="{052ED121-E638-41E5-988A-C931579F88EA}" destId="{EAD54F0F-9541-4029-B053-5DB294F9CB5B}" srcOrd="1" destOrd="0" parTransId="{F127D50E-6FA4-458D-B67D-7ABA6ABF2689}" sibTransId="{F64559BA-CAD6-4BE8-8CB5-ADC80CAAB3CD}"/>
    <dgm:cxn modelId="{DFB638EC-9ADB-4548-BA42-6389F67B75D3}" type="presOf" srcId="{6A6E90BD-2987-4975-B122-13E13519DB02}" destId="{60C96A66-59D6-4A56-85C9-4FC3C3D8E78F}" srcOrd="0" destOrd="0" presId="urn:microsoft.com/office/officeart/2005/8/layout/vList2"/>
    <dgm:cxn modelId="{474DA6BA-1468-450F-8AAB-EE5E26694E0D}" type="presParOf" srcId="{7CA31145-930F-4D25-B1AC-3511474E83C0}" destId="{5992A4A1-3452-40E4-BA37-9E75E9A1D947}" srcOrd="0" destOrd="0" presId="urn:microsoft.com/office/officeart/2005/8/layout/vList2"/>
    <dgm:cxn modelId="{D7C5DD79-7338-4CB6-BA00-E12832A35729}" type="presParOf" srcId="{7CA31145-930F-4D25-B1AC-3511474E83C0}" destId="{2C7830EA-EBBC-4B16-BA65-17E329482FA3}" srcOrd="1" destOrd="0" presId="urn:microsoft.com/office/officeart/2005/8/layout/vList2"/>
    <dgm:cxn modelId="{85B90EF3-4EFC-4608-9A18-AF3A56AE10D3}" type="presParOf" srcId="{7CA31145-930F-4D25-B1AC-3511474E83C0}" destId="{AC45CB18-AD9E-46CB-8D84-EC5BFABA2E37}" srcOrd="2" destOrd="0" presId="urn:microsoft.com/office/officeart/2005/8/layout/vList2"/>
    <dgm:cxn modelId="{E57558F8-18BB-4CF5-BBA4-3708A766D7A2}" type="presParOf" srcId="{7CA31145-930F-4D25-B1AC-3511474E83C0}" destId="{60C96A66-59D6-4A56-85C9-4FC3C3D8E78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6905CA-DEF8-4D11-8E8E-35415FE5B980}" type="doc">
      <dgm:prSet loTypeId="urn:microsoft.com/office/officeart/2011/layout/RadialPictureList" loCatId="officeonlin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7470A2-B5D7-4887-B4FD-B6021A4D4CF7}">
      <dgm:prSet phldrT="[Text]" custT="1"/>
      <dgm:spPr>
        <a:xfrm>
          <a:off x="2838648" y="1919894"/>
          <a:ext cx="1998436" cy="1998257"/>
        </a:xfrm>
      </dgm:spPr>
      <dgm:t>
        <a:bodyPr/>
        <a:lstStyle/>
        <a:p>
          <a:r>
            <a:rPr lang="en-US" sz="2800" dirty="0">
              <a:latin typeface="Century Gothic"/>
              <a:ea typeface="+mn-ea"/>
              <a:cs typeface="+mn-cs"/>
            </a:rPr>
            <a:t>Work Flow</a:t>
          </a:r>
        </a:p>
      </dgm:t>
    </dgm:pt>
    <dgm:pt modelId="{C7FB72E2-A81D-4936-94C5-846F95D01B10}" type="parTrans" cxnId="{A971AD42-BB12-4E5C-BD90-DB7621320F5D}">
      <dgm:prSet/>
      <dgm:spPr/>
      <dgm:t>
        <a:bodyPr/>
        <a:lstStyle/>
        <a:p>
          <a:endParaRPr lang="en-US"/>
        </a:p>
      </dgm:t>
    </dgm:pt>
    <dgm:pt modelId="{36A13DC7-7A59-4D72-A36F-54543C02182F}" type="sibTrans" cxnId="{A971AD42-BB12-4E5C-BD90-DB7621320F5D}">
      <dgm:prSet/>
      <dgm:spPr/>
      <dgm:t>
        <a:bodyPr/>
        <a:lstStyle/>
        <a:p>
          <a:endParaRPr lang="en-US"/>
        </a:p>
      </dgm:t>
    </dgm:pt>
    <dgm:pt modelId="{D2FE3027-CD5C-42F2-91EB-86FAC3E4BE0B}">
      <dgm:prSet phldrT="[Text]" custT="1"/>
      <dgm:spPr>
        <a:xfrm>
          <a:off x="787991" y="657572"/>
          <a:ext cx="1433405" cy="1036336"/>
        </a:xfrm>
      </dgm:spPr>
      <dgm:t>
        <a:bodyPr/>
        <a:lstStyle/>
        <a:p>
          <a:r>
            <a:rPr lang="en-US" sz="1800" dirty="0">
              <a:latin typeface="Century Gothic"/>
              <a:ea typeface="+mn-ea"/>
              <a:cs typeface="+mn-cs"/>
            </a:rPr>
            <a:t>E-R Model</a:t>
          </a:r>
        </a:p>
      </dgm:t>
    </dgm:pt>
    <dgm:pt modelId="{D970ABB7-5E37-4C46-AB28-EAAE4C62AF1F}" type="parTrans" cxnId="{2F708DD1-31DA-40F2-8F61-60D64D9DED0E}">
      <dgm:prSet/>
      <dgm:spPr/>
      <dgm:t>
        <a:bodyPr/>
        <a:lstStyle/>
        <a:p>
          <a:endParaRPr lang="en-US"/>
        </a:p>
      </dgm:t>
    </dgm:pt>
    <dgm:pt modelId="{3BD032F4-74D8-4DF5-A3F7-BE4B5F10D5BF}" type="sibTrans" cxnId="{2F708DD1-31DA-40F2-8F61-60D64D9DED0E}">
      <dgm:prSet/>
      <dgm:spPr/>
      <dgm:t>
        <a:bodyPr/>
        <a:lstStyle/>
        <a:p>
          <a:endParaRPr lang="en-US"/>
        </a:p>
      </dgm:t>
    </dgm:pt>
    <dgm:pt modelId="{960DD3F4-08B5-4717-B21F-9D7ADE4F9398}">
      <dgm:prSet phldrT="[Text]" custT="1"/>
      <dgm:spPr>
        <a:xfrm>
          <a:off x="0" y="1659669"/>
          <a:ext cx="1433405" cy="1036336"/>
        </a:xfrm>
      </dgm:spPr>
      <dgm:t>
        <a:bodyPr/>
        <a:lstStyle/>
        <a:p>
          <a:r>
            <a:rPr lang="en-US" sz="1800" dirty="0">
              <a:latin typeface="Century Gothic"/>
              <a:ea typeface="+mn-ea"/>
              <a:cs typeface="+mn-cs"/>
            </a:rPr>
            <a:t>Maven Project Quick-start</a:t>
          </a:r>
        </a:p>
      </dgm:t>
    </dgm:pt>
    <dgm:pt modelId="{839A0E79-83CF-4D81-910F-C4D38D5DC2A9}" type="parTrans" cxnId="{F0B079DC-9100-43CB-83F4-47AC9676D6D6}">
      <dgm:prSet/>
      <dgm:spPr/>
      <dgm:t>
        <a:bodyPr/>
        <a:lstStyle/>
        <a:p>
          <a:endParaRPr lang="en-US"/>
        </a:p>
      </dgm:t>
    </dgm:pt>
    <dgm:pt modelId="{D3D2787D-6A77-4635-9E00-A1E2766D7996}" type="sibTrans" cxnId="{F0B079DC-9100-43CB-83F4-47AC9676D6D6}">
      <dgm:prSet/>
      <dgm:spPr/>
      <dgm:t>
        <a:bodyPr/>
        <a:lstStyle/>
        <a:p>
          <a:endParaRPr lang="en-US"/>
        </a:p>
      </dgm:t>
    </dgm:pt>
    <dgm:pt modelId="{2047DE55-99B8-4790-89E2-F50A652A554B}">
      <dgm:prSet phldrT="[Text]" custT="1"/>
      <dgm:spPr>
        <a:xfrm>
          <a:off x="787991" y="4160573"/>
          <a:ext cx="1433405" cy="1036336"/>
        </a:xfrm>
      </dgm:spPr>
      <dgm:t>
        <a:bodyPr/>
        <a:lstStyle/>
        <a:p>
          <a:endParaRPr lang="en-US"/>
        </a:p>
      </dgm:t>
    </dgm:pt>
    <dgm:pt modelId="{048493D6-4426-4618-8C32-1CBA84A9753C}" type="sibTrans" cxnId="{721A35C3-DBEA-42F4-A54D-DFAAD999BF91}">
      <dgm:prSet/>
      <dgm:spPr/>
      <dgm:t>
        <a:bodyPr/>
        <a:lstStyle/>
        <a:p>
          <a:endParaRPr lang="en-US"/>
        </a:p>
      </dgm:t>
    </dgm:pt>
    <dgm:pt modelId="{C8D3E9CF-05DC-4FB6-BC89-86896EE18DEA}" type="parTrans" cxnId="{721A35C3-DBEA-42F4-A54D-DFAAD999BF91}">
      <dgm:prSet/>
      <dgm:spPr/>
      <dgm:t>
        <a:bodyPr/>
        <a:lstStyle/>
        <a:p>
          <a:endParaRPr lang="en-US"/>
        </a:p>
      </dgm:t>
    </dgm:pt>
    <dgm:pt modelId="{C0C01B88-9CE1-468B-9CBF-591339763F40}">
      <dgm:prSet phldrT="[Text]" custT="1"/>
      <dgm:spPr>
        <a:xfrm>
          <a:off x="0" y="3124236"/>
          <a:ext cx="1433405" cy="1036336"/>
        </a:xfrm>
      </dgm:spPr>
      <dgm:t>
        <a:bodyPr/>
        <a:lstStyle/>
        <a:p>
          <a:endParaRPr lang="en-US"/>
        </a:p>
      </dgm:t>
    </dgm:pt>
    <dgm:pt modelId="{E322421D-E49C-4213-8E54-92B0A3C2AA0D}" type="sibTrans" cxnId="{8D5FD78A-BE31-4FDE-A461-DA8AB34B38C6}">
      <dgm:prSet/>
      <dgm:spPr/>
      <dgm:t>
        <a:bodyPr/>
        <a:lstStyle/>
        <a:p>
          <a:endParaRPr lang="en-US"/>
        </a:p>
      </dgm:t>
    </dgm:pt>
    <dgm:pt modelId="{DFE94F7E-D535-430A-8BB1-49AC9838F4B9}" type="parTrans" cxnId="{8D5FD78A-BE31-4FDE-A461-DA8AB34B38C6}">
      <dgm:prSet/>
      <dgm:spPr/>
      <dgm:t>
        <a:bodyPr/>
        <a:lstStyle/>
        <a:p>
          <a:endParaRPr lang="en-US"/>
        </a:p>
      </dgm:t>
    </dgm:pt>
    <dgm:pt modelId="{087C6542-9BB9-4CF4-99EB-1335D02535E0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Documentation</a:t>
          </a:r>
        </a:p>
      </dgm:t>
    </dgm:pt>
    <dgm:pt modelId="{3C7178B2-AD8A-424D-83AC-C9B1E1D9E317}" type="sibTrans" cxnId="{2986CA77-755E-4C54-A991-3A95393E366D}">
      <dgm:prSet/>
      <dgm:spPr/>
      <dgm:t>
        <a:bodyPr/>
        <a:lstStyle/>
        <a:p>
          <a:endParaRPr lang="en-US"/>
        </a:p>
      </dgm:t>
    </dgm:pt>
    <dgm:pt modelId="{511C40FF-5FDC-4635-BD06-BE2D6ED202B1}" type="parTrans" cxnId="{2986CA77-755E-4C54-A991-3A95393E366D}">
      <dgm:prSet/>
      <dgm:spPr/>
      <dgm:t>
        <a:bodyPr/>
        <a:lstStyle/>
        <a:p>
          <a:endParaRPr lang="en-US"/>
        </a:p>
      </dgm:t>
    </dgm:pt>
    <dgm:pt modelId="{BCBA671E-8B0E-47E3-B726-8B2B073B000E}" type="pres">
      <dgm:prSet presAssocID="{E16905CA-DEF8-4D11-8E8E-35415FE5B980}" presName="Name0" presStyleCnt="0">
        <dgm:presLayoutVars>
          <dgm:chMax val="1"/>
          <dgm:chPref val="1"/>
          <dgm:dir val="rev"/>
          <dgm:resizeHandles/>
        </dgm:presLayoutVars>
      </dgm:prSet>
      <dgm:spPr/>
    </dgm:pt>
    <dgm:pt modelId="{05E59EE6-24A2-4651-996A-9AFB7B9FFC8F}" type="pres">
      <dgm:prSet presAssocID="{007470A2-B5D7-4887-B4FD-B6021A4D4CF7}" presName="Parent" presStyleLbl="node1" presStyleIdx="0" presStyleCnt="2">
        <dgm:presLayoutVars>
          <dgm:chMax val="4"/>
          <dgm:chPref val="3"/>
        </dgm:presLayoutVars>
      </dgm:prSet>
      <dgm:spPr>
        <a:prstGeom prst="ellipse">
          <a:avLst/>
        </a:prstGeom>
      </dgm:spPr>
    </dgm:pt>
    <dgm:pt modelId="{7D552F91-8321-48B9-97A3-AB0CDEED05F4}" type="pres">
      <dgm:prSet presAssocID="{D2FE3027-CD5C-42F2-91EB-86FAC3E4BE0B}" presName="Accent" presStyleLbl="node1" presStyleIdx="1" presStyleCnt="2" custScaleX="135079" custScaleY="82887" custLinFactNeighborX="10711"/>
      <dgm:spPr/>
    </dgm:pt>
    <dgm:pt modelId="{AD44D3C3-DB9B-44E6-9EBA-1ABEAF578CCE}" type="pres">
      <dgm:prSet presAssocID="{D2FE3027-CD5C-42F2-91EB-86FAC3E4BE0B}" presName="Image1" presStyleLbl="fgImgPlace1" presStyleIdx="0" presStyleCnt="3" custScaleX="75956" custScaleY="65491" custLinFactNeighborX="-23818" custLinFactNeighborY="28660"/>
      <dgm:spPr>
        <a:blipFill dpi="0" rotWithShape="1">
          <a:blip xmlns:r="http://schemas.openxmlformats.org/officeDocument/2006/relationships" r:embed="rId1" cstate="print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up of hand holding pencil and sketching" title="Sample Picture"/>
        </a:ext>
      </dgm:extLst>
    </dgm:pt>
    <dgm:pt modelId="{65B7E6BD-C6A6-4F41-89B9-5B6742A43094}" type="pres">
      <dgm:prSet presAssocID="{D2FE3027-CD5C-42F2-91EB-86FAC3E4BE0B}" presName="Child1" presStyleLbl="revTx" presStyleIdx="0" presStyleCnt="3" custScaleX="74244" custLinFactNeighborX="1969" custLinFactNeighborY="28993">
        <dgm:presLayoutVars>
          <dgm:chMax val="0"/>
          <dgm:chPref val="0"/>
          <dgm:bulletEnabled val="1"/>
        </dgm:presLayoutVars>
      </dgm:prSet>
      <dgm:spPr/>
    </dgm:pt>
    <dgm:pt modelId="{7686F81A-6E9C-4CA3-BC14-46CD62E94B35}" type="pres">
      <dgm:prSet presAssocID="{960DD3F4-08B5-4717-B21F-9D7ADE4F9398}" presName="Image2" presStyleCnt="0"/>
      <dgm:spPr/>
    </dgm:pt>
    <dgm:pt modelId="{6E832A74-A124-441D-ACC6-D1694DBD5B6E}" type="pres">
      <dgm:prSet presAssocID="{960DD3F4-08B5-4717-B21F-9D7ADE4F9398}" presName="Image" presStyleLbl="fgImgPlace1" presStyleIdx="1" presStyleCnt="3" custScaleX="77625" custScaleY="72542" custLinFactNeighborX="-30209" custLinFactNeighborY="158"/>
      <dgm:spPr>
        <a:blipFill>
          <a:blip xmlns:r="http://schemas.openxmlformats.org/officeDocument/2006/relationships" r:embed="rId3">
            <a:duotone>
              <a:schemeClr val="accent5">
                <a:hueOff val="-2241684"/>
                <a:satOff val="3452"/>
                <a:lumOff val="1029"/>
                <a:alphaOff val="0"/>
                <a:shade val="20000"/>
                <a:satMod val="200000"/>
              </a:schemeClr>
              <a:schemeClr val="accent5">
                <a:hueOff val="-2241684"/>
                <a:satOff val="3452"/>
                <a:lumOff val="1029"/>
                <a:alphaOff val="0"/>
                <a:tint val="12000"/>
                <a:satMod val="190000"/>
              </a:schemeClr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E0B03E8D-DA9F-4A79-A7A5-8062FC475A8D}" type="pres">
      <dgm:prSet presAssocID="{960DD3F4-08B5-4717-B21F-9D7ADE4F9398}" presName="Child2" presStyleLbl="revTx" presStyleIdx="1" presStyleCnt="3" custLinFactNeighborX="-9979" custLinFactNeighborY="-2108">
        <dgm:presLayoutVars>
          <dgm:chMax val="0"/>
          <dgm:chPref val="0"/>
          <dgm:bulletEnabled val="1"/>
        </dgm:presLayoutVars>
      </dgm:prSet>
      <dgm:spPr/>
    </dgm:pt>
    <dgm:pt modelId="{F9B0B2E7-2445-4D1D-A832-94B0F393F694}" type="pres">
      <dgm:prSet presAssocID="{087C6542-9BB9-4CF4-99EB-1335D02535E0}" presName="Image3" presStyleCnt="0"/>
      <dgm:spPr/>
    </dgm:pt>
    <dgm:pt modelId="{73F73EB4-8782-406B-938E-8693F656C636}" type="pres">
      <dgm:prSet presAssocID="{087C6542-9BB9-4CF4-99EB-1335D02535E0}" presName="Image" presStyleLbl="fgImgPlace1" presStyleIdx="2" presStyleCnt="3" custScaleX="72131" custScaleY="69629" custLinFactY="-100000" custLinFactNeighborX="67276" custLinFactNeighborY="-156943"/>
      <dgm:spPr>
        <a:blipFill>
          <a:blip xmlns:r="http://schemas.openxmlformats.org/officeDocument/2006/relationships" r:embed="rId5" cstate="print">
            <a:duotone>
              <a:schemeClr val="accent5">
                <a:hueOff val="-4483369"/>
                <a:satOff val="6904"/>
                <a:lumOff val="2058"/>
                <a:alphaOff val="0"/>
                <a:shade val="20000"/>
                <a:satMod val="200000"/>
              </a:schemeClr>
              <a:schemeClr val="accent5">
                <a:hueOff val="-4483369"/>
                <a:satOff val="6904"/>
                <a:lumOff val="205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7000" b="-27000"/>
          </a:stretch>
        </a:blipFill>
      </dgm:spPr>
    </dgm:pt>
    <dgm:pt modelId="{D807C00E-C427-4CBE-87D2-A2B6AD47F081}" type="pres">
      <dgm:prSet presAssocID="{087C6542-9BB9-4CF4-99EB-1335D02535E0}" presName="Child3" presStyleLbl="revTx" presStyleIdx="2" presStyleCnt="3" custScaleX="118525" custScaleY="72445" custLinFactY="-100000" custLinFactNeighborX="51785" custLinFactNeighborY="-173856">
        <dgm:presLayoutVars>
          <dgm:chMax val="0"/>
          <dgm:chPref val="0"/>
          <dgm:bulletEnabled val="1"/>
        </dgm:presLayoutVars>
      </dgm:prSet>
      <dgm:spPr/>
    </dgm:pt>
  </dgm:ptLst>
  <dgm:cxnLst>
    <dgm:cxn modelId="{39751837-0FFE-4F81-99AC-9ED00CF4F5B3}" type="presOf" srcId="{960DD3F4-08B5-4717-B21F-9D7ADE4F9398}" destId="{E0B03E8D-DA9F-4A79-A7A5-8062FC475A8D}" srcOrd="0" destOrd="0" presId="urn:microsoft.com/office/officeart/2011/layout/RadialPictureList"/>
    <dgm:cxn modelId="{A971AD42-BB12-4E5C-BD90-DB7621320F5D}" srcId="{E16905CA-DEF8-4D11-8E8E-35415FE5B980}" destId="{007470A2-B5D7-4887-B4FD-B6021A4D4CF7}" srcOrd="0" destOrd="0" parTransId="{C7FB72E2-A81D-4936-94C5-846F95D01B10}" sibTransId="{36A13DC7-7A59-4D72-A36F-54543C02182F}"/>
    <dgm:cxn modelId="{2986CA77-755E-4C54-A991-3A95393E366D}" srcId="{007470A2-B5D7-4887-B4FD-B6021A4D4CF7}" destId="{087C6542-9BB9-4CF4-99EB-1335D02535E0}" srcOrd="2" destOrd="0" parTransId="{511C40FF-5FDC-4635-BD06-BE2D6ED202B1}" sibTransId="{3C7178B2-AD8A-424D-83AC-C9B1E1D9E317}"/>
    <dgm:cxn modelId="{EA2F297E-BBEB-4B49-A9F4-3C8EF912C59B}" type="presOf" srcId="{D2FE3027-CD5C-42F2-91EB-86FAC3E4BE0B}" destId="{65B7E6BD-C6A6-4F41-89B9-5B6742A43094}" srcOrd="0" destOrd="0" presId="urn:microsoft.com/office/officeart/2011/layout/RadialPictureList"/>
    <dgm:cxn modelId="{8D5FD78A-BE31-4FDE-A461-DA8AB34B38C6}" srcId="{E16905CA-DEF8-4D11-8E8E-35415FE5B980}" destId="{C0C01B88-9CE1-468B-9CBF-591339763F40}" srcOrd="1" destOrd="0" parTransId="{DFE94F7E-D535-430A-8BB1-49AC9838F4B9}" sibTransId="{E322421D-E49C-4213-8E54-92B0A3C2AA0D}"/>
    <dgm:cxn modelId="{B12CE0AB-E58C-49E1-8188-168DF2948C30}" type="presOf" srcId="{E16905CA-DEF8-4D11-8E8E-35415FE5B980}" destId="{BCBA671E-8B0E-47E3-B726-8B2B073B000E}" srcOrd="0" destOrd="0" presId="urn:microsoft.com/office/officeart/2011/layout/RadialPictureList"/>
    <dgm:cxn modelId="{68198FB9-F49E-464F-8379-313D2E60FE7A}" type="presOf" srcId="{007470A2-B5D7-4887-B4FD-B6021A4D4CF7}" destId="{05E59EE6-24A2-4651-996A-9AFB7B9FFC8F}" srcOrd="0" destOrd="0" presId="urn:microsoft.com/office/officeart/2011/layout/RadialPictureList"/>
    <dgm:cxn modelId="{721A35C3-DBEA-42F4-A54D-DFAAD999BF91}" srcId="{C0C01B88-9CE1-468B-9CBF-591339763F40}" destId="{2047DE55-99B8-4790-89E2-F50A652A554B}" srcOrd="0" destOrd="0" parTransId="{C8D3E9CF-05DC-4FB6-BC89-86896EE18DEA}" sibTransId="{048493D6-4426-4618-8C32-1CBA84A9753C}"/>
    <dgm:cxn modelId="{2F708DD1-31DA-40F2-8F61-60D64D9DED0E}" srcId="{007470A2-B5D7-4887-B4FD-B6021A4D4CF7}" destId="{D2FE3027-CD5C-42F2-91EB-86FAC3E4BE0B}" srcOrd="0" destOrd="0" parTransId="{D970ABB7-5E37-4C46-AB28-EAAE4C62AF1F}" sibTransId="{3BD032F4-74D8-4DF5-A3F7-BE4B5F10D5BF}"/>
    <dgm:cxn modelId="{497F07DC-2017-4B29-B698-71BDF92C9F18}" type="presOf" srcId="{087C6542-9BB9-4CF4-99EB-1335D02535E0}" destId="{D807C00E-C427-4CBE-87D2-A2B6AD47F081}" srcOrd="0" destOrd="0" presId="urn:microsoft.com/office/officeart/2011/layout/RadialPictureList"/>
    <dgm:cxn modelId="{F0B079DC-9100-43CB-83F4-47AC9676D6D6}" srcId="{007470A2-B5D7-4887-B4FD-B6021A4D4CF7}" destId="{960DD3F4-08B5-4717-B21F-9D7ADE4F9398}" srcOrd="1" destOrd="0" parTransId="{839A0E79-83CF-4D81-910F-C4D38D5DC2A9}" sibTransId="{D3D2787D-6A77-4635-9E00-A1E2766D7996}"/>
    <dgm:cxn modelId="{E6385369-ADA6-418F-A306-28B8D943EE0C}" type="presParOf" srcId="{BCBA671E-8B0E-47E3-B726-8B2B073B000E}" destId="{05E59EE6-24A2-4651-996A-9AFB7B9FFC8F}" srcOrd="0" destOrd="0" presId="urn:microsoft.com/office/officeart/2011/layout/RadialPictureList"/>
    <dgm:cxn modelId="{ED3B29EF-CD60-44DA-B80B-31076B00EDCB}" type="presParOf" srcId="{BCBA671E-8B0E-47E3-B726-8B2B073B000E}" destId="{7D552F91-8321-48B9-97A3-AB0CDEED05F4}" srcOrd="1" destOrd="0" presId="urn:microsoft.com/office/officeart/2011/layout/RadialPictureList"/>
    <dgm:cxn modelId="{1B0CAF36-36B6-4676-87A7-86B4FE279BA1}" type="presParOf" srcId="{BCBA671E-8B0E-47E3-B726-8B2B073B000E}" destId="{AD44D3C3-DB9B-44E6-9EBA-1ABEAF578CCE}" srcOrd="2" destOrd="0" presId="urn:microsoft.com/office/officeart/2011/layout/RadialPictureList"/>
    <dgm:cxn modelId="{27BE8DFA-E29B-4BAC-81F4-9EF9C02DD76D}" type="presParOf" srcId="{BCBA671E-8B0E-47E3-B726-8B2B073B000E}" destId="{65B7E6BD-C6A6-4F41-89B9-5B6742A43094}" srcOrd="3" destOrd="0" presId="urn:microsoft.com/office/officeart/2011/layout/RadialPictureList"/>
    <dgm:cxn modelId="{2E65FF6C-4750-4413-9549-EAA2B9B831C0}" type="presParOf" srcId="{BCBA671E-8B0E-47E3-B726-8B2B073B000E}" destId="{7686F81A-6E9C-4CA3-BC14-46CD62E94B35}" srcOrd="4" destOrd="0" presId="urn:microsoft.com/office/officeart/2011/layout/RadialPictureList"/>
    <dgm:cxn modelId="{C323425A-CA80-4DCB-B109-AA8FD6756140}" type="presParOf" srcId="{7686F81A-6E9C-4CA3-BC14-46CD62E94B35}" destId="{6E832A74-A124-441D-ACC6-D1694DBD5B6E}" srcOrd="0" destOrd="0" presId="urn:microsoft.com/office/officeart/2011/layout/RadialPictureList"/>
    <dgm:cxn modelId="{CAE27705-FE51-4748-86F9-22DBB37133F0}" type="presParOf" srcId="{BCBA671E-8B0E-47E3-B726-8B2B073B000E}" destId="{E0B03E8D-DA9F-4A79-A7A5-8062FC475A8D}" srcOrd="5" destOrd="0" presId="urn:microsoft.com/office/officeart/2011/layout/RadialPictureList"/>
    <dgm:cxn modelId="{63422A23-A6A6-40F9-B198-E1AE603FC40C}" type="presParOf" srcId="{BCBA671E-8B0E-47E3-B726-8B2B073B000E}" destId="{F9B0B2E7-2445-4D1D-A832-94B0F393F694}" srcOrd="6" destOrd="0" presId="urn:microsoft.com/office/officeart/2011/layout/RadialPictureList"/>
    <dgm:cxn modelId="{CB1EA7A0-15B5-433C-9494-D234E9A20B1E}" type="presParOf" srcId="{F9B0B2E7-2445-4D1D-A832-94B0F393F694}" destId="{73F73EB4-8782-406B-938E-8693F656C636}" srcOrd="0" destOrd="0" presId="urn:microsoft.com/office/officeart/2011/layout/RadialPictureList"/>
    <dgm:cxn modelId="{2071F96D-ADDC-4B99-8ED1-79B287185CD9}" type="presParOf" srcId="{BCBA671E-8B0E-47E3-B726-8B2B073B000E}" destId="{D807C00E-C427-4CBE-87D2-A2B6AD47F081}" srcOrd="7" destOrd="0" presId="urn:microsoft.com/office/officeart/2011/layout/RadialPictureList"/>
  </dgm:cxnLst>
  <dgm:bg>
    <a:noFill/>
    <a:effectLst>
      <a:outerShdw blurRad="50800" dist="50800" dir="5400000" algn="ctr" rotWithShape="0">
        <a:srgbClr val="000000">
          <a:alpha val="0"/>
        </a:srgb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97BBA-1AC5-4E13-A65B-324F900C8625}">
      <dsp:nvSpPr>
        <dsp:cNvPr id="0" name=""/>
        <dsp:cNvSpPr/>
      </dsp:nvSpPr>
      <dsp:spPr>
        <a:xfrm>
          <a:off x="0" y="306359"/>
          <a:ext cx="649287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D95D7-5724-4C62-ACFB-68D29E9CF9D0}">
      <dsp:nvSpPr>
        <dsp:cNvPr id="0" name=""/>
        <dsp:cNvSpPr/>
      </dsp:nvSpPr>
      <dsp:spPr>
        <a:xfrm>
          <a:off x="324643" y="84959"/>
          <a:ext cx="454501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 Overview</a:t>
          </a:r>
        </a:p>
      </dsp:txBody>
      <dsp:txXfrm>
        <a:off x="346259" y="106575"/>
        <a:ext cx="4501780" cy="399568"/>
      </dsp:txXfrm>
    </dsp:sp>
    <dsp:sp modelId="{2704915A-E3C7-447C-A03B-43ACAC9EF2B2}">
      <dsp:nvSpPr>
        <dsp:cNvPr id="0" name=""/>
        <dsp:cNvSpPr/>
      </dsp:nvSpPr>
      <dsp:spPr>
        <a:xfrm>
          <a:off x="0" y="986759"/>
          <a:ext cx="649287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35E66-CD7C-4494-88E7-6CD968B1CC6D}">
      <dsp:nvSpPr>
        <dsp:cNvPr id="0" name=""/>
        <dsp:cNvSpPr/>
      </dsp:nvSpPr>
      <dsp:spPr>
        <a:xfrm>
          <a:off x="324643" y="765359"/>
          <a:ext cx="454501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 requirements</a:t>
          </a:r>
        </a:p>
      </dsp:txBody>
      <dsp:txXfrm>
        <a:off x="346259" y="786975"/>
        <a:ext cx="4501780" cy="399568"/>
      </dsp:txXfrm>
    </dsp:sp>
    <dsp:sp modelId="{92A9E0C2-997A-4483-89CD-CBF12A2D6CCD}">
      <dsp:nvSpPr>
        <dsp:cNvPr id="0" name=""/>
        <dsp:cNvSpPr/>
      </dsp:nvSpPr>
      <dsp:spPr>
        <a:xfrm>
          <a:off x="0" y="1667159"/>
          <a:ext cx="649287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52733-C960-4F78-AB5D-94FCD20D5B5B}">
      <dsp:nvSpPr>
        <dsp:cNvPr id="0" name=""/>
        <dsp:cNvSpPr/>
      </dsp:nvSpPr>
      <dsp:spPr>
        <a:xfrm>
          <a:off x="324643" y="1445759"/>
          <a:ext cx="454501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 Lifecycle</a:t>
          </a:r>
        </a:p>
      </dsp:txBody>
      <dsp:txXfrm>
        <a:off x="346259" y="1467375"/>
        <a:ext cx="4501780" cy="399568"/>
      </dsp:txXfrm>
    </dsp:sp>
    <dsp:sp modelId="{D97A8225-AF68-4775-A061-52B1EB49788D}">
      <dsp:nvSpPr>
        <dsp:cNvPr id="0" name=""/>
        <dsp:cNvSpPr/>
      </dsp:nvSpPr>
      <dsp:spPr>
        <a:xfrm>
          <a:off x="0" y="2347560"/>
          <a:ext cx="649287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21A0A-388D-49C5-BE06-6C7F5227EE37}">
      <dsp:nvSpPr>
        <dsp:cNvPr id="0" name=""/>
        <dsp:cNvSpPr/>
      </dsp:nvSpPr>
      <dsp:spPr>
        <a:xfrm>
          <a:off x="324643" y="2126160"/>
          <a:ext cx="454501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Documentation</a:t>
          </a:r>
        </a:p>
      </dsp:txBody>
      <dsp:txXfrm>
        <a:off x="346259" y="2147776"/>
        <a:ext cx="4501780" cy="399568"/>
      </dsp:txXfrm>
    </dsp:sp>
    <dsp:sp modelId="{89379F71-E468-49AA-8504-9A4C75CCF0A7}">
      <dsp:nvSpPr>
        <dsp:cNvPr id="0" name=""/>
        <dsp:cNvSpPr/>
      </dsp:nvSpPr>
      <dsp:spPr>
        <a:xfrm>
          <a:off x="0" y="3027960"/>
          <a:ext cx="649287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F11E4-10B6-4F23-831C-2448F399A1D3}">
      <dsp:nvSpPr>
        <dsp:cNvPr id="0" name=""/>
        <dsp:cNvSpPr/>
      </dsp:nvSpPr>
      <dsp:spPr>
        <a:xfrm>
          <a:off x="324643" y="2806560"/>
          <a:ext cx="454501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E-R Model</a:t>
          </a:r>
        </a:p>
      </dsp:txBody>
      <dsp:txXfrm>
        <a:off x="346259" y="2828176"/>
        <a:ext cx="4501780" cy="399568"/>
      </dsp:txXfrm>
    </dsp:sp>
    <dsp:sp modelId="{BD1A8A11-BBAB-431D-B4B1-D8864D9FEC50}">
      <dsp:nvSpPr>
        <dsp:cNvPr id="0" name=""/>
        <dsp:cNvSpPr/>
      </dsp:nvSpPr>
      <dsp:spPr>
        <a:xfrm>
          <a:off x="0" y="3708360"/>
          <a:ext cx="649287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178F2-390B-4E5B-8E62-1BB965171C32}">
      <dsp:nvSpPr>
        <dsp:cNvPr id="0" name=""/>
        <dsp:cNvSpPr/>
      </dsp:nvSpPr>
      <dsp:spPr>
        <a:xfrm>
          <a:off x="324643" y="3486960"/>
          <a:ext cx="454501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E-R Model Overview</a:t>
          </a:r>
        </a:p>
      </dsp:txBody>
      <dsp:txXfrm>
        <a:off x="346259" y="3508576"/>
        <a:ext cx="4501780" cy="399568"/>
      </dsp:txXfrm>
    </dsp:sp>
    <dsp:sp modelId="{0FCAEBE6-A783-4869-9042-1590A8E58DE6}">
      <dsp:nvSpPr>
        <dsp:cNvPr id="0" name=""/>
        <dsp:cNvSpPr/>
      </dsp:nvSpPr>
      <dsp:spPr>
        <a:xfrm>
          <a:off x="0" y="4388759"/>
          <a:ext cx="649287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B6146-7160-4CE4-A689-183D105440CB}">
      <dsp:nvSpPr>
        <dsp:cNvPr id="0" name=""/>
        <dsp:cNvSpPr/>
      </dsp:nvSpPr>
      <dsp:spPr>
        <a:xfrm>
          <a:off x="324643" y="4167360"/>
          <a:ext cx="454501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to map tables</a:t>
          </a:r>
        </a:p>
      </dsp:txBody>
      <dsp:txXfrm>
        <a:off x="346259" y="4188976"/>
        <a:ext cx="4501780" cy="399568"/>
      </dsp:txXfrm>
    </dsp:sp>
    <dsp:sp modelId="{C99185C1-3528-4797-B683-7787F4C2FFE0}">
      <dsp:nvSpPr>
        <dsp:cNvPr id="0" name=""/>
        <dsp:cNvSpPr/>
      </dsp:nvSpPr>
      <dsp:spPr>
        <a:xfrm>
          <a:off x="0" y="5069160"/>
          <a:ext cx="649287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6049B-43C8-4375-8A27-5BFCA9462FAF}">
      <dsp:nvSpPr>
        <dsp:cNvPr id="0" name=""/>
        <dsp:cNvSpPr/>
      </dsp:nvSpPr>
      <dsp:spPr>
        <a:xfrm>
          <a:off x="324643" y="4847760"/>
          <a:ext cx="454501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Current Project Dashboard</a:t>
          </a:r>
        </a:p>
      </dsp:txBody>
      <dsp:txXfrm>
        <a:off x="346259" y="4869376"/>
        <a:ext cx="4501780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898A5-11E2-40E0-84FD-7ED04F65FE13}">
      <dsp:nvSpPr>
        <dsp:cNvPr id="0" name=""/>
        <dsp:cNvSpPr/>
      </dsp:nvSpPr>
      <dsp:spPr>
        <a:xfrm>
          <a:off x="1870" y="1614144"/>
          <a:ext cx="1877110" cy="187711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3304" tIns="20320" rIns="103304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Html5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[View]</a:t>
          </a:r>
        </a:p>
      </dsp:txBody>
      <dsp:txXfrm>
        <a:off x="276766" y="1889040"/>
        <a:ext cx="1327318" cy="1327318"/>
      </dsp:txXfrm>
    </dsp:sp>
    <dsp:sp modelId="{EAB30AFB-3DA3-4009-9159-2D3594BD702E}">
      <dsp:nvSpPr>
        <dsp:cNvPr id="0" name=""/>
        <dsp:cNvSpPr/>
      </dsp:nvSpPr>
      <dsp:spPr>
        <a:xfrm>
          <a:off x="1503559" y="1614144"/>
          <a:ext cx="1877110" cy="187711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3304" tIns="20320" rIns="103304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AngularJs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[Script]</a:t>
          </a:r>
        </a:p>
      </dsp:txBody>
      <dsp:txXfrm>
        <a:off x="1778455" y="1889040"/>
        <a:ext cx="1327318" cy="1327318"/>
      </dsp:txXfrm>
    </dsp:sp>
    <dsp:sp modelId="{39DC2C21-31AD-4B67-9545-8AB51CAAC5AE}">
      <dsp:nvSpPr>
        <dsp:cNvPr id="0" name=""/>
        <dsp:cNvSpPr/>
      </dsp:nvSpPr>
      <dsp:spPr>
        <a:xfrm>
          <a:off x="3005247" y="1614144"/>
          <a:ext cx="1877110" cy="187711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3304" tIns="20320" rIns="103304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SpringRest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[Framework]</a:t>
          </a:r>
        </a:p>
      </dsp:txBody>
      <dsp:txXfrm>
        <a:off x="3280143" y="1889040"/>
        <a:ext cx="1327318" cy="1327318"/>
      </dsp:txXfrm>
    </dsp:sp>
    <dsp:sp modelId="{C1948713-DE9E-4AE5-8C0A-3F93B6CA32E7}">
      <dsp:nvSpPr>
        <dsp:cNvPr id="0" name=""/>
        <dsp:cNvSpPr/>
      </dsp:nvSpPr>
      <dsp:spPr>
        <a:xfrm>
          <a:off x="4506936" y="1614144"/>
          <a:ext cx="1877110" cy="187711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3304" tIns="20320" rIns="103304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JPA Hibernate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[Model]</a:t>
          </a:r>
        </a:p>
      </dsp:txBody>
      <dsp:txXfrm>
        <a:off x="4781832" y="1889040"/>
        <a:ext cx="1327318" cy="1327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2A4A1-3452-40E4-BA37-9E75E9A1D947}">
      <dsp:nvSpPr>
        <dsp:cNvPr id="0" name=""/>
        <dsp:cNvSpPr/>
      </dsp:nvSpPr>
      <dsp:spPr>
        <a:xfrm>
          <a:off x="0" y="65459"/>
          <a:ext cx="6385918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66 Tables are there</a:t>
          </a:r>
        </a:p>
      </dsp:txBody>
      <dsp:txXfrm>
        <a:off x="56201" y="121660"/>
        <a:ext cx="6273516" cy="1038877"/>
      </dsp:txXfrm>
    </dsp:sp>
    <dsp:sp modelId="{AC45CB18-AD9E-46CB-8D84-EC5BFABA2E37}">
      <dsp:nvSpPr>
        <dsp:cNvPr id="0" name=""/>
        <dsp:cNvSpPr/>
      </dsp:nvSpPr>
      <dsp:spPr>
        <a:xfrm>
          <a:off x="0" y="1354979"/>
          <a:ext cx="6385918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Model is dependent to-</a:t>
          </a:r>
        </a:p>
      </dsp:txBody>
      <dsp:txXfrm>
        <a:off x="56201" y="1411180"/>
        <a:ext cx="6273516" cy="1038877"/>
      </dsp:txXfrm>
    </dsp:sp>
    <dsp:sp modelId="{60C96A66-59D6-4A56-85C9-4FC3C3D8E78F}">
      <dsp:nvSpPr>
        <dsp:cNvPr id="0" name=""/>
        <dsp:cNvSpPr/>
      </dsp:nvSpPr>
      <dsp:spPr>
        <a:xfrm>
          <a:off x="0" y="2506259"/>
          <a:ext cx="6385918" cy="253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753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Course Module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/>
            <a:t>Facility Module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/>
            <a:t>Faculty Module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Student Module.</a:t>
          </a:r>
        </a:p>
      </dsp:txBody>
      <dsp:txXfrm>
        <a:off x="0" y="2506259"/>
        <a:ext cx="6385918" cy="2533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59EE6-24A2-4651-996A-9AFB7B9FFC8F}">
      <dsp:nvSpPr>
        <dsp:cNvPr id="0" name=""/>
        <dsp:cNvSpPr/>
      </dsp:nvSpPr>
      <dsp:spPr>
        <a:xfrm>
          <a:off x="3820914" y="1305074"/>
          <a:ext cx="2347144" cy="23472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entury Gothic"/>
              <a:ea typeface="+mn-ea"/>
              <a:cs typeface="+mn-cs"/>
            </a:rPr>
            <a:t>Work Flow</a:t>
          </a:r>
        </a:p>
      </dsp:txBody>
      <dsp:txXfrm>
        <a:off x="4164645" y="1648822"/>
        <a:ext cx="1659682" cy="1659764"/>
      </dsp:txXfrm>
    </dsp:sp>
    <dsp:sp modelId="{7D552F91-8321-48B9-97A3-AB0CDEED05F4}">
      <dsp:nvSpPr>
        <dsp:cNvPr id="0" name=""/>
        <dsp:cNvSpPr/>
      </dsp:nvSpPr>
      <dsp:spPr>
        <a:xfrm rot="10800000">
          <a:off x="2323904" y="422028"/>
          <a:ext cx="6391202" cy="4088198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44D3C3-DB9B-44E6-9EBA-1ABEAF578CCE}">
      <dsp:nvSpPr>
        <dsp:cNvPr id="0" name=""/>
        <dsp:cNvSpPr/>
      </dsp:nvSpPr>
      <dsp:spPr>
        <a:xfrm>
          <a:off x="2488854" y="993267"/>
          <a:ext cx="955050" cy="823696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5B7E6BD-C6A6-4F41-89B9-5B6742A43094}">
      <dsp:nvSpPr>
        <dsp:cNvPr id="0" name=""/>
        <dsp:cNvSpPr/>
      </dsp:nvSpPr>
      <dsp:spPr>
        <a:xfrm>
          <a:off x="1108639" y="788937"/>
          <a:ext cx="1249558" cy="1217280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800" kern="1200" dirty="0">
              <a:latin typeface="Century Gothic"/>
              <a:ea typeface="+mn-ea"/>
              <a:cs typeface="+mn-cs"/>
            </a:rPr>
            <a:t>E-R Model</a:t>
          </a:r>
        </a:p>
      </dsp:txBody>
      <dsp:txXfrm>
        <a:off x="1108639" y="788937"/>
        <a:ext cx="1249558" cy="1217280"/>
      </dsp:txXfrm>
    </dsp:sp>
    <dsp:sp modelId="{6E832A74-A124-441D-ACC6-D1694DBD5B6E}">
      <dsp:nvSpPr>
        <dsp:cNvPr id="0" name=""/>
        <dsp:cNvSpPr/>
      </dsp:nvSpPr>
      <dsp:spPr>
        <a:xfrm>
          <a:off x="1912024" y="2021296"/>
          <a:ext cx="976036" cy="912378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5">
                <a:hueOff val="-2241684"/>
                <a:satOff val="3452"/>
                <a:lumOff val="1029"/>
                <a:alphaOff val="0"/>
                <a:shade val="20000"/>
                <a:satMod val="200000"/>
              </a:schemeClr>
              <a:schemeClr val="accent5">
                <a:hueOff val="-2241684"/>
                <a:satOff val="3452"/>
                <a:lumOff val="1029"/>
                <a:alphaOff val="0"/>
                <a:tint val="12000"/>
                <a:satMod val="190000"/>
              </a:schemeClr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0B03E8D-DA9F-4A79-A7A5-8062FC475A8D}">
      <dsp:nvSpPr>
        <dsp:cNvPr id="0" name=""/>
        <dsp:cNvSpPr/>
      </dsp:nvSpPr>
      <dsp:spPr>
        <a:xfrm>
          <a:off x="197816" y="1838732"/>
          <a:ext cx="1683043" cy="1217280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800" kern="1200" dirty="0">
              <a:latin typeface="Century Gothic"/>
              <a:ea typeface="+mn-ea"/>
              <a:cs typeface="+mn-cs"/>
            </a:rPr>
            <a:t>Maven Project Quick-start</a:t>
          </a:r>
        </a:p>
      </dsp:txBody>
      <dsp:txXfrm>
        <a:off x="197816" y="1838732"/>
        <a:ext cx="1683043" cy="1217280"/>
      </dsp:txXfrm>
    </dsp:sp>
    <dsp:sp modelId="{73F73EB4-8782-406B-938E-8693F656C636}">
      <dsp:nvSpPr>
        <dsp:cNvPr id="0" name=""/>
        <dsp:cNvSpPr/>
      </dsp:nvSpPr>
      <dsp:spPr>
        <a:xfrm>
          <a:off x="3658293" y="257061"/>
          <a:ext cx="906956" cy="875741"/>
        </a:xfrm>
        <a:prstGeom prst="ellipse">
          <a:avLst/>
        </a:prstGeom>
        <a:blipFill>
          <a:blip xmlns:r="http://schemas.openxmlformats.org/officeDocument/2006/relationships" r:embed="rId5" cstate="print">
            <a:duotone>
              <a:schemeClr val="accent5">
                <a:hueOff val="-4483369"/>
                <a:satOff val="6904"/>
                <a:lumOff val="2058"/>
                <a:alphaOff val="0"/>
                <a:shade val="20000"/>
                <a:satMod val="200000"/>
              </a:schemeClr>
              <a:schemeClr val="accent5">
                <a:hueOff val="-4483369"/>
                <a:satOff val="6904"/>
                <a:lumOff val="205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7000" b="-2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07C00E-C427-4CBE-87D2-A2B6AD47F081}">
      <dsp:nvSpPr>
        <dsp:cNvPr id="0" name=""/>
        <dsp:cNvSpPr/>
      </dsp:nvSpPr>
      <dsp:spPr>
        <a:xfrm>
          <a:off x="1574430" y="157468"/>
          <a:ext cx="1994826" cy="881858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Documentation</a:t>
          </a:r>
        </a:p>
      </dsp:txBody>
      <dsp:txXfrm>
        <a:off x="1574430" y="157468"/>
        <a:ext cx="1994826" cy="881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BEB64-35AE-4293-AF4C-38F790147BED}" type="datetimeFigureOut">
              <a:rPr lang="en-US"/>
              <a:t>8/28/2017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391BE-477F-4938-A1CE-A0BB2F14A4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38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AE60B-075F-4DD5-8053-C8426E2D0DAD}" type="datetimeFigureOut">
              <a:rPr lang="en-US"/>
              <a:t>8/28/2017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799C3-014C-4660-8E6C-35FB9C38CE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35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8/28/2017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8/28/2017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8/28/2017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96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62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07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99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74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8/28/2017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2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5863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208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8122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0083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2248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0727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217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8/28/2017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8/28/2017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8/28/2017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8/28/2017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8/28/2017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8/28/2017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8/28/2017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8/28/2017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dci672.wikispaces.com/Rapid+Prototyping+Model" TargetMode="External"/><Relationship Id="rId2" Type="http://schemas.openxmlformats.org/officeDocument/2006/relationships/image" Target="../media/image3.jpg&amp;ehk=5yw3ANcGdzkFFJva34yLdg&amp;r=0&amp;pid=OfficeInsert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xam%20Component.docx" TargetMode="External"/><Relationship Id="rId2" Type="http://schemas.openxmlformats.org/officeDocument/2006/relationships/hyperlink" Target="Exam%20Category.docx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Mark_Details.docx" TargetMode="External"/><Relationship Id="rId4" Type="http://schemas.openxmlformats.org/officeDocument/2006/relationships/hyperlink" Target="Grades.doc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-R%20Model.p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6" name="Freeform 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1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1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7C8AB2-95B8-4751-A17E-01DC9F552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89" y="304801"/>
            <a:ext cx="8174971" cy="1999356"/>
          </a:xfrm>
        </p:spPr>
        <p:txBody>
          <a:bodyPr numCol="1">
            <a:normAutofit fontScale="90000"/>
          </a:bodyPr>
          <a:lstStyle/>
          <a:p>
            <a:pPr algn="l"/>
            <a:br>
              <a:rPr lang="en-US" sz="6200" dirty="0"/>
            </a:br>
            <a:r>
              <a:rPr lang="en-US" sz="6700" dirty="0"/>
              <a:t>Exam-Cell Module</a:t>
            </a:r>
            <a:br>
              <a:rPr lang="en-US" sz="6700" dirty="0"/>
            </a:br>
            <a:r>
              <a:rPr lang="en-US" sz="2200" dirty="0"/>
              <a:t>			</a:t>
            </a:r>
            <a:r>
              <a:rPr lang="en-US" sz="3600" dirty="0"/>
              <a:t>-Project Progress Review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5548A-E86C-4118-8B2C-77147B1CF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89" y="2358887"/>
            <a:ext cx="4415202" cy="4064031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90000"/>
              </a:lnSpc>
            </a:pPr>
            <a:r>
              <a:rPr lang="en-US" sz="1600" b="1" dirty="0"/>
              <a:t>Presenting By:</a:t>
            </a:r>
          </a:p>
          <a:p>
            <a:pPr algn="l">
              <a:lnSpc>
                <a:spcPct val="90000"/>
              </a:lnSpc>
            </a:pPr>
            <a:r>
              <a:rPr lang="en-US" sz="1600" dirty="0"/>
              <a:t>Exam-Module Team()</a:t>
            </a:r>
          </a:p>
          <a:p>
            <a:pPr algn="l">
              <a:lnSpc>
                <a:spcPct val="90000"/>
              </a:lnSpc>
            </a:pPr>
            <a:r>
              <a:rPr lang="en-US" sz="1600" dirty="0"/>
              <a:t>{</a:t>
            </a:r>
          </a:p>
          <a:p>
            <a:pPr algn="l">
              <a:lnSpc>
                <a:spcPct val="90000"/>
              </a:lnSpc>
            </a:pPr>
            <a:r>
              <a:rPr lang="en-US" sz="1600" dirty="0"/>
              <a:t>	</a:t>
            </a:r>
            <a:r>
              <a:rPr lang="en-US" sz="1600" dirty="0" err="1"/>
              <a:t>Sujay</a:t>
            </a:r>
            <a:r>
              <a:rPr lang="en-US" sz="1600" dirty="0"/>
              <a:t> Chatterjee(140301CSL115)</a:t>
            </a:r>
          </a:p>
          <a:p>
            <a:pPr algn="l">
              <a:lnSpc>
                <a:spcPct val="90000"/>
              </a:lnSpc>
            </a:pPr>
            <a:r>
              <a:rPr lang="en-US" sz="1600" dirty="0"/>
              <a:t>	</a:t>
            </a:r>
            <a:r>
              <a:rPr lang="en-US" sz="1600" dirty="0" err="1"/>
              <a:t>Renu</a:t>
            </a:r>
            <a:r>
              <a:rPr lang="en-US" sz="1600" dirty="0"/>
              <a:t> Toppo(140301csl116)</a:t>
            </a:r>
          </a:p>
          <a:p>
            <a:pPr algn="l">
              <a:lnSpc>
                <a:spcPct val="90000"/>
              </a:lnSpc>
            </a:pPr>
            <a:r>
              <a:rPr lang="en-US" sz="1600" dirty="0"/>
              <a:t>	Abhi Mitra(140301CSL117)</a:t>
            </a:r>
          </a:p>
          <a:p>
            <a:pPr algn="l">
              <a:lnSpc>
                <a:spcPct val="90000"/>
              </a:lnSpc>
            </a:pPr>
            <a:r>
              <a:rPr lang="en-US" sz="1600" dirty="0"/>
              <a:t>	</a:t>
            </a:r>
            <a:r>
              <a:rPr lang="en-US" sz="1600" dirty="0" err="1"/>
              <a:t>Snigdha</a:t>
            </a:r>
            <a:r>
              <a:rPr lang="en-US" sz="1600" dirty="0"/>
              <a:t> </a:t>
            </a:r>
            <a:r>
              <a:rPr lang="en-US" sz="1600" dirty="0" err="1"/>
              <a:t>Samal</a:t>
            </a:r>
            <a:r>
              <a:rPr lang="en-US" sz="1600" dirty="0"/>
              <a:t>(140301CSR061)</a:t>
            </a:r>
          </a:p>
          <a:p>
            <a:pPr algn="l">
              <a:lnSpc>
                <a:spcPct val="90000"/>
              </a:lnSpc>
            </a:pPr>
            <a:r>
              <a:rPr lang="en-US" sz="1600" dirty="0"/>
              <a:t>}</a:t>
            </a:r>
          </a:p>
          <a:p>
            <a:pPr algn="l">
              <a:lnSpc>
                <a:spcPct val="90000"/>
              </a:lnSpc>
            </a:pPr>
            <a:r>
              <a:rPr lang="en-US" sz="1600" b="1" dirty="0"/>
              <a:t>Mentoring By:</a:t>
            </a:r>
          </a:p>
          <a:p>
            <a:pPr algn="l">
              <a:lnSpc>
                <a:spcPct val="90000"/>
              </a:lnSpc>
            </a:pPr>
            <a:r>
              <a:rPr lang="en-US" sz="1600" dirty="0"/>
              <a:t>Rakesh Ray</a:t>
            </a:r>
          </a:p>
          <a:p>
            <a:pPr algn="l">
              <a:lnSpc>
                <a:spcPct val="90000"/>
              </a:lnSpc>
            </a:pPr>
            <a:r>
              <a:rPr lang="en-US" sz="1600" dirty="0"/>
              <a:t>Asst. Professor, CSE.</a:t>
            </a:r>
          </a:p>
          <a:p>
            <a:pPr algn="l">
              <a:lnSpc>
                <a:spcPct val="90000"/>
              </a:lnSpc>
            </a:pPr>
            <a:r>
              <a:rPr lang="en-US" sz="1600" b="1" dirty="0"/>
              <a:t>Special  Thanks  To: Mr. Nanda Kishor Ray</a:t>
            </a:r>
          </a:p>
          <a:p>
            <a:pPr algn="l">
              <a:lnSpc>
                <a:spcPct val="90000"/>
              </a:lnSpc>
            </a:pPr>
            <a:r>
              <a:rPr lang="en-US" sz="1600" b="1" dirty="0"/>
              <a:t>			</a:t>
            </a:r>
            <a:r>
              <a:rPr lang="en-US" sz="1600" dirty="0" err="1"/>
              <a:t>Administrator,Exam</a:t>
            </a:r>
            <a:r>
              <a:rPr lang="en-US" sz="1600" dirty="0"/>
              <a:t>-Cell.</a:t>
            </a:r>
          </a:p>
        </p:txBody>
      </p:sp>
    </p:spTree>
    <p:extLst>
      <p:ext uri="{BB962C8B-B14F-4D97-AF65-F5344CB8AC3E}">
        <p14:creationId xmlns:p14="http://schemas.microsoft.com/office/powerpoint/2010/main" val="279407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2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BF05-FCD4-4300-BDD6-78BCBD2B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0"/>
            <a:ext cx="10018713" cy="1617785"/>
          </a:xfrm>
        </p:spPr>
        <p:txBody>
          <a:bodyPr/>
          <a:lstStyle/>
          <a:p>
            <a:r>
              <a:rPr lang="en-US" dirty="0"/>
              <a:t>How we mapped the 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690765-4386-46F3-9548-0DA7C25EEC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75455700"/>
              </p:ext>
            </p:extLst>
          </p:nvPr>
        </p:nvGraphicFramePr>
        <p:xfrm>
          <a:off x="2808363" y="1617785"/>
          <a:ext cx="1821595" cy="18381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1595">
                  <a:extLst>
                    <a:ext uri="{9D8B030D-6E8A-4147-A177-3AD203B41FA5}">
                      <a16:colId xmlns:a16="http://schemas.microsoft.com/office/drawing/2014/main" val="4047791290"/>
                    </a:ext>
                  </a:extLst>
                </a:gridCol>
              </a:tblGrid>
              <a:tr h="612726">
                <a:tc>
                  <a:txBody>
                    <a:bodyPr/>
                    <a:lstStyle/>
                    <a:p>
                      <a:r>
                        <a:rPr lang="en-US" dirty="0"/>
                        <a:t>semester</a:t>
                      </a:r>
                    </a:p>
                  </a:txBody>
                  <a:tcPr marL="245780" marR="245780"/>
                </a:tc>
                <a:extLst>
                  <a:ext uri="{0D108BD9-81ED-4DB2-BD59-A6C34878D82A}">
                    <a16:rowId xmlns:a16="http://schemas.microsoft.com/office/drawing/2014/main" val="271283467"/>
                  </a:ext>
                </a:extLst>
              </a:tr>
              <a:tr h="612726">
                <a:tc>
                  <a:txBody>
                    <a:bodyPr/>
                    <a:lstStyle/>
                    <a:p>
                      <a:r>
                        <a:rPr lang="en-US" dirty="0" err="1"/>
                        <a:t>sem_uid</a:t>
                      </a:r>
                      <a:endParaRPr lang="en-US" dirty="0"/>
                    </a:p>
                  </a:txBody>
                  <a:tcPr marL="245780" marR="245780"/>
                </a:tc>
                <a:extLst>
                  <a:ext uri="{0D108BD9-81ED-4DB2-BD59-A6C34878D82A}">
                    <a16:rowId xmlns:a16="http://schemas.microsoft.com/office/drawing/2014/main" val="709962982"/>
                  </a:ext>
                </a:extLst>
              </a:tr>
              <a:tr h="612726">
                <a:tc>
                  <a:txBody>
                    <a:bodyPr/>
                    <a:lstStyle/>
                    <a:p>
                      <a:r>
                        <a:rPr lang="en-US" dirty="0" err="1"/>
                        <a:t>sem_name</a:t>
                      </a:r>
                      <a:endParaRPr lang="en-US" dirty="0"/>
                    </a:p>
                  </a:txBody>
                  <a:tcPr marL="245780" marR="245780"/>
                </a:tc>
                <a:extLst>
                  <a:ext uri="{0D108BD9-81ED-4DB2-BD59-A6C34878D82A}">
                    <a16:rowId xmlns:a16="http://schemas.microsoft.com/office/drawing/2014/main" val="3075555064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5CA4351-0086-47A7-9D0D-4C54DBD3E72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7361273"/>
              </p:ext>
            </p:extLst>
          </p:nvPr>
        </p:nvGraphicFramePr>
        <p:xfrm>
          <a:off x="4283513" y="4041056"/>
          <a:ext cx="4894263" cy="2463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263">
                  <a:extLst>
                    <a:ext uri="{9D8B030D-6E8A-4147-A177-3AD203B41FA5}">
                      <a16:colId xmlns:a16="http://schemas.microsoft.com/office/drawing/2014/main" val="833560876"/>
                    </a:ext>
                  </a:extLst>
                </a:gridCol>
              </a:tblGrid>
              <a:tr h="492721">
                <a:tc>
                  <a:txBody>
                    <a:bodyPr/>
                    <a:lstStyle/>
                    <a:p>
                      <a:r>
                        <a:rPr lang="en-US" dirty="0" err="1"/>
                        <a:t>semester_branch_section_mapping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724795"/>
                  </a:ext>
                </a:extLst>
              </a:tr>
              <a:tr h="492721">
                <a:tc>
                  <a:txBody>
                    <a:bodyPr/>
                    <a:lstStyle/>
                    <a:p>
                      <a:r>
                        <a:rPr lang="en-US" dirty="0" err="1"/>
                        <a:t>semester_branch_section_uid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566"/>
                  </a:ext>
                </a:extLst>
              </a:tr>
              <a:tr h="492721">
                <a:tc>
                  <a:txBody>
                    <a:bodyPr/>
                    <a:lstStyle/>
                    <a:p>
                      <a:r>
                        <a:rPr lang="en-US" dirty="0" err="1"/>
                        <a:t>sem_uid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20581"/>
                  </a:ext>
                </a:extLst>
              </a:tr>
              <a:tr h="492721">
                <a:tc>
                  <a:txBody>
                    <a:bodyPr/>
                    <a:lstStyle/>
                    <a:p>
                      <a:r>
                        <a:rPr lang="en-US" dirty="0" err="1"/>
                        <a:t>branch_uid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13504"/>
                  </a:ext>
                </a:extLst>
              </a:tr>
              <a:tr h="492721">
                <a:tc>
                  <a:txBody>
                    <a:bodyPr/>
                    <a:lstStyle/>
                    <a:p>
                      <a:r>
                        <a:rPr lang="en-US" dirty="0" err="1"/>
                        <a:t>section_uid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521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D711A78-F019-40E3-9B01-B8D396362E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681179"/>
              </p:ext>
            </p:extLst>
          </p:nvPr>
        </p:nvGraphicFramePr>
        <p:xfrm>
          <a:off x="5819847" y="1620711"/>
          <a:ext cx="1821597" cy="18381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1597">
                  <a:extLst>
                    <a:ext uri="{9D8B030D-6E8A-4147-A177-3AD203B41FA5}">
                      <a16:colId xmlns:a16="http://schemas.microsoft.com/office/drawing/2014/main" val="4047791290"/>
                    </a:ext>
                  </a:extLst>
                </a:gridCol>
              </a:tblGrid>
              <a:tr h="612726"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3467"/>
                  </a:ext>
                </a:extLst>
              </a:tr>
              <a:tr h="612726">
                <a:tc>
                  <a:txBody>
                    <a:bodyPr/>
                    <a:lstStyle/>
                    <a:p>
                      <a:r>
                        <a:rPr lang="en-US" dirty="0" err="1"/>
                        <a:t>branch_uid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62982"/>
                  </a:ext>
                </a:extLst>
              </a:tr>
              <a:tr h="612726">
                <a:tc>
                  <a:txBody>
                    <a:bodyPr/>
                    <a:lstStyle/>
                    <a:p>
                      <a:r>
                        <a:rPr lang="en-US" dirty="0" err="1"/>
                        <a:t>branch_name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55506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81527F0-4216-483D-B7FC-B42D90FD85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207767"/>
              </p:ext>
            </p:extLst>
          </p:nvPr>
        </p:nvGraphicFramePr>
        <p:xfrm>
          <a:off x="8831333" y="1617785"/>
          <a:ext cx="1821597" cy="18381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1597">
                  <a:extLst>
                    <a:ext uri="{9D8B030D-6E8A-4147-A177-3AD203B41FA5}">
                      <a16:colId xmlns:a16="http://schemas.microsoft.com/office/drawing/2014/main" val="4047791290"/>
                    </a:ext>
                  </a:extLst>
                </a:gridCol>
              </a:tblGrid>
              <a:tr h="612726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3467"/>
                  </a:ext>
                </a:extLst>
              </a:tr>
              <a:tr h="612726">
                <a:tc>
                  <a:txBody>
                    <a:bodyPr/>
                    <a:lstStyle/>
                    <a:p>
                      <a:r>
                        <a:rPr lang="en-US" dirty="0" err="1"/>
                        <a:t>section_uid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62982"/>
                  </a:ext>
                </a:extLst>
              </a:tr>
              <a:tr h="612726">
                <a:tc>
                  <a:txBody>
                    <a:bodyPr/>
                    <a:lstStyle/>
                    <a:p>
                      <a:r>
                        <a:rPr lang="en-US" dirty="0" err="1"/>
                        <a:t>section_name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555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89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1431" y="0"/>
            <a:ext cx="10018713" cy="1752599"/>
          </a:xfrm>
        </p:spPr>
        <p:txBody>
          <a:bodyPr/>
          <a:lstStyle/>
          <a:p>
            <a:r>
              <a:rPr lang="en-US" dirty="0"/>
              <a:t>Overall Project Dashboard.</a:t>
            </a:r>
          </a:p>
        </p:txBody>
      </p:sp>
      <p:graphicFrame>
        <p:nvGraphicFramePr>
          <p:cNvPr id="5" name="Content Placeholder 3" descr="Radial Picture List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128328"/>
              </p:ext>
            </p:extLst>
          </p:nvPr>
        </p:nvGraphicFramePr>
        <p:xfrm>
          <a:off x="1815883" y="1538883"/>
          <a:ext cx="8574088" cy="4932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96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609A-2E7F-4CD3-8FEC-674744FBE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1997612"/>
            <a:ext cx="8574622" cy="1618827"/>
          </a:xfrm>
        </p:spPr>
        <p:txBody>
          <a:bodyPr>
            <a:normAutofit/>
          </a:bodyPr>
          <a:lstStyle/>
          <a:p>
            <a:r>
              <a:rPr lang="en-US" sz="7200" dirty="0"/>
              <a:t>Thank 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3BACC-4A1A-4C94-8D71-E7B5A06BF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799320"/>
            <a:ext cx="6987645" cy="1388534"/>
          </a:xfrm>
        </p:spPr>
        <p:txBody>
          <a:bodyPr>
            <a:normAutofit/>
          </a:bodyPr>
          <a:lstStyle/>
          <a:p>
            <a:r>
              <a:rPr lang="en-US" sz="2800" dirty="0"/>
              <a:t>Have a nice day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608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8B4E-ED47-4C98-98F5-4FFC3B32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417" y="-132522"/>
            <a:ext cx="8418860" cy="1130823"/>
          </a:xfrm>
        </p:spPr>
        <p:txBody>
          <a:bodyPr/>
          <a:lstStyle/>
          <a:p>
            <a:r>
              <a:rPr lang="en-US" dirty="0"/>
              <a:t>Project Schedule</a:t>
            </a:r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BED0DA40-42A2-4368-8AAE-3C2A87D10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3213" y="5588339"/>
            <a:ext cx="9064421" cy="924778"/>
          </a:xfrm>
        </p:spPr>
        <p:txBody>
          <a:bodyPr/>
          <a:lstStyle/>
          <a:p>
            <a:pPr algn="l"/>
            <a:r>
              <a:rPr lang="en-US" dirty="0"/>
              <a:t>*Deadline is: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BBDDD-09B1-4EB5-A992-2A67CABCA1E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78363954"/>
              </p:ext>
            </p:extLst>
          </p:nvPr>
        </p:nvGraphicFramePr>
        <p:xfrm>
          <a:off x="2078417" y="998301"/>
          <a:ext cx="9064421" cy="46095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54037">
                  <a:extLst>
                    <a:ext uri="{9D8B030D-6E8A-4147-A177-3AD203B41FA5}">
                      <a16:colId xmlns:a16="http://schemas.microsoft.com/office/drawing/2014/main" val="1083756344"/>
                    </a:ext>
                  </a:extLst>
                </a:gridCol>
                <a:gridCol w="3033442">
                  <a:extLst>
                    <a:ext uri="{9D8B030D-6E8A-4147-A177-3AD203B41FA5}">
                      <a16:colId xmlns:a16="http://schemas.microsoft.com/office/drawing/2014/main" val="4023355071"/>
                    </a:ext>
                  </a:extLst>
                </a:gridCol>
                <a:gridCol w="3776942">
                  <a:extLst>
                    <a:ext uri="{9D8B030D-6E8A-4147-A177-3AD203B41FA5}">
                      <a16:colId xmlns:a16="http://schemas.microsoft.com/office/drawing/2014/main" val="2850375670"/>
                    </a:ext>
                  </a:extLst>
                </a:gridCol>
              </a:tblGrid>
              <a:tr h="3720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80093"/>
                  </a:ext>
                </a:extLst>
              </a:tr>
              <a:tr h="589133">
                <a:tc>
                  <a:txBody>
                    <a:bodyPr/>
                    <a:lstStyle/>
                    <a:p>
                      <a:r>
                        <a:rPr lang="en-US" sz="1600" dirty="0"/>
                        <a:t>Gathering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Meeting with exam-cell admin and collecting the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July 2017 to </a:t>
                      </a:r>
                    </a:p>
                    <a:p>
                      <a:r>
                        <a:rPr lang="en-US" sz="1600" dirty="0"/>
                        <a:t>25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 July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03751"/>
                  </a:ext>
                </a:extLst>
              </a:tr>
              <a:tr h="589133">
                <a:tc>
                  <a:txBody>
                    <a:bodyPr/>
                    <a:lstStyle/>
                    <a:p>
                      <a:r>
                        <a:rPr lang="en-US" sz="1600" dirty="0"/>
                        <a:t>Analyzing Gathered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Coordinate with team members along with mentor.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July 2017 to</a:t>
                      </a:r>
                    </a:p>
                    <a:p>
                      <a:r>
                        <a:rPr lang="en-US" sz="1600" dirty="0"/>
                        <a:t>29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July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48640"/>
                  </a:ext>
                </a:extLst>
              </a:tr>
              <a:tr h="341077">
                <a:tc>
                  <a:txBody>
                    <a:bodyPr/>
                    <a:lstStyle/>
                    <a:p>
                      <a:r>
                        <a:rPr lang="en-US" sz="1600" dirty="0"/>
                        <a:t>Documentation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 case of pages.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July 2017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86670"/>
                  </a:ext>
                </a:extLst>
              </a:tr>
              <a:tr h="6201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Modeling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Extracting the table from current view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July 2017 to</a:t>
                      </a:r>
                    </a:p>
                    <a:p>
                      <a:r>
                        <a:rPr lang="en-US" sz="1600" dirty="0"/>
                        <a:t>19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7893"/>
                  </a:ext>
                </a:extLst>
              </a:tr>
              <a:tr h="11162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Maven project </a:t>
                      </a:r>
                      <a:r>
                        <a:rPr lang="en-US" sz="1600" dirty="0" err="1"/>
                        <a:t>quickstart</a:t>
                      </a:r>
                      <a:r>
                        <a:rPr lang="en-US" sz="1600" dirty="0"/>
                        <a:t>. Executing the first spring application.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August 2017 to</a:t>
                      </a:r>
                    </a:p>
                    <a:p>
                      <a:r>
                        <a:rPr lang="en-US" sz="1600" dirty="0"/>
                        <a:t>22th 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49991"/>
                  </a:ext>
                </a:extLst>
              </a:tr>
              <a:tr h="3412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Login page design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23th August 2017 to</a:t>
                      </a:r>
                    </a:p>
                    <a:p>
                      <a:r>
                        <a:rPr lang="en-US" sz="1600" dirty="0"/>
                        <a:t>26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 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290876"/>
                  </a:ext>
                </a:extLst>
              </a:tr>
              <a:tr h="372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3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25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717BA7-65CF-49D3-BF68-16D56F9E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774530"/>
              </p:ext>
            </p:extLst>
          </p:nvPr>
        </p:nvGraphicFramePr>
        <p:xfrm>
          <a:off x="5021558" y="259080"/>
          <a:ext cx="6492875" cy="553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20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5B0BB5-9C7D-4C9E-BFD7-A1366A5F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2C69-1AD0-4185-9D80-14B733E58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0"/>
            <a:ext cx="6385918" cy="5799405"/>
          </a:xfrm>
        </p:spPr>
        <p:txBody>
          <a:bodyPr>
            <a:normAutofit/>
          </a:bodyPr>
          <a:lstStyle/>
          <a:p>
            <a:r>
              <a:rPr lang="en-US" dirty="0"/>
              <a:t>Exam-Cell module is an important individual part of ERP system.</a:t>
            </a:r>
          </a:p>
          <a:p>
            <a:r>
              <a:rPr lang="en-US" dirty="0"/>
              <a:t>The major roles of Exam-Cell are-</a:t>
            </a:r>
          </a:p>
          <a:p>
            <a:pPr lvl="1"/>
            <a:r>
              <a:rPr lang="en-US" sz="2400" dirty="0"/>
              <a:t>Scheduling Exam</a:t>
            </a:r>
          </a:p>
          <a:p>
            <a:pPr lvl="1"/>
            <a:r>
              <a:rPr lang="en-US" sz="2400" dirty="0"/>
              <a:t>Assigning Invigilators</a:t>
            </a:r>
          </a:p>
          <a:p>
            <a:pPr lvl="1"/>
            <a:r>
              <a:rPr lang="en-US" sz="2400" dirty="0"/>
              <a:t>Provide Exam materials (Question paper/Answer Copy)</a:t>
            </a:r>
          </a:p>
          <a:p>
            <a:pPr lvl="1"/>
            <a:r>
              <a:rPr lang="en-US" sz="2400" dirty="0"/>
              <a:t>Checking Copies</a:t>
            </a:r>
          </a:p>
          <a:p>
            <a:pPr lvl="1"/>
            <a:r>
              <a:rPr lang="en-US" sz="2400" dirty="0"/>
              <a:t>Publishing Result</a:t>
            </a:r>
          </a:p>
        </p:txBody>
      </p:sp>
    </p:spTree>
    <p:extLst>
      <p:ext uri="{BB962C8B-B14F-4D97-AF65-F5344CB8AC3E}">
        <p14:creationId xmlns:p14="http://schemas.microsoft.com/office/powerpoint/2010/main" val="19488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B09E1B-61C4-488E-B7D6-3446C7F1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Project Requirements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55929C-DC90-4D61-9C59-2F6DC4353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596127"/>
              </p:ext>
            </p:extLst>
          </p:nvPr>
        </p:nvGraphicFramePr>
        <p:xfrm>
          <a:off x="5117106" y="685801"/>
          <a:ext cx="6385918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87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81AD-5197-4A17-8FD4-680A9B46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98" y="13252"/>
            <a:ext cx="10018713" cy="1407585"/>
          </a:xfrm>
        </p:spPr>
        <p:txBody>
          <a:bodyPr/>
          <a:lstStyle/>
          <a:p>
            <a:r>
              <a:rPr lang="en-US" dirty="0"/>
              <a:t>Lifecycle we are using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54699-291E-4990-9E03-E0F9319D0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04663" y="1643272"/>
            <a:ext cx="7460974" cy="32070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421237-6D95-48C0-B89F-2A119591B9B5}"/>
              </a:ext>
            </a:extLst>
          </p:cNvPr>
          <p:cNvSpPr txBox="1"/>
          <p:nvPr/>
        </p:nvSpPr>
        <p:spPr>
          <a:xfrm>
            <a:off x="3775731" y="5273538"/>
            <a:ext cx="466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Prototyping Model</a:t>
            </a:r>
          </a:p>
        </p:txBody>
      </p:sp>
    </p:spTree>
    <p:extLst>
      <p:ext uri="{BB962C8B-B14F-4D97-AF65-F5344CB8AC3E}">
        <p14:creationId xmlns:p14="http://schemas.microsoft.com/office/powerpoint/2010/main" val="183112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9949-AA81-49BE-A277-7BBA4C9F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CC62A-C1C9-49A3-8FAB-4A4450CB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3124201"/>
          </a:xfrm>
        </p:spPr>
        <p:txBody>
          <a:bodyPr/>
          <a:lstStyle/>
          <a:p>
            <a:r>
              <a:rPr lang="en-US" dirty="0"/>
              <a:t>Use Case of pages:</a:t>
            </a:r>
          </a:p>
          <a:p>
            <a:pPr lvl="1"/>
            <a:r>
              <a:rPr lang="en-US" dirty="0">
                <a:hlinkClick r:id="rId2" action="ppaction://hlinkfile"/>
              </a:rPr>
              <a:t>Exam-Category</a:t>
            </a:r>
            <a:endParaRPr lang="en-US" dirty="0"/>
          </a:p>
          <a:p>
            <a:pPr lvl="1"/>
            <a:r>
              <a:rPr lang="en-US" dirty="0">
                <a:hlinkClick r:id="rId3" action="ppaction://hlinkfile"/>
              </a:rPr>
              <a:t>Exam-Component</a:t>
            </a:r>
            <a:endParaRPr lang="en-US" dirty="0"/>
          </a:p>
          <a:p>
            <a:pPr lvl="1"/>
            <a:r>
              <a:rPr lang="en-US" dirty="0">
                <a:hlinkClick r:id="rId4" action="ppaction://hlinkfile"/>
              </a:rPr>
              <a:t>Grades</a:t>
            </a:r>
            <a:endParaRPr lang="en-US" dirty="0"/>
          </a:p>
          <a:p>
            <a:pPr lvl="1"/>
            <a:r>
              <a:rPr lang="en-US" dirty="0">
                <a:hlinkClick r:id="rId5" action="ppaction://hlinkfile"/>
              </a:rPr>
              <a:t>Mark-Details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9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70" name="Group 6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3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6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8" name="Rectangle 7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8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3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4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5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6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8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text on a white background&#10;&#10;Description generated with high confidence">
            <a:hlinkClick r:id="rId3" action="ppaction://hlinkfile"/>
            <a:extLst>
              <a:ext uri="{FF2B5EF4-FFF2-40B4-BE49-F238E27FC236}">
                <a16:creationId xmlns:a16="http://schemas.microsoft.com/office/drawing/2014/main" id="{FCEA8C4D-4348-48B4-8791-27E2D08D5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61" y="848139"/>
            <a:ext cx="6492555" cy="4837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1FA93C-65B2-4341-8AA8-8F75AB64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E-R Model</a:t>
            </a:r>
          </a:p>
        </p:txBody>
      </p:sp>
    </p:spTree>
    <p:extLst>
      <p:ext uri="{BB962C8B-B14F-4D97-AF65-F5344CB8AC3E}">
        <p14:creationId xmlns:p14="http://schemas.microsoft.com/office/powerpoint/2010/main" val="144445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F8AE70-526C-449D-9983-4BFA28E3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E-R Model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62B180-C0D9-4D6C-86BD-2449D5C36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541879"/>
              </p:ext>
            </p:extLst>
          </p:nvPr>
        </p:nvGraphicFramePr>
        <p:xfrm>
          <a:off x="5117106" y="685801"/>
          <a:ext cx="6385918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88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cess SmartArt 16x9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ambria-Century Gothic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ambria-Century Gothic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ambria-Century Gothic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10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93B25F15-F016-47A5-B9E6-12E7FA5FBE7D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F4F38460-E313-471C-A44C-ECDC109AD7F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9676051-281C-40E0-AD11-9AFBD20C990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3032AE8-14A9-41E6-8BB9-4553C2FFF26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E7BE20B-BA3B-4BBB-A0E8-B6D05392D5B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D4DAEC8-7379-421E-B3E8-FF083F2516E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28EAB25-F23C-4A91-8FC2-DD3A0798056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C1E1A69-84CA-405E-823F-110F9D2EF6D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E2930AE-C0BD-4A88-BF7F-D52F1D25949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E4DC78F-0C72-4766-AD47-65D11104C5E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Process SmartArt with radial picture list (widescreen)</Template>
  <TotalTime>0</TotalTime>
  <Words>286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</vt:lpstr>
      <vt:lpstr>Century Gothic</vt:lpstr>
      <vt:lpstr>Corbel</vt:lpstr>
      <vt:lpstr>Wingdings</vt:lpstr>
      <vt:lpstr>Process SmartArt 16x9</vt:lpstr>
      <vt:lpstr>Parallax</vt:lpstr>
      <vt:lpstr> Exam-Cell Module    -Project Progress Review</vt:lpstr>
      <vt:lpstr>Project Schedule</vt:lpstr>
      <vt:lpstr>Contents</vt:lpstr>
      <vt:lpstr>Project Overview</vt:lpstr>
      <vt:lpstr>Project Requirements </vt:lpstr>
      <vt:lpstr>Lifecycle we are using</vt:lpstr>
      <vt:lpstr>Documentation</vt:lpstr>
      <vt:lpstr>E-R Model</vt:lpstr>
      <vt:lpstr>E-R Model Overview</vt:lpstr>
      <vt:lpstr>How we mapped the tables</vt:lpstr>
      <vt:lpstr>Overall Project Dashboard.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2017-08-25T15:13:30Z</dcterms:created>
  <dcterms:modified xsi:type="dcterms:W3CDTF">2017-08-28T10:16:15Z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TC028133319991</vt:lpwstr>
  </property>
  <property fmtid="{D5CDD505-2E9C-101B-9397-08002B2CF9AE}" pid="3" name="Tfs.IsStoryboard">
    <vt:bool>true</vt:bool>
  </property>
</Properties>
</file>