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328B-90CB-41CF-B62F-C548E5EE1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9236-DE88-442B-9ADE-EA77B653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5272-F4D5-4639-AD7F-752D85B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613F-6113-48EE-8278-930AA011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E680-DA07-4185-A19F-2B016AD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DD4D-CD30-4E8E-B131-4BBC584C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7E991-779F-446C-A134-5503E7F0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8566-CE72-4A7D-9F19-9C9D915A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8C4B-EB93-48B5-A33C-554318D6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B0FD-835F-45A2-BE62-83B6A485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B960E-B7C6-4BF9-9255-E3A2F8C42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BA00A-46A0-45DB-BA72-39CF0408D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84FA-4EAC-4E8F-BE2F-A50EE2D0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8FE6-7966-4784-A3E3-395E8EC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B150-A094-46AE-BA05-43FC9ECD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65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B295-42B8-4A49-A8AF-34CD008F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9AEF-BFEE-4998-8AD4-B0C33710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220D-6E88-4F94-978E-7A2A4181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D128-5FBF-4BEB-BFA0-0668801B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775F-11C2-40E9-BF62-5D733239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1E79-F3E6-44DB-9743-8F63B11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E93E-97FA-4366-AC26-7C812D55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3CAC-147D-46DF-88F2-BE19A6E0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31C2-CDFA-475A-8845-5EFC7F50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8CD9-805E-4E8F-9C39-5C784ED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93CC-8DA1-49F9-88CD-6E01C308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1EE5-6743-49BC-AA3B-3E3580ED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DF58F-78B5-4004-9845-53D41421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C060-E403-4BC6-8A3F-2E33B192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480F-6AF3-42F2-AD77-9760743C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12FED-6A9F-4C19-BF6C-DF3560C8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A51C-E834-4DA8-BA7C-BF4E2248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016A-AD35-4A7A-BDD5-78CCA22A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6A2A-6E9E-45A1-9A43-937D5719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CA285-B43C-4D2A-A5D1-8051876D5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9486F-E93F-4D62-8D04-CD1B808AB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B22DE-3AD9-4F12-B568-48DBC163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355C2-DC58-47E7-9613-E7AC0A85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701AC-6F32-48F0-B650-F419EAB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E828-D675-4DF1-91DE-9A7857E9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F246-3A21-4F1D-90D1-7C4A7D49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CFD8-C935-4D7A-BD9C-992B1A79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C38F5-3E4F-4D45-B735-7169E649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FDAD-75A1-44B7-99BA-9006A788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4809B-0338-4417-8530-5FC65052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CE93-5749-44AE-9F93-6B856FC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898F-8F9E-4ECF-86BA-3801DB9F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8D9D-E63D-4E60-952D-72FCF5B5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4AEB-9A02-436E-B572-FA13A691E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93F6D-38BA-46D2-A06B-2C267E4F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78812-A71E-40A8-8124-B1AC2F64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67048-7A5B-472A-89B4-2FCD81F9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2C82-BB26-420C-BE50-267721D6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90C76-5EE3-44B8-A3A4-502238B45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2E7F-B81E-4722-9149-A6DBDD56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5103-D86E-44DA-99BA-F47ABB11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4F602-2CA5-4C1F-80CC-8779EE4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70AF-7B47-42F5-89B1-B2CD5A10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AF107-469C-4148-BB83-55338440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291D-739E-4E02-838C-7A1A9731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CD97C-A7F5-4915-9949-67CCAC697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66A7-50D6-44F8-908A-583CF9DE3193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60C8-8FB7-49E5-ABC7-0FAA892C9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4BD9-EAF9-4B4D-8DE7-EB16D9BF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EDCF-D337-46DE-B0FF-4061A79C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0566-5EA3-4256-BB66-0B0A13A8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225C7-54E7-48A9-94F8-EEB53B485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8B4E-ED47-4C98-98F5-4FFC3B32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417" y="-132522"/>
            <a:ext cx="8418860" cy="1130823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BED0DA40-42A2-4368-8AAE-3C2A87D1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213" y="5588339"/>
            <a:ext cx="9064421" cy="924778"/>
          </a:xfrm>
        </p:spPr>
        <p:txBody>
          <a:bodyPr/>
          <a:lstStyle/>
          <a:p>
            <a:pPr algn="l"/>
            <a:r>
              <a:rPr lang="en-US" dirty="0"/>
              <a:t>*Deadline is: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BBDDD-09B1-4EB5-A992-2A67CABCA1EA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078417" y="998301"/>
          <a:ext cx="9064421" cy="46095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4037">
                  <a:extLst>
                    <a:ext uri="{9D8B030D-6E8A-4147-A177-3AD203B41FA5}">
                      <a16:colId xmlns:a16="http://schemas.microsoft.com/office/drawing/2014/main" val="1083756344"/>
                    </a:ext>
                  </a:extLst>
                </a:gridCol>
                <a:gridCol w="3033442">
                  <a:extLst>
                    <a:ext uri="{9D8B030D-6E8A-4147-A177-3AD203B41FA5}">
                      <a16:colId xmlns:a16="http://schemas.microsoft.com/office/drawing/2014/main" val="4023355071"/>
                    </a:ext>
                  </a:extLst>
                </a:gridCol>
                <a:gridCol w="3776942">
                  <a:extLst>
                    <a:ext uri="{9D8B030D-6E8A-4147-A177-3AD203B41FA5}">
                      <a16:colId xmlns:a16="http://schemas.microsoft.com/office/drawing/2014/main" val="2850375670"/>
                    </a:ext>
                  </a:extLst>
                </a:gridCol>
              </a:tblGrid>
              <a:tr h="372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009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r>
                        <a:rPr lang="en-US" sz="1600" dirty="0"/>
                        <a:t>Gathering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Meeting with exam-cell admin and collecting the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 </a:t>
                      </a:r>
                    </a:p>
                    <a:p>
                      <a:r>
                        <a:rPr lang="en-US" sz="1600" dirty="0"/>
                        <a:t>25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 July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03751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r>
                        <a:rPr lang="en-US" sz="1600" dirty="0"/>
                        <a:t>Analyzing Gathered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Coordinate with team members along with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</a:t>
                      </a:r>
                    </a:p>
                    <a:p>
                      <a:r>
                        <a:rPr lang="en-US" sz="1600" dirty="0"/>
                        <a:t>29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48640"/>
                  </a:ext>
                </a:extLst>
              </a:tr>
              <a:tr h="341077">
                <a:tc>
                  <a:txBody>
                    <a:bodyPr/>
                    <a:lstStyle/>
                    <a:p>
                      <a:r>
                        <a:rPr lang="en-US" sz="1600" dirty="0"/>
                        <a:t>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 case of pages.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86670"/>
                  </a:ext>
                </a:extLst>
              </a:tr>
              <a:tr h="6201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Extracting the table from current view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July 2017 to</a:t>
                      </a:r>
                    </a:p>
                    <a:p>
                      <a:r>
                        <a:rPr lang="en-US" sz="1600" dirty="0"/>
                        <a:t>19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7893"/>
                  </a:ext>
                </a:extLst>
              </a:tr>
              <a:tr h="11162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Maven project </a:t>
                      </a:r>
                      <a:r>
                        <a:rPr lang="en-US" sz="1600" dirty="0" err="1"/>
                        <a:t>quickstart</a:t>
                      </a:r>
                      <a:r>
                        <a:rPr lang="en-US" sz="1600" dirty="0"/>
                        <a:t>. Executing the first spring application.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August 2017 to</a:t>
                      </a:r>
                    </a:p>
                    <a:p>
                      <a:r>
                        <a:rPr lang="en-US" sz="1600" dirty="0"/>
                        <a:t>22th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9991"/>
                  </a:ext>
                </a:extLst>
              </a:tr>
              <a:tr h="341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Login page design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23th August 2017 to</a:t>
                      </a:r>
                    </a:p>
                    <a:p>
                      <a:r>
                        <a:rPr lang="en-US" sz="1600" dirty="0"/>
                        <a:t>26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90876"/>
                  </a:ext>
                </a:extLst>
              </a:tr>
              <a:tr h="372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3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5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Project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Mitra</dc:creator>
  <cp:lastModifiedBy>Abhi Mitra</cp:lastModifiedBy>
  <cp:revision>1</cp:revision>
  <dcterms:created xsi:type="dcterms:W3CDTF">2017-08-28T14:35:51Z</dcterms:created>
  <dcterms:modified xsi:type="dcterms:W3CDTF">2017-08-28T14:36:13Z</dcterms:modified>
</cp:coreProperties>
</file>