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adugi" panose="020B0502040204020203" pitchFamily="34" charset="0"/>
      <p:regular r:id="rId14"/>
      <p:bold r:id="rId15"/>
    </p:embeddedFont>
    <p:embeddedFont>
      <p:font typeface="Century Gothic" panose="020B0502020202020204" pitchFamily="34" charset="0"/>
      <p:regular r:id="rId16"/>
      <p:bold r:id="rId17"/>
      <p:italic r:id="rId18"/>
      <p:boldItalic r:id="rId19"/>
    </p:embeddedFont>
    <p:embeddedFont>
      <p:font typeface="Wingdings 3" panose="05040102010807070707" pitchFamily="18" charset="2"/>
      <p:regular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3" d="100"/>
          <a:sy n="43" d="100"/>
        </p:scale>
        <p:origin x="9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106102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41551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03314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406068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22777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69255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420266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386650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197093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67129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4/29/2024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xmlns=""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xmlns=""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xmlns=""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xmlns=""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xmlns=""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xmlns=""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xmlns=""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xmlns=""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xmlns=""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xmlns=""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xmlns=""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xmlns=""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xmlns=""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xmlns=""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xmlns=""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xmlns="" id="{82E5A0AC-D1CA-8049-B99B-924F644A0681}"/>
              </a:ext>
            </a:extLst>
          </p:cNvPr>
          <p:cNvGrpSpPr/>
          <p:nvPr/>
        </p:nvGrpSpPr>
        <p:grpSpPr>
          <a:xfrm>
            <a:off x="14510148" y="4741024"/>
            <a:ext cx="2616047" cy="774355"/>
            <a:chOff x="0" y="-47625"/>
            <a:chExt cx="3488063" cy="1032472"/>
          </a:xfrm>
        </p:grpSpPr>
        <p:sp>
          <p:nvSpPr>
            <p:cNvPr id="36" name="TextBox 36">
              <a:extLst>
                <a:ext uri="{FF2B5EF4-FFF2-40B4-BE49-F238E27FC236}">
                  <a16:creationId xmlns:a16="http://schemas.microsoft.com/office/drawing/2014/main" xmlns="" id="{46886E39-FA3C-3743-9AB5-FDCABC89ABF6}"/>
                </a:ext>
              </a:extLst>
            </p:cNvPr>
            <p:cNvSpPr txBox="1"/>
            <p:nvPr/>
          </p:nvSpPr>
          <p:spPr>
            <a:xfrm>
              <a:off x="0" y="564989"/>
              <a:ext cx="3488063" cy="419858"/>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Senior Principal</a:t>
              </a:r>
              <a:endParaRPr lang="en-US" sz="1900" spc="-19" dirty="0">
                <a:latin typeface="Gadugi" panose="020B0502040204020203" pitchFamily="34" charset="0"/>
                <a:ea typeface="Gadugi" panose="020B0502040204020203" pitchFamily="34" charset="0"/>
              </a:endParaRPr>
            </a:p>
          </p:txBody>
        </p:sp>
        <p:sp>
          <p:nvSpPr>
            <p:cNvPr id="37" name="TextBox 37">
              <a:extLst>
                <a:ext uri="{FF2B5EF4-FFF2-40B4-BE49-F238E27FC236}">
                  <a16:creationId xmlns:a16="http://schemas.microsoft.com/office/drawing/2014/main" xmlns=""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xmlns="" id="{66FD8EBE-CB97-1A46-AA62-1A2FBC50D862}"/>
              </a:ext>
            </a:extLst>
          </p:cNvPr>
          <p:cNvGrpSpPr/>
          <p:nvPr/>
        </p:nvGrpSpPr>
        <p:grpSpPr>
          <a:xfrm>
            <a:off x="14489704" y="7717887"/>
            <a:ext cx="2636491" cy="748707"/>
            <a:chOff x="-27259" y="-13429"/>
            <a:chExt cx="3515322" cy="998277"/>
          </a:xfrm>
        </p:grpSpPr>
        <p:sp>
          <p:nvSpPr>
            <p:cNvPr id="39" name="TextBox 39">
              <a:extLst>
                <a:ext uri="{FF2B5EF4-FFF2-40B4-BE49-F238E27FC236}">
                  <a16:creationId xmlns:a16="http://schemas.microsoft.com/office/drawing/2014/main" xmlns=""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xmlns="" id="{45E6AA62-3934-1447-AF4B-0AD57503CEDD}"/>
                </a:ext>
              </a:extLst>
            </p:cNvPr>
            <p:cNvSpPr txBox="1"/>
            <p:nvPr/>
          </p:nvSpPr>
          <p:spPr>
            <a:xfrm>
              <a:off x="-27259" y="-13429"/>
              <a:ext cx="3488063" cy="451704"/>
            </a:xfrm>
            <a:prstGeom prst="rect">
              <a:avLst/>
            </a:prstGeom>
          </p:spPr>
          <p:txBody>
            <a:bodyPr lIns="0" tIns="0" rIns="0" bIns="0" rtlCol="0" anchor="t">
              <a:spAutoFit/>
            </a:bodyPr>
            <a:lstStyle/>
            <a:p>
              <a:pPr>
                <a:lnSpc>
                  <a:spcPts val="2940"/>
                </a:lnSpc>
              </a:pPr>
              <a:r>
                <a:rPr lang="en-US" sz="2100" spc="-21" dirty="0" err="1" smtClean="0">
                  <a:latin typeface="Gadugi" panose="020B0502040204020203" pitchFamily="34" charset="0"/>
                  <a:ea typeface="Gadugi" panose="020B0502040204020203" pitchFamily="34" charset="0"/>
                </a:rPr>
                <a:t>Abhishek</a:t>
              </a:r>
              <a:r>
                <a:rPr lang="en-US" sz="2100" spc="-21" dirty="0" smtClean="0">
                  <a:latin typeface="Gadugi" panose="020B0502040204020203" pitchFamily="34" charset="0"/>
                  <a:ea typeface="Gadugi" panose="020B0502040204020203" pitchFamily="34" charset="0"/>
                </a:rPr>
                <a:t> Gupta</a:t>
              </a:r>
              <a:endParaRPr lang="en-US" sz="2100" spc="-21" dirty="0">
                <a:latin typeface="Gadugi" panose="020B0502040204020203" pitchFamily="34" charset="0"/>
                <a:ea typeface="Gadugi" panose="020B0502040204020203" pitchFamily="34" charset="0"/>
              </a:endParaRP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p:nvPr/>
        </p:nvPicPr>
        <p:blipFill>
          <a:blip r:embed="rId7" cstate="print">
            <a:extLst>
              <a:ext uri="{28A0092B-C50C-407E-A947-70E740481C1C}">
                <a14:useLocalDpi xmlns:a14="http://schemas.microsoft.com/office/drawing/2010/main" val="0"/>
              </a:ext>
            </a:extLst>
          </a:blip>
          <a:stretch>
            <a:fillRect/>
          </a:stretch>
        </p:blipFill>
        <p:spPr>
          <a:xfrm>
            <a:off x="11630115" y="6958909"/>
            <a:ext cx="2338807" cy="22231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xmlns=""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xmlns=""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xmlns=""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xmlns=""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xmlns=""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xmlns=""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xmlns=""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xmlns=""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xmlns=""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xmlns=""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xmlns=""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55</TotalTime>
  <Words>1712</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Gadugi</vt:lpstr>
      <vt:lpstr>Century Gothic</vt:lpstr>
      <vt:lpstr>Wingdings 3</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shree</cp:lastModifiedBy>
  <cp:revision>15</cp:revision>
  <dcterms:created xsi:type="dcterms:W3CDTF">2006-08-16T00:00:00Z</dcterms:created>
  <dcterms:modified xsi:type="dcterms:W3CDTF">2024-04-29T08:17:47Z</dcterms:modified>
  <dc:identifier>DAEhDyfaYKE</dc:identifier>
</cp:coreProperties>
</file>