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Press Start 2P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deleine Graha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eine Graham" userId="539adb2056d271e6" providerId="LiveId" clId="{F638DA55-AB41-410A-8384-FF336F48206E}"/>
    <pc:docChg chg="modSld">
      <pc:chgData name="Madeleine Graham" userId="539adb2056d271e6" providerId="LiveId" clId="{F638DA55-AB41-410A-8384-FF336F48206E}" dt="2025-06-22T15:18:20.474" v="1" actId="1076"/>
      <pc:docMkLst>
        <pc:docMk/>
      </pc:docMkLst>
      <pc:sldChg chg="modSp mod">
        <pc:chgData name="Madeleine Graham" userId="539adb2056d271e6" providerId="LiveId" clId="{F638DA55-AB41-410A-8384-FF336F48206E}" dt="2025-06-22T15:18:20.474" v="1" actId="1076"/>
        <pc:sldMkLst>
          <pc:docMk/>
          <pc:sldMk cId="0" sldId="265"/>
        </pc:sldMkLst>
        <pc:picChg chg="mod">
          <ac:chgData name="Madeleine Graham" userId="539adb2056d271e6" providerId="LiveId" clId="{F638DA55-AB41-410A-8384-FF336F48206E}" dt="2025-06-22T15:18:20.474" v="1" actId="1076"/>
          <ac:picMkLst>
            <pc:docMk/>
            <pc:sldMk cId="0" sldId="265"/>
            <ac:picMk id="138" creationId="{00000000-0000-0000-0000-000000000000}"/>
          </ac:picMkLst>
        </pc:picChg>
        <pc:picChg chg="mod">
          <ac:chgData name="Madeleine Graham" userId="539adb2056d271e6" providerId="LiveId" clId="{F638DA55-AB41-410A-8384-FF336F48206E}" dt="2025-06-22T15:18:20.347" v="0" actId="1076"/>
          <ac:picMkLst>
            <pc:docMk/>
            <pc:sldMk cId="0" sldId="265"/>
            <ac:picMk id="141" creationId="{00000000-0000-0000-0000-00000000000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6-22T14:55:12.063" idx="1">
    <p:pos x="196" y="725"/>
    <p:text>Note to self: a player only pushes the button once per round - with each round being a max 10 seconds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b2ce2d2f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b2ce2d2f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ee40d9e4aa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ee40d9e4aa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b117abe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b117abe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ee40d9e4a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ee40d9e4a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e40d9e4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e40d9e4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e40d9e4a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e40d9e4a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b2ce2d2f8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b2ce2d2f8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b86aa8d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b86aa8d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b86aa8d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b86aa8d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b86aa8d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b86aa8d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a6058f5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a6058f5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a6058f5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a6058f5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e40d9e4a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e40d9e4a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2ce2d2f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b2ce2d2f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timer will flash green if the centi seconds are between 01-15 or 99-85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timer will flash yellow if the centi seconds are between 16-35 or 84-65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timer will flash red if the centi seconds are between 36-50 or 64-50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timer will flash rainbow if the centiseconds are stopped on 00 with a more impactful sound effect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Keepers Game Concept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 of the game is to stop the timer on a whole second.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score for each round is the distance from a whole second. Ex. If you stop the timer on 07:42 your score is 42. If you stop the timer on 07:88, your score for the round is 12.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Similar to golf, the lower the score the better. The max score for each round would be 50, stopping the timer on exactly _ _ :50. A perfect score for a round would be 0, stopping the timer on exactly _ _:00.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the timer reaches 0, the player will automatically receive a score of 50 for that round.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Players will play 10 rounds each per standard game. 9 rounds broken into 3 eras and 1 final round.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325" y="45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3352800" y="510525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3687175" y="1584975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3761750" y="4309892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37467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3687175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10:00</a:t>
            </a:r>
            <a:endParaRPr sz="2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24600" y="772925"/>
            <a:ext cx="44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Practice Mode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7">
            <a:alphaModFix/>
          </a:blip>
          <a:srcRect l="10394" r="80829" b="67202"/>
          <a:stretch/>
        </p:blipFill>
        <p:spPr>
          <a:xfrm rot="-5400000">
            <a:off x="3905435" y="2399835"/>
            <a:ext cx="292375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3125400" y="4428350"/>
            <a:ext cx="6063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125400" y="2821800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125400" y="3341138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125400" y="3860475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0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3352800" y="510525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3687175" y="1584975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3731650" y="42805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23100" y="632400"/>
            <a:ext cx="44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Home Screen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37467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87175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10:00</a:t>
            </a:r>
            <a:endParaRPr sz="2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0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5">
            <a:alphaModFix/>
          </a:blip>
          <a:srcRect l="15537" t="37311" r="15468" b="31627"/>
          <a:stretch/>
        </p:blipFill>
        <p:spPr>
          <a:xfrm>
            <a:off x="3731650" y="42805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3125400" y="4428350"/>
            <a:ext cx="6063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3125400" y="2821800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3125400" y="3341138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3125400" y="3860475"/>
            <a:ext cx="521700" cy="461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498550" y="2821813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498550" y="3341150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498550" y="3860488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414000" y="4439025"/>
            <a:ext cx="6063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757325" y="1014950"/>
            <a:ext cx="176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VS Mode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4"/>
          <p:cNvSpPr txBox="1"/>
          <p:nvPr/>
        </p:nvSpPr>
        <p:spPr>
          <a:xfrm rot="10800000" flipH="1">
            <a:off x="3635025" y="1395025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10:00</a:t>
            </a:r>
            <a:endParaRPr sz="2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5">
            <a:alphaModFix/>
          </a:blip>
          <a:srcRect l="15537" t="37311" r="15468" b="31627"/>
          <a:stretch/>
        </p:blipFill>
        <p:spPr>
          <a:xfrm rot="10800000">
            <a:off x="3731650" y="1091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/>
          <p:nvPr/>
        </p:nvSpPr>
        <p:spPr>
          <a:xfrm>
            <a:off x="3125400" y="831000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3125400" y="1350338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125400" y="1869675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125400" y="256950"/>
            <a:ext cx="6063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5498550" y="831000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498550" y="1350338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498550" y="1869675"/>
            <a:ext cx="5217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414000" y="256950"/>
            <a:ext cx="606300" cy="461700"/>
          </a:xfrm>
          <a:prstGeom prst="rect">
            <a:avLst/>
          </a:prstGeom>
          <a:solidFill>
            <a:schemeClr val="dk1"/>
          </a:solidFill>
          <a:ln w="2857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24"/>
          <p:cNvPicPr preferRelativeResize="0"/>
          <p:nvPr/>
        </p:nvPicPr>
        <p:blipFill rotWithShape="1">
          <a:blip r:embed="rId6">
            <a:alphaModFix/>
          </a:blip>
          <a:srcRect l="10394" r="80829" b="67202"/>
          <a:stretch/>
        </p:blipFill>
        <p:spPr>
          <a:xfrm rot="5400000">
            <a:off x="4950385" y="2410098"/>
            <a:ext cx="292375" cy="32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/>
          <p:cNvPicPr preferRelativeResize="0"/>
          <p:nvPr/>
        </p:nvPicPr>
        <p:blipFill rotWithShape="1">
          <a:blip r:embed="rId7">
            <a:alphaModFix/>
          </a:blip>
          <a:srcRect l="10394" r="80829" b="67202"/>
          <a:stretch/>
        </p:blipFill>
        <p:spPr>
          <a:xfrm rot="-5400000">
            <a:off x="3905435" y="2399835"/>
            <a:ext cx="292375" cy="32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4"/>
          <p:cNvSpPr/>
          <p:nvPr/>
        </p:nvSpPr>
        <p:spPr>
          <a:xfrm>
            <a:off x="37467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3687175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10:00</a:t>
            </a:r>
            <a:endParaRPr sz="2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700" y="1161450"/>
            <a:ext cx="2820600" cy="28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3">
            <a:alphaModFix/>
          </a:blip>
          <a:srcRect l="39419" t="51483" r="50801" b="32057"/>
          <a:stretch/>
        </p:blipFill>
        <p:spPr>
          <a:xfrm>
            <a:off x="3126225" y="0"/>
            <a:ext cx="2893199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Mode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Players 1 and 2 select their characters, the vs screen plays with a highlight of player 1 and player 2 and the characters walk out to the center of the watchtower.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initial 3,2,1 countdown begins in the middle of the screen, the timer will start on player 1’s side.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player 1 hits stop their score for that round will be recorded in the 1st round red box on both sides.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Once player 1 hits stop, the timer for player 2 immediately starts and player 1’s timer resets. Once player 2 completes their first round their score for that round will be recorded in the 1st round blue box on both sides and the timer for player 1 starts again.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cycle repeats for 3 rounds for each player. The players’ totals will be recorded in the fourth box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Mode Continued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One completed cycle of three rounds is called an era. After an era completes, scores for each round will reset, but the score totals will remain.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the start of the second era, player 2 will go first. 3 rounds complete, round scores reset, begin the 3rd era.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the start of the third era, player 1 will start again. 3 rounds complete. Final round begins.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VS Mode Continued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final round, both timers of player 1 and 2 are going at the same time. Once each player hits stop, the points from the final round are added to the total scores.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win/lose screens display based on who has the best (lowest) score.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event of a draw, a draw screen displays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Mode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Practice mode will allow players to hone their skills by themselves.The timer will reset after the player hits stop but will continue to countdown.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Players will be able to look at the low scores of other players. Scores will display a P next to their score if it was recorded from practice mode.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Modes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0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3352800" y="510525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687175" y="1584975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3731650" y="42805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23100" y="632400"/>
            <a:ext cx="44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Home Screen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/>
          <p:nvPr/>
        </p:nvSpPr>
        <p:spPr>
          <a:xfrm>
            <a:off x="37467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3657600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10:00</a:t>
            </a:r>
            <a:endParaRPr sz="2600">
              <a:solidFill>
                <a:schemeClr val="lt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cxnSp>
        <p:nvCxnSpPr>
          <p:cNvPr id="104" name="Google Shape;104;p20"/>
          <p:cNvCxnSpPr>
            <a:endCxn id="103" idx="1"/>
          </p:cNvCxnSpPr>
          <p:nvPr/>
        </p:nvCxnSpPr>
        <p:spPr>
          <a:xfrm>
            <a:off x="1960200" y="3633650"/>
            <a:ext cx="169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20"/>
          <p:cNvSpPr txBox="1"/>
          <p:nvPr/>
        </p:nvSpPr>
        <p:spPr>
          <a:xfrm>
            <a:off x="47075" y="2987150"/>
            <a:ext cx="1942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Timer counts down from 10:00 when screen loads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6" name="Google Shape;106;p20"/>
          <p:cNvCxnSpPr>
            <a:endCxn id="100" idx="3"/>
          </p:cNvCxnSpPr>
          <p:nvPr/>
        </p:nvCxnSpPr>
        <p:spPr>
          <a:xfrm rot="10800000">
            <a:off x="5414000" y="4659213"/>
            <a:ext cx="1262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20"/>
          <p:cNvSpPr txBox="1"/>
          <p:nvPr/>
        </p:nvSpPr>
        <p:spPr>
          <a:xfrm>
            <a:off x="6837250" y="4394700"/>
            <a:ext cx="232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Once player hits stop, the timer stops.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54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5400" y="0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3352800" y="510525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3687175" y="1584975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3731650" y="42805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/>
          <p:nvPr/>
        </p:nvSpPr>
        <p:spPr>
          <a:xfrm>
            <a:off x="37467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3657600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D96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08:76</a:t>
            </a:r>
            <a:endParaRPr sz="2600">
              <a:solidFill>
                <a:srgbClr val="FFD966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5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5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227400" y="510500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61775" y="1584950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606250" y="4280475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621300" y="3300725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532200" y="3341125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6AA84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08:11</a:t>
            </a:r>
            <a:endParaRPr sz="2600">
              <a:solidFill>
                <a:srgbClr val="6AA84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800" y="0"/>
            <a:ext cx="289320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800" y="0"/>
            <a:ext cx="2893200" cy="5143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 rotWithShape="1">
          <a:blip r:embed="rId5">
            <a:alphaModFix/>
          </a:blip>
          <a:srcRect t="30904" b="25035"/>
          <a:stretch/>
        </p:blipFill>
        <p:spPr>
          <a:xfrm>
            <a:off x="6478200" y="510525"/>
            <a:ext cx="2438400" cy="10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6812575" y="1584975"/>
            <a:ext cx="187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KEEPERS</a:t>
            </a:r>
            <a:endParaRPr sz="1800">
              <a:solidFill>
                <a:schemeClr val="dk1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6">
            <a:alphaModFix/>
          </a:blip>
          <a:srcRect l="15537" t="37311" r="15468" b="31627"/>
          <a:stretch/>
        </p:blipFill>
        <p:spPr>
          <a:xfrm>
            <a:off x="6857050" y="4280500"/>
            <a:ext cx="1682350" cy="7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6872100" y="3300750"/>
            <a:ext cx="1697400" cy="537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6783000" y="3341150"/>
            <a:ext cx="1875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06666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08:42</a:t>
            </a:r>
            <a:endParaRPr sz="2600">
              <a:solidFill>
                <a:srgbClr val="E06666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On-screen Show (16:9)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Press Start 2P</vt:lpstr>
      <vt:lpstr>Arial</vt:lpstr>
      <vt:lpstr>Simple Light</vt:lpstr>
      <vt:lpstr>Time Keepers Game Concept</vt:lpstr>
      <vt:lpstr>Game Modes</vt:lpstr>
      <vt:lpstr>Game Modes</vt:lpstr>
      <vt:lpstr>Game Modes</vt:lpstr>
      <vt:lpstr>Game Modes</vt:lpstr>
      <vt:lpstr>Game Modes</vt:lpstr>
      <vt:lpstr>Game Modes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Madeleine E Graham</cp:lastModifiedBy>
  <cp:revision>1</cp:revision>
  <dcterms:modified xsi:type="dcterms:W3CDTF">2025-06-22T15:18:31Z</dcterms:modified>
</cp:coreProperties>
</file>