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7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1974-7028-4D5A-902A-F56781BA825C}" type="datetimeFigureOut">
              <a:rPr lang="en-US" smtClean="0"/>
              <a:t>21-May-14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98F7-A1FB-4280-ABDE-6F3D587D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Skin Dose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Cath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0.15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3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Receptor dose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Fluoroscopy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Imaging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r>
              <a:rPr lang="en-US" dirty="0"/>
              <a:t> ± </a:t>
            </a:r>
            <a:r>
              <a:rPr lang="en-US" dirty="0" smtClean="0"/>
              <a:t>0.6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1.03 </a:t>
            </a:r>
            <a:r>
              <a:rPr lang="en-US" dirty="0"/>
              <a:t> ± </a:t>
            </a:r>
            <a:r>
              <a:rPr lang="en-US" dirty="0" smtClean="0"/>
              <a:t>0.6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Imaging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2.5 </a:t>
            </a:r>
            <a:r>
              <a:rPr lang="en-US" dirty="0"/>
              <a:t>± </a:t>
            </a:r>
            <a:r>
              <a:rPr lang="en-US" dirty="0" smtClean="0"/>
              <a:t>1.3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0.3</a:t>
            </a:r>
            <a:r>
              <a:rPr lang="en-US" dirty="0"/>
              <a:t> ± </a:t>
            </a:r>
            <a:r>
              <a:rPr lang="en-US" dirty="0" smtClean="0"/>
              <a:t>0.05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dirty="0" err="1" smtClean="0"/>
              <a:t>Gy</a:t>
            </a:r>
            <a:r>
              <a:rPr lang="en-US" dirty="0" smtClean="0"/>
              <a:t>/frame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Angio</a:t>
            </a:r>
            <a:r>
              <a:rPr lang="en-US" dirty="0" smtClean="0"/>
              <a:t> and </a:t>
            </a:r>
            <a:r>
              <a:rPr lang="en-US" dirty="0" err="1" smtClean="0"/>
              <a:t>Cath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</a:t>
            </a:r>
            <a:r>
              <a:rPr lang="en-US" dirty="0" smtClean="0"/>
              <a:t>Dose - Fluoroscopy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3773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dose (</a:t>
                      </a:r>
                      <a:r>
                        <a:rPr lang="en-US" dirty="0" err="1" smtClean="0"/>
                        <a:t>mGy</a:t>
                      </a:r>
                      <a:r>
                        <a:rPr lang="en-US" dirty="0" smtClean="0"/>
                        <a:t>/min)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 ±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±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±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Cath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±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Fluoroscopy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72" y="1825625"/>
            <a:ext cx="5617855" cy="4351338"/>
          </a:xfrm>
        </p:spPr>
      </p:pic>
    </p:spTree>
    <p:extLst>
      <p:ext uri="{BB962C8B-B14F-4D97-AF65-F5344CB8AC3E}">
        <p14:creationId xmlns:p14="http://schemas.microsoft.com/office/powerpoint/2010/main" val="354713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Fluoroscopy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83" y="1825625"/>
            <a:ext cx="5840834" cy="4351338"/>
          </a:xfrm>
        </p:spPr>
      </p:pic>
    </p:spTree>
    <p:extLst>
      <p:ext uri="{BB962C8B-B14F-4D97-AF65-F5344CB8AC3E}">
        <p14:creationId xmlns:p14="http://schemas.microsoft.com/office/powerpoint/2010/main" val="416526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Fluoroscopy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dose – 0.52 ± 0.19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High dose – 1.7  ± 0.6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Fluoroscopy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cm Lucite – 0.17  ± 0.06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30 cm Lucite – 4.8 ± 2.2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Fluoroscopy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 1 – 1.41 ± 0.27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Mag 2 – 2.16 ± 0.79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Fluoroscopy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Imaging – RF/C-Arm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0.4 </a:t>
            </a:r>
            <a:r>
              <a:rPr lang="en-US" dirty="0" err="1" smtClean="0"/>
              <a:t>mGy</a:t>
            </a:r>
            <a:r>
              <a:rPr lang="en-US" dirty="0" smtClean="0"/>
              <a:t>/frame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Skin Dose</vt:lpstr>
      <vt:lpstr>Skin Dose - Fluoroscopy</vt:lpstr>
      <vt:lpstr>Fluoroscopy</vt:lpstr>
      <vt:lpstr>Fluoroscopy</vt:lpstr>
      <vt:lpstr>Fluoroscopy</vt:lpstr>
      <vt:lpstr>Fluoroscopy</vt:lpstr>
      <vt:lpstr>Fluoroscopy</vt:lpstr>
      <vt:lpstr>Pulse Fluoroscopy</vt:lpstr>
      <vt:lpstr>Spot Imaging – RF/C-Arm</vt:lpstr>
      <vt:lpstr>DSA</vt:lpstr>
      <vt:lpstr>Receptor dose </vt:lpstr>
      <vt:lpstr>Fluoroscopy</vt:lpstr>
      <vt:lpstr>Spot Imaging</vt:lpstr>
      <vt:lpstr>RF</vt:lpstr>
      <vt:lpstr>C-Arm</vt:lpstr>
      <vt:lpstr>DSA Imaging</vt:lpstr>
      <vt:lpstr>Angio</vt:lpstr>
      <vt:lpstr>Cath Lab</vt:lpstr>
      <vt:lpstr>Angio and Cath Lab</vt:lpstr>
    </vt:vector>
  </TitlesOfParts>
  <Company>Medical University of South Carolina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Mah</dc:creator>
  <cp:lastModifiedBy>Eugene Mah</cp:lastModifiedBy>
  <cp:revision>17</cp:revision>
  <dcterms:created xsi:type="dcterms:W3CDTF">2014-05-20T18:13:56Z</dcterms:created>
  <dcterms:modified xsi:type="dcterms:W3CDTF">2014-05-21T17:45:05Z</dcterms:modified>
</cp:coreProperties>
</file>