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31" r:id="rId4"/>
  </p:sldMasterIdLst>
  <p:notesMasterIdLst>
    <p:notesMasterId r:id="rId11"/>
  </p:notesMasterIdLst>
  <p:handoutMasterIdLst>
    <p:handoutMasterId r:id="rId12"/>
  </p:handoutMasterIdLst>
  <p:sldIdLst>
    <p:sldId id="288" r:id="rId5"/>
    <p:sldId id="293" r:id="rId6"/>
    <p:sldId id="291" r:id="rId7"/>
    <p:sldId id="294" r:id="rId8"/>
    <p:sldId id="292" r:id="rId9"/>
    <p:sldId id="287" r:id="rId10"/>
  </p:sldIdLst>
  <p:sldSz cx="9144000" cy="6858000" type="screen4x3"/>
  <p:notesSz cx="6805613" cy="9939338"/>
  <p:defaultTextStyle>
    <a:defPPr>
      <a:defRPr lang="ja-JP"/>
    </a:defPPr>
    <a:lvl1pPr algn="l" rtl="0" fontAlgn="base">
      <a:spcBef>
        <a:spcPct val="0"/>
      </a:spcBef>
      <a:spcAft>
        <a:spcPct val="0"/>
      </a:spcAft>
      <a:defRPr sz="24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50" charset="-128"/>
        <a:cs typeface="+mn-cs"/>
      </a:defRPr>
    </a:lvl5pPr>
    <a:lvl6pPr marL="2286000" algn="l" defTabSz="914400" rtl="0" eaLnBrk="1" latinLnBrk="0" hangingPunct="1">
      <a:defRPr sz="2400" kern="1200">
        <a:solidFill>
          <a:schemeClr val="tx1"/>
        </a:solidFill>
        <a:latin typeface="Arial" charset="0"/>
        <a:ea typeface="ＭＳ Ｐゴシック" pitchFamily="50" charset="-128"/>
        <a:cs typeface="+mn-cs"/>
      </a:defRPr>
    </a:lvl6pPr>
    <a:lvl7pPr marL="2743200" algn="l" defTabSz="914400" rtl="0" eaLnBrk="1" latinLnBrk="0" hangingPunct="1">
      <a:defRPr sz="2400" kern="1200">
        <a:solidFill>
          <a:schemeClr val="tx1"/>
        </a:solidFill>
        <a:latin typeface="Arial" charset="0"/>
        <a:ea typeface="ＭＳ Ｐゴシック" pitchFamily="50" charset="-128"/>
        <a:cs typeface="+mn-cs"/>
      </a:defRPr>
    </a:lvl7pPr>
    <a:lvl8pPr marL="3200400" algn="l" defTabSz="914400" rtl="0" eaLnBrk="1" latinLnBrk="0" hangingPunct="1">
      <a:defRPr sz="2400" kern="1200">
        <a:solidFill>
          <a:schemeClr val="tx1"/>
        </a:solidFill>
        <a:latin typeface="Arial" charset="0"/>
        <a:ea typeface="ＭＳ Ｐゴシック" pitchFamily="50" charset="-128"/>
        <a:cs typeface="+mn-cs"/>
      </a:defRPr>
    </a:lvl8pPr>
    <a:lvl9pPr marL="3657600" algn="l" defTabSz="914400" rtl="0" eaLnBrk="1" latinLnBrk="0" hangingPunct="1">
      <a:defRPr sz="2400" kern="1200">
        <a:solidFill>
          <a:schemeClr val="tx1"/>
        </a:solidFill>
        <a:latin typeface="Arial" charset="0"/>
        <a:ea typeface="ＭＳ Ｐゴシック" pitchFamily="50"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7BDBD"/>
    <a:srgbClr val="001738"/>
    <a:srgbClr val="00050B"/>
    <a:srgbClr val="010712"/>
    <a:srgbClr val="919191"/>
    <a:srgbClr val="DADADA"/>
    <a:srgbClr val="F48F97"/>
    <a:srgbClr val="FFFFFF"/>
    <a:srgbClr val="003366"/>
    <a:srgbClr val="00E0E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017" autoAdjust="0"/>
    <p:restoredTop sz="96574" autoAdjust="0"/>
  </p:normalViewPr>
  <p:slideViewPr>
    <p:cSldViewPr snapToGrid="0" snapToObjects="1">
      <p:cViewPr>
        <p:scale>
          <a:sx n="100" d="100"/>
          <a:sy n="100" d="100"/>
        </p:scale>
        <p:origin x="-2832" y="-468"/>
      </p:cViewPr>
      <p:guideLst>
        <p:guide orient="horz" pos="232"/>
        <p:guide orient="horz" pos="4046"/>
        <p:guide orient="horz" pos="2159"/>
        <p:guide orient="horz" pos="119"/>
        <p:guide pos="274"/>
        <p:guide pos="2879"/>
        <p:guide pos="5621"/>
        <p:guide pos="366"/>
        <p:guide pos="4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9575" cy="496888"/>
          </a:xfrm>
          <a:prstGeom prst="rect">
            <a:avLst/>
          </a:prstGeom>
        </p:spPr>
        <p:txBody>
          <a:bodyPr vert="horz" wrap="square" lIns="91440" tIns="45720" rIns="91440" bIns="45720" numCol="1" anchor="t" anchorCtr="0" compatLnSpc="1">
            <a:prstTxWarp prst="textNoShape">
              <a:avLst/>
            </a:prstTxWarp>
          </a:bodyPr>
          <a:lstStyle>
            <a:lvl1pPr>
              <a:defRPr kumimoji="1" sz="1200">
                <a:latin typeface="Arial" charset="0"/>
                <a:ea typeface="ＭＳ Ｐゴシック" charset="-128"/>
              </a:defRPr>
            </a:lvl1pPr>
          </a:lstStyle>
          <a:p>
            <a:pPr>
              <a:defRPr/>
            </a:pPr>
            <a:endParaRPr lang="ja-JP" altLang="en-US" dirty="0"/>
          </a:p>
        </p:txBody>
      </p:sp>
      <p:sp>
        <p:nvSpPr>
          <p:cNvPr id="3" name="日付プレースホルダ 2"/>
          <p:cNvSpPr>
            <a:spLocks noGrp="1"/>
          </p:cNvSpPr>
          <p:nvPr>
            <p:ph type="dt" sz="quarter" idx="1"/>
          </p:nvPr>
        </p:nvSpPr>
        <p:spPr>
          <a:xfrm>
            <a:off x="3854450" y="0"/>
            <a:ext cx="2949575" cy="496888"/>
          </a:xfrm>
          <a:prstGeom prst="rect">
            <a:avLst/>
          </a:prstGeom>
        </p:spPr>
        <p:txBody>
          <a:bodyPr vert="horz" wrap="square" lIns="91440" tIns="45720" rIns="91440" bIns="45720" numCol="1" anchor="t" anchorCtr="0" compatLnSpc="1">
            <a:prstTxWarp prst="textNoShape">
              <a:avLst/>
            </a:prstTxWarp>
          </a:bodyPr>
          <a:lstStyle>
            <a:lvl1pPr algn="r">
              <a:defRPr kumimoji="1" sz="1200">
                <a:latin typeface="Arial" charset="0"/>
                <a:ea typeface="ＭＳ Ｐゴシック" charset="-128"/>
              </a:defRPr>
            </a:lvl1pPr>
          </a:lstStyle>
          <a:p>
            <a:pPr>
              <a:defRPr/>
            </a:pPr>
            <a:fld id="{0CA118E9-B086-42CD-921F-F42FE8E0173F}" type="datetime1">
              <a:rPr lang="ja-JP" altLang="en-US"/>
              <a:pPr>
                <a:defRPr/>
              </a:pPr>
              <a:t>2013/9/9</a:t>
            </a:fld>
            <a:endParaRPr lang="ja-JP" altLang="en-US" dirty="0"/>
          </a:p>
        </p:txBody>
      </p:sp>
      <p:sp>
        <p:nvSpPr>
          <p:cNvPr id="4" name="フッター プレースホルダ 3"/>
          <p:cNvSpPr>
            <a:spLocks noGrp="1"/>
          </p:cNvSpPr>
          <p:nvPr>
            <p:ph type="ftr" sz="quarter" idx="2"/>
          </p:nvPr>
        </p:nvSpPr>
        <p:spPr>
          <a:xfrm>
            <a:off x="0" y="9440863"/>
            <a:ext cx="2949575" cy="496887"/>
          </a:xfrm>
          <a:prstGeom prst="rect">
            <a:avLst/>
          </a:prstGeom>
        </p:spPr>
        <p:txBody>
          <a:bodyPr vert="horz" wrap="square" lIns="91440" tIns="45720" rIns="91440" bIns="45720" numCol="1" anchor="b" anchorCtr="0" compatLnSpc="1">
            <a:prstTxWarp prst="textNoShape">
              <a:avLst/>
            </a:prstTxWarp>
          </a:bodyPr>
          <a:lstStyle>
            <a:lvl1pPr>
              <a:defRPr kumimoji="1" sz="1200">
                <a:latin typeface="Arial" charset="0"/>
                <a:ea typeface="ＭＳ Ｐゴシック" charset="-128"/>
              </a:defRPr>
            </a:lvl1pPr>
          </a:lstStyle>
          <a:p>
            <a:pPr>
              <a:defRPr/>
            </a:pPr>
            <a:endParaRPr lang="ja-JP" altLang="en-US" dirty="0"/>
          </a:p>
        </p:txBody>
      </p:sp>
      <p:sp>
        <p:nvSpPr>
          <p:cNvPr id="5" name="スライド番号プレースホルダ 4"/>
          <p:cNvSpPr>
            <a:spLocks noGrp="1"/>
          </p:cNvSpPr>
          <p:nvPr>
            <p:ph type="sldNum" sz="quarter" idx="3"/>
          </p:nvPr>
        </p:nvSpPr>
        <p:spPr>
          <a:xfrm>
            <a:off x="3854450" y="9440863"/>
            <a:ext cx="2949575" cy="496887"/>
          </a:xfrm>
          <a:prstGeom prst="rect">
            <a:avLst/>
          </a:prstGeom>
        </p:spPr>
        <p:txBody>
          <a:bodyPr vert="horz" wrap="square" lIns="91440" tIns="45720" rIns="91440" bIns="45720" numCol="1" anchor="b" anchorCtr="0" compatLnSpc="1">
            <a:prstTxWarp prst="textNoShape">
              <a:avLst/>
            </a:prstTxWarp>
          </a:bodyPr>
          <a:lstStyle>
            <a:lvl1pPr algn="r">
              <a:defRPr kumimoji="1" sz="1200">
                <a:latin typeface="Arial" charset="0"/>
                <a:ea typeface="ＭＳ Ｐゴシック" charset="-128"/>
              </a:defRPr>
            </a:lvl1pPr>
          </a:lstStyle>
          <a:p>
            <a:pPr>
              <a:defRPr/>
            </a:pPr>
            <a:fld id="{5B55CAF1-C374-45EC-AA18-A0CBCF202F93}" type="slidenum">
              <a:rPr lang="ja-JP" altLang="en-US"/>
              <a:pPr>
                <a:defRPr/>
              </a:pPr>
              <a:t>‹#›</a:t>
            </a:fld>
            <a:endParaRPr lang="ja-JP" alt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Arial" charset="0"/>
                <a:ea typeface="ＭＳ Ｐゴシック" charset="-128"/>
              </a:defRPr>
            </a:lvl1pPr>
          </a:lstStyle>
          <a:p>
            <a:pPr>
              <a:defRPr/>
            </a:pPr>
            <a:endParaRPr lang="en-US" altLang="ja-JP" dirty="0"/>
          </a:p>
        </p:txBody>
      </p:sp>
      <p:sp>
        <p:nvSpPr>
          <p:cNvPr id="3075" name="Rectangle 3"/>
          <p:cNvSpPr>
            <a:spLocks noGrp="1" noChangeArrowheads="1"/>
          </p:cNvSpPr>
          <p:nvPr>
            <p:ph type="dt" idx="1"/>
          </p:nvPr>
        </p:nvSpPr>
        <p:spPr bwMode="auto">
          <a:xfrm>
            <a:off x="385445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Arial" charset="0"/>
                <a:ea typeface="ＭＳ Ｐゴシック" charset="-128"/>
              </a:defRPr>
            </a:lvl1pPr>
          </a:lstStyle>
          <a:p>
            <a:pPr>
              <a:defRPr/>
            </a:pPr>
            <a:endParaRPr lang="en-US" altLang="ja-JP" dirty="0"/>
          </a:p>
        </p:txBody>
      </p:sp>
      <p:sp>
        <p:nvSpPr>
          <p:cNvPr id="21508" name="Rectangle 4"/>
          <p:cNvSpPr>
            <a:spLocks noGrp="1" noRot="1" noChangeAspect="1" noChangeArrowheads="1" noTextEdit="1"/>
          </p:cNvSpPr>
          <p:nvPr>
            <p:ph type="sldImg" idx="2"/>
          </p:nvPr>
        </p:nvSpPr>
        <p:spPr bwMode="auto">
          <a:xfrm>
            <a:off x="920750" y="746125"/>
            <a:ext cx="4965700" cy="3725863"/>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1038" y="4721225"/>
            <a:ext cx="5443537" cy="4471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0"/>
            <a:r>
              <a:rPr lang="ja-JP" altLang="en-US" noProof="0" smtClean="0"/>
              <a:t>第 </a:t>
            </a:r>
            <a:r>
              <a:rPr lang="en-US" altLang="ja-JP" noProof="0" smtClean="0"/>
              <a:t>2 </a:t>
            </a:r>
            <a:r>
              <a:rPr lang="ja-JP" altLang="en-US" noProof="0" smtClean="0"/>
              <a:t>レベル</a:t>
            </a:r>
          </a:p>
          <a:p>
            <a:pPr lvl="0"/>
            <a:r>
              <a:rPr lang="ja-JP" altLang="en-US" noProof="0" smtClean="0"/>
              <a:t>第 </a:t>
            </a:r>
            <a:r>
              <a:rPr lang="en-US" altLang="ja-JP" noProof="0" smtClean="0"/>
              <a:t>3 </a:t>
            </a:r>
            <a:r>
              <a:rPr lang="ja-JP" altLang="en-US" noProof="0" smtClean="0"/>
              <a:t>レベル</a:t>
            </a:r>
          </a:p>
          <a:p>
            <a:pPr lvl="0"/>
            <a:r>
              <a:rPr lang="ja-JP" altLang="en-US" noProof="0" smtClean="0"/>
              <a:t>第 </a:t>
            </a:r>
            <a:r>
              <a:rPr lang="en-US" altLang="ja-JP" noProof="0" smtClean="0"/>
              <a:t>4 </a:t>
            </a:r>
            <a:r>
              <a:rPr lang="ja-JP" altLang="en-US" noProof="0" smtClean="0"/>
              <a:t>レベル</a:t>
            </a:r>
          </a:p>
          <a:p>
            <a:pPr lvl="0"/>
            <a:r>
              <a:rPr lang="ja-JP" altLang="en-US" noProof="0" smtClean="0"/>
              <a:t>第 </a:t>
            </a:r>
            <a:r>
              <a:rPr lang="en-US" altLang="ja-JP" noProof="0" smtClean="0"/>
              <a:t>5 </a:t>
            </a:r>
            <a:r>
              <a:rPr lang="ja-JP" altLang="en-US" noProof="0" smtClean="0"/>
              <a:t>レベル</a:t>
            </a:r>
          </a:p>
        </p:txBody>
      </p:sp>
      <p:sp>
        <p:nvSpPr>
          <p:cNvPr id="3078" name="Rectangle 6"/>
          <p:cNvSpPr>
            <a:spLocks noGrp="1" noChangeArrowheads="1"/>
          </p:cNvSpPr>
          <p:nvPr>
            <p:ph type="ftr" sz="quarter" idx="4"/>
          </p:nvPr>
        </p:nvSpPr>
        <p:spPr bwMode="auto">
          <a:xfrm>
            <a:off x="0"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Arial" charset="0"/>
                <a:ea typeface="ＭＳ Ｐゴシック" charset="-128"/>
              </a:defRPr>
            </a:lvl1pPr>
          </a:lstStyle>
          <a:p>
            <a:pPr>
              <a:defRPr/>
            </a:pPr>
            <a:endParaRPr lang="en-US" altLang="ja-JP" dirty="0"/>
          </a:p>
        </p:txBody>
      </p:sp>
      <p:sp>
        <p:nvSpPr>
          <p:cNvPr id="3079" name="Rectangle 7"/>
          <p:cNvSpPr>
            <a:spLocks noGrp="1" noChangeArrowheads="1"/>
          </p:cNvSpPr>
          <p:nvPr>
            <p:ph type="sldNum" sz="quarter" idx="5"/>
          </p:nvPr>
        </p:nvSpPr>
        <p:spPr bwMode="auto">
          <a:xfrm>
            <a:off x="3854450"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Arial" charset="0"/>
                <a:ea typeface="ＭＳ Ｐゴシック" charset="-128"/>
              </a:defRPr>
            </a:lvl1pPr>
          </a:lstStyle>
          <a:p>
            <a:pPr>
              <a:defRPr/>
            </a:pPr>
            <a:fld id="{5660235A-EEE4-4233-821A-3370407A8DE7}" type="slidenum">
              <a:rPr lang="en-US" altLang="ja-JP"/>
              <a:pPr>
                <a:defRPr/>
              </a:pPr>
              <a:t>‹#›</a:t>
            </a:fld>
            <a:endParaRPr lang="en-US" altLang="ja-JP"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pitchFamily="-107" charset="-128"/>
      </a:defRPr>
    </a:lvl1pPr>
    <a:lvl2pPr marL="742950" indent="-28575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pitchFamily="-107" charset="-128"/>
      </a:defRPr>
    </a:lvl2pPr>
    <a:lvl3pPr marL="1143000" indent="-228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pitchFamily="-107" charset="-128"/>
      </a:defRPr>
    </a:lvl3pPr>
    <a:lvl4pPr marL="1600200" indent="-228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pitchFamily="-107" charset="-128"/>
      </a:defRPr>
    </a:lvl4pPr>
    <a:lvl5pPr marL="2057400" indent="-228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pitchFamily="-107" charset="-128"/>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FC227EB4-4E75-4FB9-9FF8-43F5EE0AD496}" type="slidenum">
              <a:rPr lang="en-US" altLang="ja-JP" smtClean="0">
                <a:ea typeface="ＭＳ Ｐゴシック" pitchFamily="50" charset="-128"/>
              </a:rPr>
              <a:pPr/>
              <a:t>1</a:t>
            </a:fld>
            <a:endParaRPr lang="en-US" altLang="ja-JP" dirty="0" smtClean="0">
              <a:ea typeface="ＭＳ Ｐゴシック" pitchFamily="50" charset="-128"/>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ja-JP" altLang="en-US" dirty="0" smtClean="0">
              <a:ea typeface="ＭＳ Ｐ明朝"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B90C575A-8B05-47BB-A3FF-0713AE2C4B1F}" type="slidenum">
              <a:rPr lang="en-US" altLang="ja-JP" smtClean="0">
                <a:ea typeface="ＭＳ Ｐゴシック" pitchFamily="50" charset="-128"/>
              </a:rPr>
              <a:pPr/>
              <a:t>3</a:t>
            </a:fld>
            <a:endParaRPr lang="en-US" altLang="ja-JP" dirty="0" smtClean="0">
              <a:ea typeface="ＭＳ Ｐゴシック" pitchFamily="50" charset="-128"/>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ja-JP" altLang="en-US" dirty="0" smtClean="0">
              <a:ea typeface="ＭＳ Ｐ明朝"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B90C575A-8B05-47BB-A3FF-0713AE2C4B1F}" type="slidenum">
              <a:rPr lang="en-US" altLang="ja-JP" smtClean="0">
                <a:ea typeface="ＭＳ Ｐゴシック" pitchFamily="50" charset="-128"/>
              </a:rPr>
              <a:pPr/>
              <a:t>5</a:t>
            </a:fld>
            <a:endParaRPr lang="en-US" altLang="ja-JP" dirty="0" smtClean="0">
              <a:ea typeface="ＭＳ Ｐゴシック" pitchFamily="50" charset="-128"/>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ja-JP" altLang="en-US" dirty="0" smtClean="0">
              <a:ea typeface="ＭＳ Ｐ明朝"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5660235A-EEE4-4233-821A-3370407A8DE7}" type="slidenum">
              <a:rPr lang="en-US" altLang="ja-JP" smtClean="0"/>
              <a:pPr>
                <a:defRPr/>
              </a:pPr>
              <a:t>6</a:t>
            </a:fld>
            <a:endParaRPr lang="en-US" altLang="ja-JP"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6" name="Rectangle 8"/>
          <p:cNvSpPr>
            <a:spLocks noGrp="1" noChangeArrowheads="1"/>
          </p:cNvSpPr>
          <p:nvPr>
            <p:ph type="ctrTitle"/>
          </p:nvPr>
        </p:nvSpPr>
        <p:spPr>
          <a:xfrm>
            <a:off x="720000" y="2340000"/>
            <a:ext cx="7704000" cy="502629"/>
          </a:xfrm>
          <a:prstGeom prst="rect">
            <a:avLst/>
          </a:prstGeom>
        </p:spPr>
        <p:txBody>
          <a:bodyPr lIns="0" tIns="0" rIns="0" bIns="0" anchor="b" anchorCtr="0"/>
          <a:lstStyle>
            <a:lvl1pPr algn="l">
              <a:defRPr sz="3200" baseline="0">
                <a:solidFill>
                  <a:srgbClr val="FFFFFF"/>
                </a:solidFill>
                <a:latin typeface="Arial Black"/>
              </a:defRPr>
            </a:lvl1pPr>
          </a:lstStyle>
          <a:p>
            <a:r>
              <a:rPr lang="ja-JP" altLang="en-US" dirty="0"/>
              <a:t>マスタ タイトルの書式設定</a:t>
            </a:r>
          </a:p>
        </p:txBody>
      </p:sp>
      <p:sp>
        <p:nvSpPr>
          <p:cNvPr id="7" name="Rectangle 9"/>
          <p:cNvSpPr>
            <a:spLocks noGrp="1" noChangeArrowheads="1"/>
          </p:cNvSpPr>
          <p:nvPr>
            <p:ph type="subTitle" idx="1"/>
          </p:nvPr>
        </p:nvSpPr>
        <p:spPr>
          <a:xfrm>
            <a:off x="720000" y="3059999"/>
            <a:ext cx="7704000" cy="432000"/>
          </a:xfrm>
          <a:prstGeom prst="rect">
            <a:avLst/>
          </a:prstGeom>
        </p:spPr>
        <p:txBody>
          <a:bodyPr lIns="0" tIns="0" rIns="0" bIns="0" anchor="t" anchorCtr="0"/>
          <a:lstStyle>
            <a:lvl1pPr marL="0" indent="0" algn="l">
              <a:buFontTx/>
              <a:buNone/>
              <a:defRPr sz="2000">
                <a:solidFill>
                  <a:srgbClr val="FFFFFF"/>
                </a:solidFill>
                <a:latin typeface="Arial"/>
              </a:defRPr>
            </a:lvl1pPr>
          </a:lstStyle>
          <a:p>
            <a:r>
              <a:rPr lang="ja-JP" altLang="en-US" dirty="0"/>
              <a:t>マスタ サブタイトルの書式</a:t>
            </a:r>
            <a:r>
              <a:rPr lang="ja-JP" altLang="en-US" dirty="0" smtClean="0"/>
              <a:t>設定</a:t>
            </a:r>
            <a:endParaRPr lang="en-US" altLang="ja-JP" dirty="0" smtClean="0"/>
          </a:p>
        </p:txBody>
      </p:sp>
      <p:sp>
        <p:nvSpPr>
          <p:cNvPr id="8" name="テキスト プレースホルダ 9"/>
          <p:cNvSpPr>
            <a:spLocks noGrp="1"/>
          </p:cNvSpPr>
          <p:nvPr>
            <p:ph type="body" sz="quarter" idx="10"/>
          </p:nvPr>
        </p:nvSpPr>
        <p:spPr>
          <a:xfrm>
            <a:off x="720000" y="4320000"/>
            <a:ext cx="7704000" cy="432000"/>
          </a:xfrm>
          <a:prstGeom prst="rect">
            <a:avLst/>
          </a:prstGeom>
          <a:ln>
            <a:noFill/>
          </a:ln>
        </p:spPr>
        <p:txBody>
          <a:bodyPr lIns="0" tIns="0" rIns="0" bIns="0" anchor="t" anchorCtr="0"/>
          <a:lstStyle>
            <a:lvl1pPr algn="l">
              <a:spcAft>
                <a:spcPts val="0"/>
              </a:spcAft>
              <a:buFontTx/>
              <a:buNone/>
              <a:defRPr sz="1400">
                <a:solidFill>
                  <a:srgbClr val="FFFFFF"/>
                </a:solidFill>
                <a:latin typeface="Arial"/>
              </a:defRPr>
            </a:lvl1pPr>
            <a:lvl2pPr algn="ctr">
              <a:spcAft>
                <a:spcPts val="0"/>
              </a:spcAft>
              <a:buFontTx/>
              <a:buNone/>
              <a:defRPr sz="1200"/>
            </a:lvl2pPr>
            <a:lvl3pPr algn="ctr">
              <a:defRPr/>
            </a:lvl3pPr>
            <a:lvl4pPr algn="ctr">
              <a:defRPr/>
            </a:lvl4pPr>
            <a:lvl5pPr algn="ctr">
              <a:defRPr/>
            </a:lvl5pPr>
          </a:lstStyle>
          <a:p>
            <a:pPr lvl="0"/>
            <a:r>
              <a:rPr lang="ja-JP" altLang="en-US" dirty="0" smtClean="0"/>
              <a:t>マスタ 部署名の書式設定</a:t>
            </a:r>
          </a:p>
        </p:txBody>
      </p:sp>
      <p:sp>
        <p:nvSpPr>
          <p:cNvPr id="9" name="テキスト プレースホルダ 11"/>
          <p:cNvSpPr>
            <a:spLocks noGrp="1"/>
          </p:cNvSpPr>
          <p:nvPr>
            <p:ph type="body" sz="quarter" idx="11"/>
          </p:nvPr>
        </p:nvSpPr>
        <p:spPr>
          <a:xfrm>
            <a:off x="720000" y="6048000"/>
            <a:ext cx="7704000" cy="360000"/>
          </a:xfrm>
          <a:prstGeom prst="rect">
            <a:avLst/>
          </a:prstGeom>
          <a:ln>
            <a:noFill/>
          </a:ln>
        </p:spPr>
        <p:txBody>
          <a:bodyPr lIns="0" tIns="0" rIns="0" bIns="0" anchor="t" anchorCtr="0"/>
          <a:lstStyle>
            <a:lvl1pPr algn="l">
              <a:buFontTx/>
              <a:buNone/>
              <a:defRPr sz="1000" baseline="0">
                <a:solidFill>
                  <a:srgbClr val="FFFFFF"/>
                </a:solidFill>
                <a:latin typeface="Arial"/>
                <a:ea typeface="メイリオ"/>
                <a:cs typeface="メイリオ"/>
              </a:defRPr>
            </a:lvl1pPr>
          </a:lstStyle>
          <a:p>
            <a:pPr lvl="0"/>
            <a:r>
              <a:rPr lang="ja-JP" altLang="en-US" dirty="0" smtClean="0"/>
              <a:t>マスタ ライツ表記の書式設定</a:t>
            </a:r>
          </a:p>
        </p:txBody>
      </p:sp>
      <p:pic>
        <p:nvPicPr>
          <p:cNvPr id="12" name="Picture 36" descr="16_9_logo位置0902w"/>
          <p:cNvPicPr>
            <a:picLocks noChangeAspect="1" noChangeArrowheads="1"/>
          </p:cNvPicPr>
          <p:nvPr userDrawn="1"/>
        </p:nvPicPr>
        <p:blipFill>
          <a:blip r:embed="rId2" cstate="print"/>
          <a:srcRect/>
          <a:stretch>
            <a:fillRect/>
          </a:stretch>
        </p:blipFill>
        <p:spPr bwMode="auto">
          <a:xfrm>
            <a:off x="432000" y="358775"/>
            <a:ext cx="1270000" cy="433388"/>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MiddlePage_1_white">
    <p:spTree>
      <p:nvGrpSpPr>
        <p:cNvPr id="1" name=""/>
        <p:cNvGrpSpPr/>
        <p:nvPr/>
      </p:nvGrpSpPr>
      <p:grpSpPr>
        <a:xfrm>
          <a:off x="0" y="0"/>
          <a:ext cx="0" cy="0"/>
          <a:chOff x="0" y="0"/>
          <a:chExt cx="0" cy="0"/>
        </a:xfrm>
      </p:grpSpPr>
      <p:sp>
        <p:nvSpPr>
          <p:cNvPr id="14" name="正方形/長方形 13"/>
          <p:cNvSpPr/>
          <p:nvPr userDrawn="1"/>
        </p:nvSpPr>
        <p:spPr>
          <a:xfrm>
            <a:off x="0" y="0"/>
            <a:ext cx="9142412" cy="6858000"/>
          </a:xfrm>
          <a:prstGeom prst="rect">
            <a:avLst/>
          </a:prstGeom>
          <a:solidFill>
            <a:srgbClr val="00000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ja-JP" altLang="en-US" dirty="0"/>
          </a:p>
        </p:txBody>
      </p:sp>
      <p:sp>
        <p:nvSpPr>
          <p:cNvPr id="23" name="正方形/長方形 22"/>
          <p:cNvSpPr/>
          <p:nvPr userDrawn="1"/>
        </p:nvSpPr>
        <p:spPr>
          <a:xfrm>
            <a:off x="0" y="0"/>
            <a:ext cx="9142413" cy="642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ja-JP" altLang="en-US" dirty="0"/>
          </a:p>
        </p:txBody>
      </p:sp>
      <p:sp>
        <p:nvSpPr>
          <p:cNvPr id="21" name="Rectangle 13"/>
          <p:cNvSpPr>
            <a:spLocks noChangeArrowheads="1"/>
          </p:cNvSpPr>
          <p:nvPr userDrawn="1"/>
        </p:nvSpPr>
        <p:spPr bwMode="auto">
          <a:xfrm>
            <a:off x="0" y="6426198"/>
            <a:ext cx="9140313" cy="432000"/>
          </a:xfrm>
          <a:prstGeom prst="rect">
            <a:avLst/>
          </a:prstGeom>
          <a:gradFill flip="none" rotWithShape="1">
            <a:gsLst>
              <a:gs pos="15000">
                <a:schemeClr val="tx1">
                  <a:alpha val="50000"/>
                </a:schemeClr>
              </a:gs>
              <a:gs pos="75000">
                <a:srgbClr val="FFFFFF">
                  <a:alpha val="0"/>
                </a:srgbClr>
              </a:gs>
            </a:gsLst>
            <a:lin ang="10800000" scaled="0"/>
            <a:tileRect/>
          </a:gradFill>
          <a:ln w="12700">
            <a:noFill/>
            <a:miter lim="800000"/>
            <a:headEnd/>
            <a:tailEnd/>
          </a:ln>
        </p:spPr>
        <p:txBody>
          <a:bodyPr wrap="none" anchor="ctr"/>
          <a:lstStyle/>
          <a:p>
            <a:pPr algn="r">
              <a:defRPr/>
            </a:pPr>
            <a:endParaRPr lang="ja-JP" altLang="en-US" dirty="0">
              <a:solidFill>
                <a:srgbClr val="CD0921"/>
              </a:solidFill>
              <a:latin typeface="Lucida Sans"/>
              <a:ea typeface="メイリオ"/>
              <a:cs typeface="Lucida Sans"/>
            </a:endParaRPr>
          </a:p>
        </p:txBody>
      </p:sp>
      <p:sp>
        <p:nvSpPr>
          <p:cNvPr id="2" name="タイトル 1"/>
          <p:cNvSpPr>
            <a:spLocks noGrp="1"/>
          </p:cNvSpPr>
          <p:nvPr>
            <p:ph type="title"/>
          </p:nvPr>
        </p:nvSpPr>
        <p:spPr>
          <a:xfrm>
            <a:off x="576000" y="396000"/>
            <a:ext cx="7164000" cy="720725"/>
          </a:xfrm>
          <a:prstGeom prst="rect">
            <a:avLst/>
          </a:prstGeom>
        </p:spPr>
        <p:txBody>
          <a:bodyPr lIns="0" tIns="0" rIns="0" bIns="0" anchor="b" anchorCtr="0"/>
          <a:lstStyle>
            <a:lvl1pPr>
              <a:defRPr>
                <a:solidFill>
                  <a:srgbClr val="000000"/>
                </a:solidFill>
                <a:latin typeface="Arial"/>
              </a:defRPr>
            </a:lvl1pPr>
          </a:lstStyle>
          <a:p>
            <a:r>
              <a:rPr lang="ja-JP" altLang="en-US" dirty="0" smtClean="0"/>
              <a:t>マスタ タイトルの書式設定</a:t>
            </a:r>
            <a:endParaRPr lang="ja-JP" altLang="en-US" dirty="0"/>
          </a:p>
        </p:txBody>
      </p:sp>
      <p:sp>
        <p:nvSpPr>
          <p:cNvPr id="3" name="コンテンツ プレースホルダ 2"/>
          <p:cNvSpPr>
            <a:spLocks noGrp="1"/>
          </p:cNvSpPr>
          <p:nvPr>
            <p:ph idx="1"/>
          </p:nvPr>
        </p:nvSpPr>
        <p:spPr>
          <a:xfrm>
            <a:off x="575999" y="1224000"/>
            <a:ext cx="8352000" cy="5040000"/>
          </a:xfrm>
          <a:prstGeom prst="rect">
            <a:avLst/>
          </a:prstGeom>
        </p:spPr>
        <p:txBody>
          <a:bodyPr lIns="0" tIns="0" rIns="0" bIns="0"/>
          <a:lstStyle>
            <a:lvl1pPr>
              <a:lnSpc>
                <a:spcPts val="3400"/>
              </a:lnSpc>
              <a:spcBef>
                <a:spcPts val="0"/>
              </a:spcBef>
              <a:buFontTx/>
              <a:buNone/>
              <a:defRPr baseline="0">
                <a:solidFill>
                  <a:srgbClr val="000000"/>
                </a:solidFill>
                <a:latin typeface="Arial"/>
              </a:defRPr>
            </a:lvl1pPr>
            <a:lvl2pPr>
              <a:lnSpc>
                <a:spcPts val="3400"/>
              </a:lnSpc>
              <a:spcBef>
                <a:spcPts val="0"/>
              </a:spcBef>
              <a:buFontTx/>
              <a:buNone/>
              <a:defRPr baseline="0">
                <a:solidFill>
                  <a:srgbClr val="000000"/>
                </a:solidFill>
                <a:latin typeface="Arial"/>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p:txBody>
      </p:sp>
      <p:sp>
        <p:nvSpPr>
          <p:cNvPr id="15" name="Rectangle 11"/>
          <p:cNvSpPr>
            <a:spLocks noGrp="1" noChangeArrowheads="1"/>
          </p:cNvSpPr>
          <p:nvPr>
            <p:ph type="ftr" sz="quarter" idx="3"/>
          </p:nvPr>
        </p:nvSpPr>
        <p:spPr bwMode="auto">
          <a:xfrm>
            <a:off x="1260000" y="6534150"/>
            <a:ext cx="5760000" cy="2159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kumimoji="1" sz="1000">
                <a:solidFill>
                  <a:schemeClr val="bg1"/>
                </a:solidFill>
                <a:latin typeface="Arial"/>
                <a:ea typeface="メイリオ"/>
              </a:defRPr>
            </a:lvl1pPr>
          </a:lstStyle>
          <a:p>
            <a:pPr>
              <a:defRPr/>
            </a:pPr>
            <a:r>
              <a:rPr lang="en-US" altLang="ja-JP" dirty="0" smtClean="0"/>
              <a:t>Department    Copyright</a:t>
            </a:r>
            <a:endParaRPr lang="en-US" altLang="ja-JP" dirty="0"/>
          </a:p>
        </p:txBody>
      </p:sp>
      <p:sp>
        <p:nvSpPr>
          <p:cNvPr id="16" name="Rectangle 10"/>
          <p:cNvSpPr>
            <a:spLocks noGrp="1" noChangeArrowheads="1"/>
          </p:cNvSpPr>
          <p:nvPr>
            <p:ph type="dt" sz="half" idx="2"/>
          </p:nvPr>
        </p:nvSpPr>
        <p:spPr>
          <a:xfrm>
            <a:off x="576000" y="6534150"/>
            <a:ext cx="648000" cy="215900"/>
          </a:xfrm>
          <a:prstGeom prst="rect">
            <a:avLst/>
          </a:prstGeom>
        </p:spPr>
        <p:txBody>
          <a:bodyPr vert="horz" wrap="square" lIns="0" tIns="0" rIns="0" bIns="0" numCol="1" anchor="ctr" anchorCtr="0" compatLnSpc="1">
            <a:prstTxWarp prst="textNoShape">
              <a:avLst/>
            </a:prstTxWarp>
          </a:bodyPr>
          <a:lstStyle>
            <a:lvl1pPr algn="l">
              <a:defRPr kumimoji="1" sz="1000" b="0" i="0" baseline="0">
                <a:solidFill>
                  <a:schemeClr val="bg1"/>
                </a:solidFill>
                <a:latin typeface="Arial" pitchFamily="34" charset="0"/>
                <a:ea typeface="HGP行書体" pitchFamily="66" charset="-128"/>
                <a:cs typeface="Arial" pitchFamily="34" charset="0"/>
              </a:defRPr>
            </a:lvl1pPr>
          </a:lstStyle>
          <a:p>
            <a:pPr>
              <a:defRPr/>
            </a:pPr>
            <a:r>
              <a:rPr lang="en-US" altLang="ja-JP" dirty="0" smtClean="0"/>
              <a:t>09.10.15</a:t>
            </a:r>
            <a:endParaRPr lang="en-US" altLang="ja-JP" dirty="0"/>
          </a:p>
        </p:txBody>
      </p:sp>
      <p:sp>
        <p:nvSpPr>
          <p:cNvPr id="17" name="Rectangle 12"/>
          <p:cNvSpPr>
            <a:spLocks noGrp="1" noChangeArrowheads="1"/>
          </p:cNvSpPr>
          <p:nvPr>
            <p:ph type="sldNum" sz="quarter" idx="4"/>
          </p:nvPr>
        </p:nvSpPr>
        <p:spPr>
          <a:xfrm>
            <a:off x="126000" y="6534150"/>
            <a:ext cx="252000" cy="215900"/>
          </a:xfrm>
          <a:prstGeom prst="rect">
            <a:avLst/>
          </a:prstGeom>
        </p:spPr>
        <p:txBody>
          <a:bodyPr vert="horz" wrap="square" lIns="0" tIns="0" rIns="0" bIns="0" numCol="1" anchor="ctr" anchorCtr="0" compatLnSpc="1">
            <a:prstTxWarp prst="textNoShape">
              <a:avLst/>
            </a:prstTxWarp>
          </a:bodyPr>
          <a:lstStyle>
            <a:lvl1pPr algn="r">
              <a:defRPr kumimoji="1" sz="1000">
                <a:solidFill>
                  <a:schemeClr val="bg1"/>
                </a:solidFill>
                <a:latin typeface="Arial"/>
                <a:ea typeface="メイリオ"/>
              </a:defRPr>
            </a:lvl1pPr>
          </a:lstStyle>
          <a:p>
            <a:pPr>
              <a:defRPr/>
            </a:pPr>
            <a:fld id="{7C6F3527-79FB-4A94-B9C7-E3F8D3D01080}" type="slidenum">
              <a:rPr lang="en-US" altLang="ja-JP" smtClean="0"/>
              <a:pPr>
                <a:defRPr/>
              </a:pPr>
              <a:t>‹#›</a:t>
            </a:fld>
            <a:endParaRPr lang="en-US" altLang="ja-JP" dirty="0"/>
          </a:p>
        </p:txBody>
      </p:sp>
      <p:cxnSp>
        <p:nvCxnSpPr>
          <p:cNvPr id="26" name="直線コネクタ 25"/>
          <p:cNvCxnSpPr/>
          <p:nvPr userDrawn="1"/>
        </p:nvCxnSpPr>
        <p:spPr>
          <a:xfrm rot="5400000">
            <a:off x="323337" y="6642000"/>
            <a:ext cx="216000" cy="1588"/>
          </a:xfrm>
          <a:prstGeom prst="line">
            <a:avLst/>
          </a:prstGeom>
          <a:ln w="3175" cap="flat" cmpd="sng" algn="ctr">
            <a:solidFill>
              <a:schemeClr val="bg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3" name="Picture 36" descr="16_9_logo位置0902w"/>
          <p:cNvPicPr>
            <a:picLocks noChangeAspect="1" noChangeArrowheads="1"/>
          </p:cNvPicPr>
          <p:nvPr userDrawn="1"/>
        </p:nvPicPr>
        <p:blipFill>
          <a:blip r:embed="rId2" cstate="print">
            <a:lum bright="-100000"/>
          </a:blip>
          <a:srcRect/>
          <a:stretch>
            <a:fillRect/>
          </a:stretch>
        </p:blipFill>
        <p:spPr bwMode="auto">
          <a:xfrm>
            <a:off x="7886700" y="190500"/>
            <a:ext cx="1054100" cy="36036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iddlePage_2_visual">
    <p:spTree>
      <p:nvGrpSpPr>
        <p:cNvPr id="1" name=""/>
        <p:cNvGrpSpPr/>
        <p:nvPr/>
      </p:nvGrpSpPr>
      <p:grpSpPr>
        <a:xfrm>
          <a:off x="0" y="0"/>
          <a:ext cx="0" cy="0"/>
          <a:chOff x="0" y="0"/>
          <a:chExt cx="0" cy="0"/>
        </a:xfrm>
      </p:grpSpPr>
      <p:sp>
        <p:nvSpPr>
          <p:cNvPr id="17" name="正方形/長方形 16"/>
          <p:cNvSpPr/>
          <p:nvPr userDrawn="1"/>
        </p:nvSpPr>
        <p:spPr>
          <a:xfrm>
            <a:off x="0" y="0"/>
            <a:ext cx="9142412" cy="6858000"/>
          </a:xfrm>
          <a:prstGeom prst="rect">
            <a:avLst/>
          </a:prstGeom>
          <a:solidFill>
            <a:srgbClr val="00000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ja-JP" altLang="en-US" dirty="0"/>
          </a:p>
        </p:txBody>
      </p:sp>
      <p:sp>
        <p:nvSpPr>
          <p:cNvPr id="2" name="タイトル 1"/>
          <p:cNvSpPr>
            <a:spLocks noGrp="1"/>
          </p:cNvSpPr>
          <p:nvPr>
            <p:ph type="title"/>
          </p:nvPr>
        </p:nvSpPr>
        <p:spPr>
          <a:xfrm>
            <a:off x="576000" y="396000"/>
            <a:ext cx="7164000" cy="720725"/>
          </a:xfrm>
          <a:prstGeom prst="rect">
            <a:avLst/>
          </a:prstGeom>
        </p:spPr>
        <p:txBody>
          <a:bodyPr lIns="0" tIns="0" rIns="0" bIns="0" anchor="b" anchorCtr="0"/>
          <a:lstStyle>
            <a:lvl1pPr>
              <a:defRPr>
                <a:solidFill>
                  <a:srgbClr val="FFFFFF"/>
                </a:solidFill>
                <a:latin typeface="Arial"/>
              </a:defRPr>
            </a:lvl1pPr>
          </a:lstStyle>
          <a:p>
            <a:r>
              <a:rPr lang="ja-JP" altLang="en-US" dirty="0" smtClean="0"/>
              <a:t>マスタ タイトルの書式設定</a:t>
            </a:r>
            <a:endParaRPr lang="ja-JP" altLang="en-US" dirty="0"/>
          </a:p>
        </p:txBody>
      </p:sp>
      <p:sp>
        <p:nvSpPr>
          <p:cNvPr id="6" name="コンテンツ プレースホルダ 2"/>
          <p:cNvSpPr>
            <a:spLocks noGrp="1"/>
          </p:cNvSpPr>
          <p:nvPr>
            <p:ph idx="1"/>
          </p:nvPr>
        </p:nvSpPr>
        <p:spPr>
          <a:xfrm>
            <a:off x="575999" y="1224000"/>
            <a:ext cx="8352000" cy="5040000"/>
          </a:xfrm>
          <a:prstGeom prst="rect">
            <a:avLst/>
          </a:prstGeom>
        </p:spPr>
        <p:txBody>
          <a:bodyPr lIns="0" tIns="0" rIns="0" bIns="0"/>
          <a:lstStyle>
            <a:lvl1pPr>
              <a:lnSpc>
                <a:spcPts val="3400"/>
              </a:lnSpc>
              <a:spcBef>
                <a:spcPts val="0"/>
              </a:spcBef>
              <a:buFontTx/>
              <a:buNone/>
              <a:defRPr baseline="0">
                <a:solidFill>
                  <a:srgbClr val="FFFFFF"/>
                </a:solidFill>
                <a:latin typeface="Arial"/>
              </a:defRPr>
            </a:lvl1pPr>
            <a:lvl2pPr>
              <a:lnSpc>
                <a:spcPts val="3400"/>
              </a:lnSpc>
              <a:spcBef>
                <a:spcPts val="0"/>
              </a:spcBef>
              <a:buFontTx/>
              <a:buNone/>
              <a:defRPr baseline="0">
                <a:solidFill>
                  <a:srgbClr val="FFFFFF"/>
                </a:solidFill>
                <a:latin typeface="Arial"/>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p:txBody>
      </p:sp>
      <p:sp>
        <p:nvSpPr>
          <p:cNvPr id="16" name="Rectangle 13"/>
          <p:cNvSpPr>
            <a:spLocks noChangeArrowheads="1"/>
          </p:cNvSpPr>
          <p:nvPr userDrawn="1"/>
        </p:nvSpPr>
        <p:spPr bwMode="auto">
          <a:xfrm>
            <a:off x="0" y="6426199"/>
            <a:ext cx="9144000" cy="431801"/>
          </a:xfrm>
          <a:prstGeom prst="rect">
            <a:avLst/>
          </a:prstGeom>
          <a:gradFill flip="none" rotWithShape="1">
            <a:gsLst>
              <a:gs pos="15000">
                <a:schemeClr val="tx1">
                  <a:alpha val="50000"/>
                </a:schemeClr>
              </a:gs>
              <a:gs pos="75000">
                <a:srgbClr val="FFFFFF">
                  <a:alpha val="0"/>
                </a:srgbClr>
              </a:gs>
            </a:gsLst>
            <a:lin ang="10800000" scaled="0"/>
            <a:tileRect/>
          </a:gradFill>
          <a:ln w="12700">
            <a:noFill/>
            <a:miter lim="800000"/>
            <a:headEnd/>
            <a:tailEnd/>
          </a:ln>
        </p:spPr>
        <p:txBody>
          <a:bodyPr wrap="none" anchor="ctr"/>
          <a:lstStyle/>
          <a:p>
            <a:pPr algn="r">
              <a:defRPr/>
            </a:pPr>
            <a:endParaRPr lang="ja-JP" altLang="en-US" dirty="0">
              <a:solidFill>
                <a:srgbClr val="CD0921"/>
              </a:solidFill>
              <a:latin typeface="Lucida Sans"/>
              <a:ea typeface="メイリオ"/>
              <a:cs typeface="Lucida Sans"/>
            </a:endParaRPr>
          </a:p>
        </p:txBody>
      </p:sp>
      <p:sp>
        <p:nvSpPr>
          <p:cNvPr id="10" name="Rectangle 11"/>
          <p:cNvSpPr>
            <a:spLocks noGrp="1" noChangeArrowheads="1"/>
          </p:cNvSpPr>
          <p:nvPr>
            <p:ph type="ftr" sz="quarter" idx="3"/>
          </p:nvPr>
        </p:nvSpPr>
        <p:spPr bwMode="auto">
          <a:xfrm>
            <a:off x="1260000" y="6534150"/>
            <a:ext cx="5760000" cy="2159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kumimoji="1" sz="1000">
                <a:solidFill>
                  <a:schemeClr val="bg1"/>
                </a:solidFill>
                <a:latin typeface="Arial"/>
                <a:ea typeface="メイリオ"/>
              </a:defRPr>
            </a:lvl1pPr>
          </a:lstStyle>
          <a:p>
            <a:pPr>
              <a:defRPr/>
            </a:pPr>
            <a:r>
              <a:rPr lang="en-US" altLang="ja-JP" dirty="0" smtClean="0"/>
              <a:t>Department    Copyright</a:t>
            </a:r>
            <a:endParaRPr lang="en-US" altLang="ja-JP" dirty="0"/>
          </a:p>
        </p:txBody>
      </p:sp>
      <p:sp>
        <p:nvSpPr>
          <p:cNvPr id="11" name="Date Placeholder 10"/>
          <p:cNvSpPr>
            <a:spLocks noGrp="1" noChangeArrowheads="1"/>
          </p:cNvSpPr>
          <p:nvPr>
            <p:ph type="dt" sz="half" idx="2"/>
          </p:nvPr>
        </p:nvSpPr>
        <p:spPr>
          <a:xfrm>
            <a:off x="576000" y="6534150"/>
            <a:ext cx="648000" cy="215900"/>
          </a:xfrm>
          <a:prstGeom prst="rect">
            <a:avLst/>
          </a:prstGeom>
        </p:spPr>
        <p:txBody>
          <a:bodyPr vert="horz" wrap="square" lIns="0" tIns="0" rIns="0" bIns="0" numCol="1" anchor="ctr" anchorCtr="0" compatLnSpc="1">
            <a:prstTxWarp prst="textNoShape">
              <a:avLst/>
            </a:prstTxWarp>
          </a:bodyPr>
          <a:lstStyle>
            <a:lvl1pPr algn="l">
              <a:defRPr kumimoji="1" sz="1000" b="0" i="0" baseline="0">
                <a:solidFill>
                  <a:schemeClr val="bg1"/>
                </a:solidFill>
                <a:latin typeface="Arial"/>
                <a:ea typeface="HGP創英角ｺﾞｼｯｸUB" pitchFamily="50" charset="-128"/>
                <a:cs typeface="Arial"/>
              </a:defRPr>
            </a:lvl1pPr>
          </a:lstStyle>
          <a:p>
            <a:pPr>
              <a:defRPr/>
            </a:pPr>
            <a:r>
              <a:rPr lang="en-US" altLang="ja-JP" dirty="0" smtClean="0"/>
              <a:t>09.10.15</a:t>
            </a:r>
            <a:endParaRPr lang="en-US" altLang="ja-JP" dirty="0"/>
          </a:p>
        </p:txBody>
      </p:sp>
      <p:sp>
        <p:nvSpPr>
          <p:cNvPr id="12" name="Rectangle 12"/>
          <p:cNvSpPr>
            <a:spLocks noGrp="1" noChangeArrowheads="1"/>
          </p:cNvSpPr>
          <p:nvPr>
            <p:ph type="sldNum" sz="quarter" idx="4"/>
          </p:nvPr>
        </p:nvSpPr>
        <p:spPr>
          <a:xfrm>
            <a:off x="126000" y="6534150"/>
            <a:ext cx="252000" cy="215900"/>
          </a:xfrm>
          <a:prstGeom prst="rect">
            <a:avLst/>
          </a:prstGeom>
        </p:spPr>
        <p:txBody>
          <a:bodyPr vert="horz" wrap="square" lIns="0" tIns="0" rIns="0" bIns="0" numCol="1" anchor="ctr" anchorCtr="0" compatLnSpc="1">
            <a:prstTxWarp prst="textNoShape">
              <a:avLst/>
            </a:prstTxWarp>
          </a:bodyPr>
          <a:lstStyle>
            <a:lvl1pPr algn="r">
              <a:defRPr kumimoji="1" sz="1000">
                <a:solidFill>
                  <a:schemeClr val="bg1"/>
                </a:solidFill>
                <a:latin typeface="Arial"/>
                <a:ea typeface="メイリオ"/>
              </a:defRPr>
            </a:lvl1pPr>
          </a:lstStyle>
          <a:p>
            <a:pPr>
              <a:defRPr/>
            </a:pPr>
            <a:fld id="{7C6F3527-79FB-4A94-B9C7-E3F8D3D01080}" type="slidenum">
              <a:rPr lang="en-US" altLang="ja-JP" smtClean="0"/>
              <a:pPr>
                <a:defRPr/>
              </a:pPr>
              <a:t>‹#›</a:t>
            </a:fld>
            <a:endParaRPr lang="en-US" altLang="ja-JP" dirty="0"/>
          </a:p>
        </p:txBody>
      </p:sp>
      <p:cxnSp>
        <p:nvCxnSpPr>
          <p:cNvPr id="19" name="直線コネクタ 18"/>
          <p:cNvCxnSpPr/>
          <p:nvPr userDrawn="1"/>
        </p:nvCxnSpPr>
        <p:spPr>
          <a:xfrm rot="5400000">
            <a:off x="323337" y="6642000"/>
            <a:ext cx="216000" cy="1588"/>
          </a:xfrm>
          <a:prstGeom prst="line">
            <a:avLst/>
          </a:prstGeom>
          <a:ln w="3175" cap="flat" cmpd="sng" algn="ctr">
            <a:solidFill>
              <a:schemeClr val="bg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3" name="Picture 36" descr="16_9_logo位置0902w"/>
          <p:cNvPicPr>
            <a:picLocks noChangeAspect="1" noChangeArrowheads="1"/>
          </p:cNvPicPr>
          <p:nvPr userDrawn="1"/>
        </p:nvPicPr>
        <p:blipFill>
          <a:blip r:embed="rId2" cstate="print"/>
          <a:srcRect/>
          <a:stretch>
            <a:fillRect/>
          </a:stretch>
        </p:blipFill>
        <p:spPr bwMode="auto">
          <a:xfrm>
            <a:off x="7886700" y="190500"/>
            <a:ext cx="1054100" cy="360363"/>
          </a:xfrm>
          <a:prstGeom prst="rect">
            <a:avLst/>
          </a:prstGeom>
          <a:noFill/>
          <a:ln w="9525">
            <a:noFill/>
            <a:miter lim="800000"/>
            <a:headEnd/>
            <a:tailEnd/>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dlePage_logo">
    <p:spTree>
      <p:nvGrpSpPr>
        <p:cNvPr id="1" name=""/>
        <p:cNvGrpSpPr/>
        <p:nvPr/>
      </p:nvGrpSpPr>
      <p:grpSpPr>
        <a:xfrm>
          <a:off x="0" y="0"/>
          <a:ext cx="0" cy="0"/>
          <a:chOff x="0" y="0"/>
          <a:chExt cx="0" cy="0"/>
        </a:xfrm>
      </p:grpSpPr>
      <p:sp>
        <p:nvSpPr>
          <p:cNvPr id="4" name="正方形/長方形 3"/>
          <p:cNvSpPr/>
          <p:nvPr userDrawn="1"/>
        </p:nvSpPr>
        <p:spPr>
          <a:xfrm>
            <a:off x="0" y="0"/>
            <a:ext cx="9142413"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ja-JP" altLang="en-US" dirty="0"/>
          </a:p>
        </p:txBody>
      </p:sp>
      <p:pic>
        <p:nvPicPr>
          <p:cNvPr id="5" name="Picture 36" descr="16_9_logo位置0902w"/>
          <p:cNvPicPr>
            <a:picLocks noChangeAspect="1" noChangeArrowheads="1"/>
          </p:cNvPicPr>
          <p:nvPr userDrawn="1"/>
        </p:nvPicPr>
        <p:blipFill>
          <a:blip r:embed="rId2" cstate="print">
            <a:lum bright="-100000"/>
          </a:blip>
          <a:srcRect/>
          <a:stretch>
            <a:fillRect/>
          </a:stretch>
        </p:blipFill>
        <p:spPr bwMode="auto">
          <a:xfrm>
            <a:off x="7886700" y="190500"/>
            <a:ext cx="1054100" cy="360363"/>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Page">
    <p:spTree>
      <p:nvGrpSpPr>
        <p:cNvPr id="1" name=""/>
        <p:cNvGrpSpPr/>
        <p:nvPr/>
      </p:nvGrpSpPr>
      <p:grpSpPr>
        <a:xfrm>
          <a:off x="0" y="0"/>
          <a:ext cx="0" cy="0"/>
          <a:chOff x="0" y="0"/>
          <a:chExt cx="0" cy="0"/>
        </a:xfrm>
      </p:grpSpPr>
      <p:sp>
        <p:nvSpPr>
          <p:cNvPr id="3" name="正方形/長方形 2"/>
          <p:cNvSpPr/>
          <p:nvPr userDrawn="1"/>
        </p:nvSpPr>
        <p:spPr>
          <a:xfrm>
            <a:off x="0" y="0"/>
            <a:ext cx="9142413"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stPage">
    <p:spTree>
      <p:nvGrpSpPr>
        <p:cNvPr id="1" name=""/>
        <p:cNvGrpSpPr/>
        <p:nvPr/>
      </p:nvGrpSpPr>
      <p:grpSpPr>
        <a:xfrm>
          <a:off x="0" y="0"/>
          <a:ext cx="0" cy="0"/>
          <a:chOff x="0" y="0"/>
          <a:chExt cx="0" cy="0"/>
        </a:xfrm>
      </p:grpSpPr>
      <p:sp>
        <p:nvSpPr>
          <p:cNvPr id="5" name="正方形/長方形 4"/>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 name="図 9" descr="mblogo_w.pdf"/>
          <p:cNvPicPr>
            <a:picLocks noChangeAspect="1"/>
          </p:cNvPicPr>
          <p:nvPr userDrawn="1"/>
        </p:nvPicPr>
        <p:blipFill>
          <a:blip r:embed="rId2" cstate="print"/>
          <a:stretch>
            <a:fillRect/>
          </a:stretch>
        </p:blipFill>
        <p:spPr>
          <a:xfrm>
            <a:off x="3600000" y="3114000"/>
            <a:ext cx="1944000" cy="659449"/>
          </a:xfrm>
          <a:prstGeom prst="rect">
            <a:avLst/>
          </a:prstGeom>
        </p:spPr>
      </p:pic>
      <p:sp>
        <p:nvSpPr>
          <p:cNvPr id="4" name="テキスト ボックス 3"/>
          <p:cNvSpPr txBox="1"/>
          <p:nvPr userDrawn="1"/>
        </p:nvSpPr>
        <p:spPr bwMode="white">
          <a:xfrm>
            <a:off x="359999" y="6011999"/>
            <a:ext cx="8424000" cy="685785"/>
          </a:xfrm>
          <a:prstGeom prst="rect">
            <a:avLst/>
          </a:prstGeom>
          <a:noFill/>
        </p:spPr>
        <p:txBody>
          <a:bodyPr wrap="none" lIns="0" tIns="0" rIns="0" bIns="0" rtlCol="0">
            <a:noAutofit/>
          </a:bodyPr>
          <a:lstStyle/>
          <a:p>
            <a:pPr algn="ctr">
              <a:lnSpc>
                <a:spcPts val="1400"/>
              </a:lnSpc>
              <a:spcBef>
                <a:spcPts val="0"/>
              </a:spcBef>
              <a:spcAft>
                <a:spcPts val="400"/>
              </a:spcAft>
            </a:pPr>
            <a:r>
              <a:rPr kumimoji="1" lang="en-US" altLang="ja-JP" sz="1000" b="0" i="0" dirty="0" smtClean="0">
                <a:solidFill>
                  <a:schemeClr val="tx1">
                    <a:lumMod val="50000"/>
                    <a:lumOff val="50000"/>
                  </a:schemeClr>
                </a:solidFill>
                <a:latin typeface="Arial"/>
                <a:ea typeface="メイリオ"/>
                <a:cs typeface="Arial"/>
              </a:rPr>
              <a:t>“SONY” or “</a:t>
            </a:r>
            <a:r>
              <a:rPr kumimoji="1" lang="en-US" altLang="ja-JP" sz="1000" b="0" i="0" dirty="0" err="1" smtClean="0">
                <a:solidFill>
                  <a:schemeClr val="tx1">
                    <a:lumMod val="50000"/>
                    <a:lumOff val="50000"/>
                  </a:schemeClr>
                </a:solidFill>
                <a:latin typeface="Arial"/>
                <a:ea typeface="メイリオ"/>
                <a:cs typeface="Arial"/>
              </a:rPr>
              <a:t>make.believe</a:t>
            </a:r>
            <a:r>
              <a:rPr kumimoji="1" lang="en-US" altLang="ja-JP" sz="1000" b="0" i="0" dirty="0" smtClean="0">
                <a:solidFill>
                  <a:schemeClr val="tx1">
                    <a:lumMod val="50000"/>
                    <a:lumOff val="50000"/>
                  </a:schemeClr>
                </a:solidFill>
                <a:latin typeface="Arial"/>
                <a:ea typeface="メイリオ"/>
                <a:cs typeface="Arial"/>
              </a:rPr>
              <a:t>” is a registered trademark and/or trademark of Sony Corporation.</a:t>
            </a:r>
          </a:p>
          <a:p>
            <a:pPr algn="ctr">
              <a:lnSpc>
                <a:spcPts val="1400"/>
              </a:lnSpc>
              <a:spcBef>
                <a:spcPts val="0"/>
              </a:spcBef>
              <a:spcAft>
                <a:spcPts val="400"/>
              </a:spcAft>
            </a:pPr>
            <a:r>
              <a:rPr kumimoji="1" lang="en-US" altLang="ja-JP" sz="1000" b="0" i="0" dirty="0" smtClean="0">
                <a:solidFill>
                  <a:schemeClr val="tx1">
                    <a:lumMod val="50000"/>
                    <a:lumOff val="50000"/>
                  </a:schemeClr>
                </a:solidFill>
                <a:latin typeface="Arial"/>
                <a:ea typeface="メイリオ"/>
                <a:cs typeface="Arial"/>
              </a:rPr>
              <a:t>Names of Sony products and services are the registered trademarks and/or trademarks of Sony Corporation or its Group companies.</a:t>
            </a:r>
          </a:p>
          <a:p>
            <a:pPr algn="ctr">
              <a:lnSpc>
                <a:spcPts val="1400"/>
              </a:lnSpc>
              <a:spcBef>
                <a:spcPts val="0"/>
              </a:spcBef>
              <a:spcAft>
                <a:spcPts val="400"/>
              </a:spcAft>
            </a:pPr>
            <a:r>
              <a:rPr kumimoji="1" lang="en-US" altLang="ja-JP" sz="1000" b="0" i="0" dirty="0" smtClean="0">
                <a:solidFill>
                  <a:schemeClr val="tx1">
                    <a:lumMod val="50000"/>
                    <a:lumOff val="50000"/>
                  </a:schemeClr>
                </a:solidFill>
                <a:latin typeface="Arial"/>
                <a:ea typeface="メイリオ"/>
                <a:cs typeface="Arial"/>
              </a:rPr>
              <a:t>Other company names and product names are the registered trademarks and/or trademarks of the respective companies.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5" name="図 23" descr="GBM_top_4-3.jpg"/>
          <p:cNvPicPr>
            <a:picLocks noChangeAspect="1"/>
          </p:cNvPicPr>
          <p:nvPr userDrawn="1"/>
        </p:nvPicPr>
        <p:blipFill>
          <a:blip r:embed="rId8" cstate="print">
            <a:lum/>
          </a:blip>
          <a:srcRect r="287" b="377"/>
          <a:stretch>
            <a:fillRect/>
          </a:stretch>
        </p:blipFill>
        <p:spPr bwMode="auto">
          <a:xfrm>
            <a:off x="-6350" y="0"/>
            <a:ext cx="9153525" cy="6862763"/>
          </a:xfrm>
          <a:prstGeom prst="rect">
            <a:avLst/>
          </a:prstGeom>
          <a:noFill/>
          <a:ln w="9525">
            <a:noFill/>
            <a:miter lim="800000"/>
            <a:headEnd/>
            <a:tailEnd/>
          </a:ln>
        </p:spPr>
      </p:pic>
      <p:sp>
        <p:nvSpPr>
          <p:cNvPr id="7" name="txtHeaderSecClass"/>
          <p:cNvSpPr txBox="1"/>
          <p:nvPr userDrawn="1"/>
        </p:nvSpPr>
        <p:spPr>
          <a:xfrm>
            <a:off x="8255000" y="6638290"/>
            <a:ext cx="889000" cy="115416"/>
          </a:xfrm>
          <a:prstGeom prst="rect">
            <a:avLst/>
          </a:prstGeom>
          <a:noFill/>
        </p:spPr>
        <p:txBody>
          <a:bodyPr vert="horz" lIns="0" tIns="0" rIns="0" bIns="0" rtlCol="0">
            <a:spAutoFit/>
          </a:bodyPr>
          <a:lstStyle/>
          <a:p>
            <a:endParaRPr lang="en-US" sz="750">
              <a:solidFill>
                <a:srgbClr val="000000"/>
              </a:solidFill>
              <a:latin typeface="Arial"/>
            </a:endParaRPr>
          </a:p>
        </p:txBody>
      </p:sp>
      <p:sp>
        <p:nvSpPr>
          <p:cNvPr id="12" name="txtFooterLeft"/>
          <p:cNvSpPr txBox="1"/>
          <p:nvPr userDrawn="1"/>
        </p:nvSpPr>
        <p:spPr>
          <a:xfrm>
            <a:off x="979169" y="6638290"/>
            <a:ext cx="1933194" cy="115416"/>
          </a:xfrm>
          <a:prstGeom prst="rect">
            <a:avLst/>
          </a:prstGeom>
          <a:noFill/>
        </p:spPr>
        <p:txBody>
          <a:bodyPr vert="horz" lIns="0" tIns="0" rIns="0" bIns="0" rtlCol="0">
            <a:spAutoFit/>
          </a:bodyPr>
          <a:lstStyle/>
          <a:p>
            <a:endParaRPr lang="en-US" sz="750" b="0">
              <a:solidFill>
                <a:srgbClr val="7F7F7F"/>
              </a:solidFill>
              <a:latin typeface="Arial"/>
            </a:endParaRPr>
          </a:p>
        </p:txBody>
      </p:sp>
      <p:sp>
        <p:nvSpPr>
          <p:cNvPr id="13" name="txtFooterRight"/>
          <p:cNvSpPr txBox="1"/>
          <p:nvPr userDrawn="1"/>
        </p:nvSpPr>
        <p:spPr>
          <a:xfrm>
            <a:off x="2977260" y="6638290"/>
            <a:ext cx="4633214" cy="115416"/>
          </a:xfrm>
          <a:prstGeom prst="rect">
            <a:avLst/>
          </a:prstGeom>
          <a:noFill/>
        </p:spPr>
        <p:txBody>
          <a:bodyPr vert="horz" lIns="0" tIns="0" rIns="0" bIns="0" rtlCol="0">
            <a:spAutoFit/>
          </a:bodyPr>
          <a:lstStyle/>
          <a:p>
            <a:endParaRPr lang="en-US" sz="750" b="0">
              <a:solidFill>
                <a:srgbClr val="7F7F7F"/>
              </a:solidFill>
              <a:latin typeface="Arial"/>
            </a:endParaRPr>
          </a:p>
        </p:txBody>
      </p:sp>
      <p:sp>
        <p:nvSpPr>
          <p:cNvPr id="14" name="txtFooterDate"/>
          <p:cNvSpPr txBox="1"/>
          <p:nvPr userDrawn="1"/>
        </p:nvSpPr>
        <p:spPr>
          <a:xfrm>
            <a:off x="385190" y="6638290"/>
            <a:ext cx="529208" cy="115416"/>
          </a:xfrm>
          <a:prstGeom prst="rect">
            <a:avLst/>
          </a:prstGeom>
          <a:noFill/>
        </p:spPr>
        <p:txBody>
          <a:bodyPr vert="horz" lIns="0" tIns="0" rIns="0" bIns="0" rtlCol="0">
            <a:spAutoFit/>
          </a:bodyPr>
          <a:lstStyle/>
          <a:p>
            <a:endParaRPr lang="en-US" sz="750" b="0">
              <a:solidFill>
                <a:srgbClr val="7F7F7F"/>
              </a:solidFill>
              <a:latin typeface="Arial"/>
            </a:endParaRPr>
          </a:p>
        </p:txBody>
      </p:sp>
      <p:sp>
        <p:nvSpPr>
          <p:cNvPr id="16" name="txtFooterCVLPage"/>
          <p:cNvSpPr txBox="1"/>
          <p:nvPr userDrawn="1"/>
        </p:nvSpPr>
        <p:spPr>
          <a:xfrm>
            <a:off x="93598" y="6638290"/>
            <a:ext cx="187197" cy="115416"/>
          </a:xfrm>
          <a:prstGeom prst="rect">
            <a:avLst/>
          </a:prstGeom>
          <a:noFill/>
        </p:spPr>
        <p:txBody>
          <a:bodyPr vert="horz" lIns="0" tIns="0" rIns="0" bIns="0" rtlCol="0">
            <a:spAutoFit/>
          </a:bodyPr>
          <a:lstStyle/>
          <a:p>
            <a:pPr algn="r"/>
            <a:fld id="{E85EA320-6E15-44FB-9EEC-9F31F479C872}" type="slidenum">
              <a:rPr lang="en-US" sz="750" b="0" smtClean="0">
                <a:solidFill>
                  <a:srgbClr val="7F7F7F"/>
                </a:solidFill>
                <a:latin typeface="Arial"/>
              </a:rPr>
              <a:pPr algn="r"/>
              <a:t>‹#›</a:t>
            </a:fld>
            <a:endParaRPr lang="en-US" sz="750" b="0">
              <a:solidFill>
                <a:srgbClr val="7F7F7F"/>
              </a:solidFill>
              <a:latin typeface="Arial"/>
            </a:endParaRPr>
          </a:p>
        </p:txBody>
      </p:sp>
    </p:spTree>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35" r:id="rId6"/>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200">
          <a:solidFill>
            <a:schemeClr val="bg1"/>
          </a:solidFill>
          <a:latin typeface="+mj-lt"/>
          <a:ea typeface="+mj-ea"/>
          <a:cs typeface="HGP創英角ｺﾞｼｯｸUB" pitchFamily="50" charset="-128"/>
        </a:defRPr>
      </a:lvl1pPr>
      <a:lvl2pPr algn="l" rtl="0" eaLnBrk="0" fontAlgn="base" hangingPunct="0">
        <a:spcBef>
          <a:spcPct val="0"/>
        </a:spcBef>
        <a:spcAft>
          <a:spcPct val="0"/>
        </a:spcAft>
        <a:defRPr kumimoji="1" sz="3200">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0" fontAlgn="base" hangingPunct="0">
        <a:spcBef>
          <a:spcPct val="0"/>
        </a:spcBef>
        <a:spcAft>
          <a:spcPct val="0"/>
        </a:spcAft>
        <a:defRPr kumimoji="1" sz="3200">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0" fontAlgn="base" hangingPunct="0">
        <a:spcBef>
          <a:spcPct val="0"/>
        </a:spcBef>
        <a:spcAft>
          <a:spcPct val="0"/>
        </a:spcAft>
        <a:defRPr kumimoji="1" sz="3200">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0" fontAlgn="base" hangingPunct="0">
        <a:spcBef>
          <a:spcPct val="0"/>
        </a:spcBef>
        <a:spcAft>
          <a:spcPct val="0"/>
        </a:spcAft>
        <a:defRPr kumimoji="1" sz="3200">
          <a:solidFill>
            <a:schemeClr val="tx2"/>
          </a:solidFill>
          <a:latin typeface="HGP創英角ｺﾞｼｯｸUB" pitchFamily="50" charset="-128"/>
          <a:ea typeface="HGP創英角ｺﾞｼｯｸUB" pitchFamily="50" charset="-128"/>
          <a:cs typeface="HGP創英角ｺﾞｼｯｸUB" pitchFamily="50" charset="-128"/>
        </a:defRPr>
      </a:lvl5pPr>
      <a:lvl6pPr marL="457200" algn="l" rtl="0" fontAlgn="base">
        <a:spcBef>
          <a:spcPct val="0"/>
        </a:spcBef>
        <a:spcAft>
          <a:spcPct val="0"/>
        </a:spcAft>
        <a:defRPr kumimoji="1" sz="36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36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36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3600">
          <a:solidFill>
            <a:schemeClr val="tx2"/>
          </a:solidFill>
          <a:latin typeface="HGP創英角ｺﾞｼｯｸUB" pitchFamily="50" charset="-128"/>
          <a:ea typeface="HGP創英角ｺﾞｼｯｸUB" pitchFamily="50" charset="-128"/>
        </a:defRPr>
      </a:lvl9pPr>
    </p:titleStyle>
    <p:bodyStyle>
      <a:lvl1pPr marL="342900" indent="-342900" algn="l" rtl="0" eaLnBrk="0" fontAlgn="base" hangingPunct="0">
        <a:spcBef>
          <a:spcPct val="20000"/>
        </a:spcBef>
        <a:spcAft>
          <a:spcPct val="0"/>
        </a:spcAft>
        <a:buFont typeface="Arial" pitchFamily="34" charset="0"/>
        <a:buChar char="•"/>
        <a:defRPr kumimoji="1" sz="2800">
          <a:solidFill>
            <a:schemeClr val="bg1"/>
          </a:solidFill>
          <a:latin typeface="+mn-lt"/>
          <a:ea typeface="+mn-ea"/>
          <a:cs typeface="HGP創英角ｺﾞｼｯｸUB" pitchFamily="50" charset="-128"/>
        </a:defRPr>
      </a:lvl1pPr>
      <a:lvl2pPr marL="742950" indent="-285750" algn="l" rtl="0" eaLnBrk="0" fontAlgn="base" hangingPunct="0">
        <a:spcBef>
          <a:spcPct val="20000"/>
        </a:spcBef>
        <a:spcAft>
          <a:spcPct val="0"/>
        </a:spcAft>
        <a:buFont typeface="Arial" pitchFamily="34" charset="0"/>
        <a:buChar char="•"/>
        <a:defRPr kumimoji="1" sz="2400">
          <a:solidFill>
            <a:schemeClr val="bg1"/>
          </a:solidFill>
          <a:latin typeface="+mn-lt"/>
          <a:ea typeface="+mn-ea"/>
          <a:cs typeface="HGP創英角ｺﾞｼｯｸUB" pitchFamily="50" charset="-128"/>
        </a:defRPr>
      </a:lvl2pPr>
      <a:lvl3pPr marL="1143000" indent="-228600" algn="l" rtl="0" eaLnBrk="0" fontAlgn="base" hangingPunct="0">
        <a:spcBef>
          <a:spcPct val="20000"/>
        </a:spcBef>
        <a:spcAft>
          <a:spcPct val="0"/>
        </a:spcAft>
        <a:buFont typeface="Arial" pitchFamily="34" charset="0"/>
        <a:buChar char="•"/>
        <a:defRPr kumimoji="1" sz="2400">
          <a:solidFill>
            <a:schemeClr val="tx1"/>
          </a:solidFill>
          <a:latin typeface="+mn-lt"/>
          <a:ea typeface="+mn-ea"/>
          <a:cs typeface="HGP創英角ｺﾞｼｯｸUB" pitchFamily="50" charset="-128"/>
        </a:defRPr>
      </a:lvl3pPr>
      <a:lvl4pPr marL="1600200" indent="-228600" algn="l" rtl="0" eaLnBrk="0" fontAlgn="base" hangingPunct="0">
        <a:spcBef>
          <a:spcPct val="20000"/>
        </a:spcBef>
        <a:spcAft>
          <a:spcPct val="0"/>
        </a:spcAft>
        <a:buFont typeface="Arial" pitchFamily="34" charset="0"/>
        <a:buChar char="•"/>
        <a:defRPr kumimoji="1" sz="2000">
          <a:solidFill>
            <a:schemeClr val="tx1"/>
          </a:solidFill>
          <a:latin typeface="+mn-lt"/>
          <a:ea typeface="+mn-ea"/>
          <a:cs typeface="HGP創英角ｺﾞｼｯｸUB" pitchFamily="50" charset="-128"/>
        </a:defRPr>
      </a:lvl4pPr>
      <a:lvl5pPr marL="2057400" indent="-228600" algn="l" rtl="0" eaLnBrk="0" fontAlgn="base" hangingPunct="0">
        <a:spcBef>
          <a:spcPct val="20000"/>
        </a:spcBef>
        <a:spcAft>
          <a:spcPct val="0"/>
        </a:spcAft>
        <a:buFont typeface="Arial" pitchFamily="34" charset="0"/>
        <a:buChar char="•"/>
        <a:defRPr kumimoji="1" sz="2000">
          <a:solidFill>
            <a:schemeClr val="tx1"/>
          </a:solidFill>
          <a:latin typeface="+mn-lt"/>
          <a:ea typeface="+mn-ea"/>
          <a:cs typeface="HGP創英角ｺﾞｼｯｸUB" pitchFamily="50" charset="-128"/>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ctrTitle"/>
          </p:nvPr>
        </p:nvSpPr>
        <p:spPr/>
        <p:txBody>
          <a:bodyPr/>
          <a:lstStyle/>
          <a:p>
            <a:pPr algn="ctr"/>
            <a:r>
              <a:rPr lang="en-US" altLang="zh-CN" dirty="0" smtClean="0">
                <a:latin typeface="黑体" pitchFamily="2" charset="-122"/>
                <a:ea typeface="黑体" pitchFamily="2" charset="-122"/>
              </a:rPr>
              <a:t>Sony Select Service</a:t>
            </a:r>
            <a:r>
              <a:rPr lang="zh-CN" altLang="en-US" dirty="0" smtClean="0">
                <a:latin typeface="黑体" pitchFamily="2" charset="-122"/>
                <a:ea typeface="黑体" pitchFamily="2" charset="-122"/>
              </a:rPr>
              <a:t>上线计划</a:t>
            </a:r>
            <a:endParaRPr lang="ja-JP" altLang="en-US" dirty="0">
              <a:latin typeface="黑体" pitchFamily="2" charset="-122"/>
              <a:ea typeface="黑体" pitchFamily="2" charset="-122"/>
            </a:endParaRPr>
          </a:p>
        </p:txBody>
      </p:sp>
      <p:sp>
        <p:nvSpPr>
          <p:cNvPr id="11" name="サブタイトル 10"/>
          <p:cNvSpPr>
            <a:spLocks noGrp="1"/>
          </p:cNvSpPr>
          <p:nvPr>
            <p:ph type="subTitle" idx="1"/>
          </p:nvPr>
        </p:nvSpPr>
        <p:spPr>
          <a:xfrm>
            <a:off x="3786692" y="3059999"/>
            <a:ext cx="4637308" cy="432000"/>
          </a:xfrm>
        </p:spPr>
        <p:txBody>
          <a:bodyPr/>
          <a:lstStyle/>
          <a:p>
            <a:r>
              <a:rPr lang="en-US" altLang="zh-CN" dirty="0" smtClean="0">
                <a:latin typeface="黑体" pitchFamily="2" charset="-122"/>
                <a:ea typeface="黑体" pitchFamily="2" charset="-122"/>
              </a:rPr>
              <a:t>Release Note</a:t>
            </a:r>
          </a:p>
          <a:p>
            <a:r>
              <a:rPr lang="zh-CN" altLang="en-US" dirty="0" smtClean="0">
                <a:latin typeface="黑体" pitchFamily="2" charset="-122"/>
                <a:ea typeface="黑体" pitchFamily="2" charset="-122"/>
              </a:rPr>
              <a:t>上线计划</a:t>
            </a:r>
            <a:endParaRPr lang="en-US" altLang="zh-CN" dirty="0" smtClean="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q"/>
            </a:pPr>
            <a:r>
              <a:rPr lang="zh-CN" altLang="en-US" sz="1400" dirty="0" smtClean="0">
                <a:latin typeface="宋体" pitchFamily="2" charset="-122"/>
                <a:ea typeface="宋体" pitchFamily="2" charset="-122"/>
              </a:rPr>
              <a:t>申请人</a:t>
            </a:r>
            <a:endParaRPr lang="en-US" altLang="zh-CN" sz="1400" dirty="0" smtClean="0">
              <a:latin typeface="宋体" pitchFamily="2" charset="-122"/>
              <a:ea typeface="宋体" pitchFamily="2" charset="-122"/>
            </a:endParaRPr>
          </a:p>
          <a:p>
            <a:pPr lvl="1"/>
            <a:r>
              <a:rPr lang="zh-CN" altLang="en-US" sz="1200" dirty="0" smtClean="0">
                <a:latin typeface="宋体" pitchFamily="2" charset="-122"/>
                <a:ea typeface="宋体" pitchFamily="2" charset="-122"/>
              </a:rPr>
              <a:t>项目经理 </a:t>
            </a:r>
            <a:r>
              <a:rPr lang="en-US" altLang="zh-CN" sz="1200" dirty="0" smtClean="0">
                <a:latin typeface="宋体" pitchFamily="2" charset="-122"/>
                <a:ea typeface="宋体" pitchFamily="2" charset="-122"/>
              </a:rPr>
              <a:t>Yi, Tao</a:t>
            </a:r>
          </a:p>
          <a:p>
            <a:pPr>
              <a:buFont typeface="Wingdings" pitchFamily="2" charset="2"/>
              <a:buChar char="q"/>
            </a:pPr>
            <a:r>
              <a:rPr lang="zh-CN" altLang="en-US" sz="1400" dirty="0" smtClean="0">
                <a:latin typeface="宋体" pitchFamily="2" charset="-122"/>
                <a:ea typeface="宋体" pitchFamily="2" charset="-122"/>
              </a:rPr>
              <a:t>业务背景</a:t>
            </a:r>
            <a:endParaRPr lang="en-US" altLang="zh-CN" sz="1400" dirty="0" smtClean="0">
              <a:latin typeface="宋体" pitchFamily="2" charset="-122"/>
              <a:ea typeface="宋体" pitchFamily="2" charset="-122"/>
            </a:endParaRPr>
          </a:p>
          <a:p>
            <a:pPr lvl="1"/>
            <a:r>
              <a:rPr lang="zh-CN" altLang="en-US" sz="1200" dirty="0" smtClean="0">
                <a:latin typeface="宋体" pitchFamily="2" charset="-122"/>
                <a:ea typeface="宋体" pitchFamily="2" charset="-122"/>
              </a:rPr>
              <a:t>完成</a:t>
            </a:r>
            <a:r>
              <a:rPr lang="en-US" altLang="zh-CN" sz="1200" dirty="0" smtClean="0">
                <a:latin typeface="宋体" pitchFamily="2" charset="-122"/>
                <a:ea typeface="宋体" pitchFamily="2" charset="-122"/>
              </a:rPr>
              <a:t>PRD </a:t>
            </a:r>
            <a:r>
              <a:rPr lang="en-US" altLang="zh-CN" sz="1200" dirty="0" err="1" smtClean="0">
                <a:latin typeface="宋体" pitchFamily="2" charset="-122"/>
                <a:ea typeface="宋体" pitchFamily="2" charset="-122"/>
              </a:rPr>
              <a:t>Client&amp;Server</a:t>
            </a:r>
            <a:r>
              <a:rPr lang="en-US" altLang="zh-CN" sz="1200" dirty="0" smtClean="0">
                <a:latin typeface="宋体" pitchFamily="2" charset="-122"/>
                <a:ea typeface="宋体" pitchFamily="2" charset="-122"/>
              </a:rPr>
              <a:t> 5.4.1</a:t>
            </a:r>
            <a:r>
              <a:rPr lang="zh-CN" altLang="en-US" sz="1200" dirty="0" smtClean="0">
                <a:latin typeface="宋体" pitchFamily="2" charset="-122"/>
                <a:ea typeface="宋体" pitchFamily="2" charset="-122"/>
              </a:rPr>
              <a:t>的多专区功能以及日志统计部分问题的修改</a:t>
            </a:r>
            <a:r>
              <a:rPr lang="en-US" altLang="zh-CN" sz="1200" dirty="0" smtClean="0">
                <a:latin typeface="宋体" pitchFamily="2" charset="-122"/>
                <a:ea typeface="宋体" pitchFamily="2" charset="-122"/>
              </a:rPr>
              <a:t>,</a:t>
            </a:r>
            <a:r>
              <a:rPr lang="zh-CN" altLang="en-US" sz="1200" dirty="0" smtClean="0">
                <a:latin typeface="宋体" pitchFamily="2" charset="-122"/>
                <a:ea typeface="宋体" pitchFamily="2" charset="-122"/>
              </a:rPr>
              <a:t>需要进行后台部署</a:t>
            </a:r>
            <a:r>
              <a:rPr lang="en-US" sz="2000" dirty="0" smtClean="0">
                <a:latin typeface="宋体" pitchFamily="2" charset="-122"/>
                <a:ea typeface="宋体" pitchFamily="2" charset="-122"/>
              </a:rPr>
              <a:t>		</a:t>
            </a:r>
          </a:p>
          <a:p>
            <a:endParaRPr lang="en-US" dirty="0">
              <a:latin typeface="宋体" pitchFamily="2" charset="-122"/>
              <a:ea typeface="宋体" pitchFamily="2" charset="-122"/>
            </a:endParaRPr>
          </a:p>
        </p:txBody>
      </p:sp>
      <p:sp>
        <p:nvSpPr>
          <p:cNvPr id="4" name="Subtitle 2"/>
          <p:cNvSpPr txBox="1">
            <a:spLocks/>
          </p:cNvSpPr>
          <p:nvPr/>
        </p:nvSpPr>
        <p:spPr>
          <a:xfrm>
            <a:off x="685800" y="682552"/>
            <a:ext cx="7772400" cy="304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en-US" sz="1400" b="0"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rPr>
              <a:t>Update Background</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ysClr val="windowText" lastClr="000000"/>
              </a:solidFill>
              <a:effectLst/>
              <a:uLnTx/>
              <a:uFillTx/>
              <a:latin typeface="+mn-ea"/>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sysClr val="windowText" lastClr="000000"/>
              </a:solidFill>
              <a:effectLst/>
              <a:uLnTx/>
              <a:uFillTx/>
              <a:latin typeface="+mn-ea"/>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フッター プレースホルダ 5"/>
          <p:cNvSpPr>
            <a:spLocks noGrp="1"/>
          </p:cNvSpPr>
          <p:nvPr>
            <p:ph type="ftr" sz="quarter" idx="3"/>
          </p:nvPr>
        </p:nvSpPr>
        <p:spPr/>
        <p:txBody>
          <a:bodyPr/>
          <a:lstStyle/>
          <a:p>
            <a:r>
              <a:rPr lang="en-US" altLang="ja-JP" dirty="0" smtClean="0"/>
              <a:t>Department    Copyright</a:t>
            </a:r>
          </a:p>
        </p:txBody>
      </p:sp>
      <p:sp>
        <p:nvSpPr>
          <p:cNvPr id="19461" name="日付プレースホルダ 3"/>
          <p:cNvSpPr>
            <a:spLocks noGrp="1"/>
          </p:cNvSpPr>
          <p:nvPr>
            <p:ph type="dt" sz="half" idx="2"/>
          </p:nvPr>
        </p:nvSpPr>
        <p:spPr/>
        <p:txBody>
          <a:bodyPr/>
          <a:lstStyle/>
          <a:p>
            <a:r>
              <a:rPr lang="en-US" altLang="ja-JP" dirty="0" smtClean="0"/>
              <a:t>yy.mm.dd</a:t>
            </a:r>
          </a:p>
        </p:txBody>
      </p:sp>
      <p:sp>
        <p:nvSpPr>
          <p:cNvPr id="19462" name="スライド番号プレースホルダ 4"/>
          <p:cNvSpPr>
            <a:spLocks noGrp="1"/>
          </p:cNvSpPr>
          <p:nvPr>
            <p:ph type="sldNum" sz="quarter" idx="4"/>
          </p:nvPr>
        </p:nvSpPr>
        <p:spPr/>
        <p:txBody>
          <a:bodyPr/>
          <a:lstStyle/>
          <a:p>
            <a:fld id="{51519B7B-727D-4BF4-9541-71C89043BD2B}" type="slidenum">
              <a:rPr lang="en-US" altLang="ja-JP" smtClean="0"/>
              <a:pPr/>
              <a:t>3</a:t>
            </a:fld>
            <a:endParaRPr lang="en-US" altLang="ja-JP" dirty="0" smtClean="0"/>
          </a:p>
        </p:txBody>
      </p:sp>
      <p:sp>
        <p:nvSpPr>
          <p:cNvPr id="10" name="Subtitle 2"/>
          <p:cNvSpPr txBox="1">
            <a:spLocks/>
          </p:cNvSpPr>
          <p:nvPr/>
        </p:nvSpPr>
        <p:spPr>
          <a:xfrm>
            <a:off x="415632" y="1005183"/>
            <a:ext cx="8728368" cy="5354053"/>
          </a:xfrm>
          <a:prstGeom prst="rect">
            <a:avLst/>
          </a:prstGeom>
        </p:spPr>
        <p:txBody>
          <a:bodyPr vert="horz" lIns="91440" tIns="45720" rIns="91440" bIns="45720" rtlCol="0">
            <a:noAutofit/>
          </a:bodyPr>
          <a:lstStyle/>
          <a:p>
            <a:pPr lvl="0" fontAlgn="auto">
              <a:spcBef>
                <a:spcPct val="20000"/>
              </a:spcBef>
              <a:spcAft>
                <a:spcPts val="0"/>
              </a:spcAft>
              <a:defRPr/>
            </a:pPr>
            <a:r>
              <a:rPr kumimoji="0" lang="zh-CN" altLang="en-US" sz="1400" b="0" i="0" u="none" strike="noStrike" kern="1200" cap="none" spc="0" normalizeH="0" baseline="0" noProof="0" dirty="0" smtClean="0">
                <a:ln>
                  <a:noFill/>
                </a:ln>
                <a:solidFill>
                  <a:sysClr val="windowText" lastClr="000000"/>
                </a:solidFill>
                <a:effectLst/>
                <a:uLnTx/>
                <a:uFillTx/>
                <a:latin typeface="宋体"/>
                <a:ea typeface="宋体"/>
                <a:cs typeface="+mn-cs"/>
              </a:rPr>
              <a:t>目的</a:t>
            </a:r>
            <a:r>
              <a:rPr kumimoji="0" lang="en-US" altLang="en-US" sz="1400" b="0" i="0" u="none" strike="noStrike" kern="1200" cap="none" spc="0" normalizeH="0" baseline="0" noProof="0" dirty="0" smtClean="0">
                <a:ln>
                  <a:noFill/>
                </a:ln>
                <a:solidFill>
                  <a:sysClr val="windowText" lastClr="000000"/>
                </a:solidFill>
                <a:effectLst/>
                <a:uLnTx/>
                <a:uFillTx/>
                <a:latin typeface="+mn-ea"/>
                <a:ea typeface="+mn-ea"/>
                <a:cs typeface="+mn-cs"/>
              </a:rPr>
              <a:t>:         </a:t>
            </a:r>
            <a:r>
              <a:rPr lang="en-US" altLang="zh-CN" sz="1400" dirty="0" smtClean="0">
                <a:solidFill>
                  <a:sysClr val="windowText" lastClr="000000"/>
                </a:solidFill>
                <a:latin typeface="Arial" pitchFamily="34" charset="0"/>
                <a:ea typeface="+mn-ea"/>
                <a:cs typeface="Arial" pitchFamily="34" charset="0"/>
              </a:rPr>
              <a:t>Multi-zone &amp; </a:t>
            </a:r>
            <a:r>
              <a:rPr kumimoji="0" lang="en-US" altLang="en-US" sz="1400" b="0" i="0" u="none" strike="noStrike" kern="1200" cap="none" spc="0" normalizeH="0" noProof="0" dirty="0" smtClean="0">
                <a:ln>
                  <a:noFill/>
                </a:ln>
                <a:solidFill>
                  <a:sysClr val="windowText" lastClr="000000"/>
                </a:solidFill>
                <a:effectLst/>
                <a:uLnTx/>
                <a:uFillTx/>
                <a:latin typeface="Arial" pitchFamily="34" charset="0"/>
                <a:ea typeface="+mn-ea"/>
                <a:cs typeface="Arial" pitchFamily="34" charset="0"/>
              </a:rPr>
              <a:t>Bug </a:t>
            </a:r>
            <a:r>
              <a:rPr lang="en-US" altLang="en-US" sz="1400" dirty="0" smtClean="0">
                <a:solidFill>
                  <a:sysClr val="windowText" lastClr="000000"/>
                </a:solidFill>
                <a:latin typeface="Arial" pitchFamily="34" charset="0"/>
                <a:ea typeface="+mn-ea"/>
                <a:cs typeface="Arial" pitchFamily="34" charset="0"/>
              </a:rPr>
              <a:t>Fix Release</a:t>
            </a:r>
          </a:p>
          <a:p>
            <a:pPr lvl="0" fontAlgn="auto">
              <a:spcBef>
                <a:spcPct val="20000"/>
              </a:spcBef>
              <a:spcAft>
                <a:spcPts val="0"/>
              </a:spcAft>
              <a:defRPr/>
            </a:pPr>
            <a:r>
              <a:rPr kumimoji="0" lang="zh-CN" altLang="en-US" sz="1400" b="0" i="0" u="none" strike="noStrike" kern="1200" cap="none" spc="0" normalizeH="0" baseline="0" noProof="0" dirty="0" smtClean="0">
                <a:ln>
                  <a:noFill/>
                </a:ln>
                <a:solidFill>
                  <a:sysClr val="windowText" lastClr="000000"/>
                </a:solidFill>
                <a:effectLst/>
                <a:uLnTx/>
                <a:uFillTx/>
                <a:latin typeface="宋体"/>
                <a:ea typeface="宋体"/>
                <a:cs typeface="+mn-cs"/>
              </a:rPr>
              <a:t>代码版本</a:t>
            </a:r>
            <a:r>
              <a:rPr kumimoji="0" lang="en-US" altLang="zh-CN" sz="1400" b="0" i="0" u="none" strike="noStrike" kern="1200" cap="none" spc="0" normalizeH="0" baseline="0" noProof="0" dirty="0" smtClean="0">
                <a:ln>
                  <a:noFill/>
                </a:ln>
                <a:solidFill>
                  <a:sysClr val="windowText" lastClr="000000"/>
                </a:solidFill>
                <a:effectLst/>
                <a:uLnTx/>
                <a:uFillTx/>
                <a:latin typeface="宋体"/>
                <a:ea typeface="宋体"/>
                <a:cs typeface="+mn-cs"/>
              </a:rPr>
              <a:t>:</a:t>
            </a:r>
            <a:r>
              <a:rPr lang="en-US" altLang="zh-CN" sz="1400" dirty="0" smtClean="0">
                <a:solidFill>
                  <a:sysClr val="windowText" lastClr="000000"/>
                </a:solidFill>
                <a:latin typeface="宋体"/>
                <a:ea typeface="宋体"/>
              </a:rPr>
              <a:t>	</a:t>
            </a:r>
            <a:r>
              <a:rPr lang="en-US" sz="1400" dirty="0" smtClean="0"/>
              <a:t>v5</a:t>
            </a:r>
            <a:r>
              <a:rPr lang="en-US" altLang="zh-CN" sz="1400" dirty="0" smtClean="0"/>
              <a:t>.4.130910</a:t>
            </a:r>
            <a:endParaRPr lang="en-US" altLang="zh-CN" sz="1200" dirty="0" smtClean="0">
              <a:solidFill>
                <a:sysClr val="windowText" lastClr="000000"/>
              </a:solidFill>
              <a:latin typeface="宋体"/>
              <a:ea typeface="宋体"/>
            </a:endParaRPr>
          </a:p>
        </p:txBody>
      </p:sp>
      <p:sp>
        <p:nvSpPr>
          <p:cNvPr id="11" name="Subtitle 2"/>
          <p:cNvSpPr txBox="1">
            <a:spLocks/>
          </p:cNvSpPr>
          <p:nvPr/>
        </p:nvSpPr>
        <p:spPr>
          <a:xfrm>
            <a:off x="685800" y="682552"/>
            <a:ext cx="7772400" cy="304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en-US" sz="1400" b="0"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rPr>
              <a:t>Release Note</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ysClr val="windowText" lastClr="000000"/>
              </a:solidFill>
              <a:effectLst/>
              <a:uLnTx/>
              <a:uFillTx/>
              <a:latin typeface="+mn-ea"/>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sysClr val="windowText" lastClr="000000"/>
              </a:solidFill>
              <a:effectLst/>
              <a:uLnTx/>
              <a:uFillTx/>
              <a:latin typeface="+mn-ea"/>
              <a:ea typeface="+mn-ea"/>
              <a:cs typeface="+mn-cs"/>
            </a:endParaRPr>
          </a:p>
        </p:txBody>
      </p:sp>
      <p:sp>
        <p:nvSpPr>
          <p:cNvPr id="7" name="Subtitle 2"/>
          <p:cNvSpPr txBox="1">
            <a:spLocks/>
          </p:cNvSpPr>
          <p:nvPr/>
        </p:nvSpPr>
        <p:spPr>
          <a:xfrm>
            <a:off x="440528" y="1659467"/>
            <a:ext cx="7882200" cy="388408"/>
          </a:xfrm>
          <a:prstGeom prst="rect">
            <a:avLst/>
          </a:prstGeom>
        </p:spPr>
        <p:txBody>
          <a:bodyPr vert="horz" lIns="91440" tIns="45720" rIns="91440" bIns="45720" rtlCol="0">
            <a:noAutofit/>
          </a:bodyPr>
          <a:lstStyle/>
          <a:p>
            <a:pPr fontAlgn="auto">
              <a:spcBef>
                <a:spcPct val="20000"/>
              </a:spcBef>
              <a:spcAft>
                <a:spcPts val="0"/>
              </a:spcAft>
              <a:defRPr/>
            </a:pPr>
            <a:r>
              <a:rPr lang="zh-CN" altLang="en-US" sz="1400" dirty="0" smtClean="0">
                <a:solidFill>
                  <a:sysClr val="windowText" lastClr="000000"/>
                </a:solidFill>
                <a:latin typeface="宋体"/>
                <a:ea typeface="宋体"/>
              </a:rPr>
              <a:t>新增功能</a:t>
            </a:r>
            <a:r>
              <a:rPr lang="en-US" altLang="en-US" sz="1400" dirty="0" smtClean="0">
                <a:solidFill>
                  <a:sysClr val="windowText" lastClr="000000"/>
                </a:solidFill>
                <a:latin typeface="+mn-ea"/>
              </a:rPr>
              <a:t>:</a:t>
            </a:r>
            <a:endParaRPr lang="en-US" altLang="zh-CN" sz="1200" dirty="0" smtClean="0">
              <a:latin typeface="宋体" pitchFamily="2" charset="-122"/>
              <a:ea typeface="宋体" pitchFamily="2" charset="-122"/>
            </a:endParaRPr>
          </a:p>
        </p:txBody>
      </p:sp>
      <p:graphicFrame>
        <p:nvGraphicFramePr>
          <p:cNvPr id="8" name="Table 7"/>
          <p:cNvGraphicFramePr>
            <a:graphicFrameLocks noGrp="1"/>
          </p:cNvGraphicFramePr>
          <p:nvPr/>
        </p:nvGraphicFramePr>
        <p:xfrm>
          <a:off x="576000" y="2047875"/>
          <a:ext cx="7943851" cy="742952"/>
        </p:xfrm>
        <a:graphic>
          <a:graphicData uri="http://schemas.openxmlformats.org/drawingml/2006/table">
            <a:tbl>
              <a:tblPr firstRow="1" bandRow="1">
                <a:tableStyleId>{5C22544A-7EE6-4342-B048-85BDC9FD1C3A}</a:tableStyleId>
              </a:tblPr>
              <a:tblGrid>
                <a:gridCol w="1039433"/>
                <a:gridCol w="1727842"/>
                <a:gridCol w="5176576"/>
              </a:tblGrid>
              <a:tr h="371476">
                <a:tc>
                  <a:txBody>
                    <a:bodyPr/>
                    <a:lstStyle/>
                    <a:p>
                      <a:pPr algn="ctr"/>
                      <a:r>
                        <a:rPr lang="en-US" altLang="zh-CN" sz="1400" dirty="0" smtClean="0">
                          <a:solidFill>
                            <a:schemeClr val="tx1"/>
                          </a:solidFill>
                          <a:latin typeface="宋体" pitchFamily="2" charset="-122"/>
                          <a:ea typeface="宋体" pitchFamily="2" charset="-122"/>
                        </a:rPr>
                        <a:t>MRD</a:t>
                      </a:r>
                      <a:r>
                        <a:rPr lang="zh-CN" altLang="en-US" sz="1400" dirty="0" smtClean="0">
                          <a:solidFill>
                            <a:schemeClr val="tx1"/>
                          </a:solidFill>
                          <a:latin typeface="宋体" pitchFamily="2" charset="-122"/>
                          <a:ea typeface="宋体" pitchFamily="2" charset="-122"/>
                        </a:rPr>
                        <a:t>编号</a:t>
                      </a:r>
                      <a:endParaRPr lang="en-US" sz="1400" dirty="0">
                        <a:solidFill>
                          <a:schemeClr val="tx1"/>
                        </a:solidFill>
                        <a:latin typeface="宋体" pitchFamily="2" charset="-122"/>
                        <a:ea typeface="宋体" pitchFamily="2" charset="-122"/>
                      </a:endParaRPr>
                    </a:p>
                  </a:txBody>
                  <a:tcPr/>
                </a:tc>
                <a:tc>
                  <a:txBody>
                    <a:bodyPr/>
                    <a:lstStyle/>
                    <a:p>
                      <a:pPr algn="ctr"/>
                      <a:r>
                        <a:rPr lang="zh-CN" altLang="en-US" sz="1400" dirty="0" smtClean="0">
                          <a:solidFill>
                            <a:schemeClr val="tx1"/>
                          </a:solidFill>
                          <a:latin typeface="宋体" pitchFamily="2" charset="-122"/>
                          <a:ea typeface="宋体" pitchFamily="2" charset="-122"/>
                        </a:rPr>
                        <a:t>功能名称</a:t>
                      </a:r>
                      <a:endParaRPr lang="en-US" sz="1400" dirty="0">
                        <a:solidFill>
                          <a:schemeClr val="tx1"/>
                        </a:solidFill>
                        <a:latin typeface="宋体" pitchFamily="2" charset="-122"/>
                        <a:ea typeface="宋体" pitchFamily="2" charset="-122"/>
                      </a:endParaRPr>
                    </a:p>
                  </a:txBody>
                  <a:tcPr/>
                </a:tc>
                <a:tc>
                  <a:txBody>
                    <a:bodyPr/>
                    <a:lstStyle/>
                    <a:p>
                      <a:pPr algn="ctr"/>
                      <a:r>
                        <a:rPr lang="zh-CN" altLang="en-US" sz="1400" dirty="0" smtClean="0">
                          <a:solidFill>
                            <a:schemeClr val="tx1"/>
                          </a:solidFill>
                          <a:latin typeface="宋体" pitchFamily="2" charset="-122"/>
                          <a:ea typeface="宋体" pitchFamily="2" charset="-122"/>
                        </a:rPr>
                        <a:t>功能描述</a:t>
                      </a:r>
                      <a:endParaRPr lang="en-US" sz="1400" dirty="0">
                        <a:solidFill>
                          <a:schemeClr val="tx1"/>
                        </a:solidFill>
                        <a:latin typeface="宋体" pitchFamily="2" charset="-122"/>
                        <a:ea typeface="宋体" pitchFamily="2" charset="-122"/>
                      </a:endParaRPr>
                    </a:p>
                  </a:txBody>
                  <a:tcPr/>
                </a:tc>
              </a:tr>
              <a:tr h="371476">
                <a:tc>
                  <a:txBody>
                    <a:bodyPr/>
                    <a:lstStyle/>
                    <a:p>
                      <a:pPr algn="ctr"/>
                      <a:r>
                        <a:rPr kumimoji="1" lang="en-US" sz="1200" kern="1200" dirty="0" smtClean="0">
                          <a:solidFill>
                            <a:schemeClr val="dk1"/>
                          </a:solidFill>
                          <a:latin typeface="Arial" pitchFamily="34" charset="0"/>
                          <a:ea typeface="+mn-ea"/>
                          <a:cs typeface="Arial" pitchFamily="34" charset="0"/>
                        </a:rPr>
                        <a:t>FPN00064 </a:t>
                      </a:r>
                      <a:endParaRPr lang="en-US" sz="1200" dirty="0">
                        <a:latin typeface="Arial" pitchFamily="34" charset="0"/>
                        <a:ea typeface="宋体" pitchFamily="2" charset="-122"/>
                        <a:cs typeface="Arial" pitchFamily="34" charset="0"/>
                      </a:endParaRPr>
                    </a:p>
                  </a:txBody>
                  <a:tcPr/>
                </a:tc>
                <a:tc>
                  <a:txBody>
                    <a:bodyPr/>
                    <a:lstStyle/>
                    <a:p>
                      <a:r>
                        <a:rPr lang="zh-CN" altLang="en-US" sz="1200" dirty="0" smtClean="0">
                          <a:latin typeface="宋体" pitchFamily="2" charset="-122"/>
                          <a:ea typeface="宋体" pitchFamily="2" charset="-122"/>
                        </a:rPr>
                        <a:t>多专区（</a:t>
                      </a:r>
                      <a:r>
                        <a:rPr lang="en-US" altLang="zh-CN" sz="1200" dirty="0" smtClean="0">
                          <a:latin typeface="宋体" pitchFamily="2" charset="-122"/>
                          <a:ea typeface="宋体" pitchFamily="2" charset="-122"/>
                        </a:rPr>
                        <a:t>Multi-zone</a:t>
                      </a:r>
                      <a:r>
                        <a:rPr lang="zh-CN" altLang="en-US" sz="1200" dirty="0" smtClean="0">
                          <a:latin typeface="宋体" pitchFamily="2" charset="-122"/>
                          <a:ea typeface="宋体" pitchFamily="2" charset="-122"/>
                        </a:rPr>
                        <a:t>）</a:t>
                      </a:r>
                      <a:endParaRPr lang="en-US" sz="1200" dirty="0">
                        <a:latin typeface="宋体" pitchFamily="2" charset="-122"/>
                        <a:ea typeface="宋体" pitchFamily="2" charset="-122"/>
                      </a:endParaRPr>
                    </a:p>
                  </a:txBody>
                  <a:tcPr/>
                </a:tc>
                <a:tc>
                  <a:txBody>
                    <a:bodyPr/>
                    <a:lstStyle/>
                    <a:p>
                      <a:r>
                        <a:rPr lang="zh-CN" altLang="en-US" sz="1200" dirty="0" smtClean="0">
                          <a:latin typeface="宋体" pitchFamily="2" charset="-122"/>
                          <a:ea typeface="宋体" pitchFamily="2" charset="-122"/>
                        </a:rPr>
                        <a:t>支持多个专区，包括多个专区的配置管理以及</a:t>
                      </a:r>
                      <a:r>
                        <a:rPr lang="en-US" altLang="zh-CN" sz="1200" dirty="0" smtClean="0">
                          <a:latin typeface="宋体" pitchFamily="2" charset="-122"/>
                          <a:ea typeface="宋体" pitchFamily="2" charset="-122"/>
                        </a:rPr>
                        <a:t>PV</a:t>
                      </a:r>
                      <a:r>
                        <a:rPr lang="zh-CN" altLang="en-US" sz="1200" dirty="0" smtClean="0">
                          <a:latin typeface="宋体" pitchFamily="2" charset="-122"/>
                          <a:ea typeface="宋体" pitchFamily="2" charset="-122"/>
                        </a:rPr>
                        <a:t>日志统计</a:t>
                      </a:r>
                      <a:endParaRPr lang="en-US" sz="1200" dirty="0">
                        <a:latin typeface="宋体" pitchFamily="2" charset="-122"/>
                        <a:ea typeface="宋体" pitchFamily="2" charset="-122"/>
                      </a:endParaRPr>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685800" y="1005184"/>
            <a:ext cx="7772400" cy="337842"/>
          </a:xfrm>
          <a:prstGeom prst="rect">
            <a:avLst/>
          </a:prstGeom>
        </p:spPr>
        <p:txBody>
          <a:bodyPr vert="horz" lIns="91440" tIns="45720" rIns="91440" bIns="45720" rtlCol="0">
            <a:noAutofit/>
          </a:bodyPr>
          <a:lstStyle/>
          <a:p>
            <a:pPr lvl="0" fontAlgn="auto">
              <a:spcBef>
                <a:spcPct val="20000"/>
              </a:spcBef>
              <a:spcAft>
                <a:spcPts val="0"/>
              </a:spcAft>
              <a:defRPr/>
            </a:pPr>
            <a:r>
              <a:rPr lang="zh-CN" altLang="en-US" sz="1400" dirty="0" smtClean="0">
                <a:solidFill>
                  <a:sysClr val="windowText" lastClr="000000"/>
                </a:solidFill>
                <a:latin typeface="宋体"/>
                <a:ea typeface="宋体"/>
              </a:rPr>
              <a:t>修复问题</a:t>
            </a:r>
            <a:r>
              <a:rPr lang="en-US" altLang="en-US" sz="1400" dirty="0" smtClean="0">
                <a:solidFill>
                  <a:sysClr val="windowText" lastClr="000000"/>
                </a:solidFill>
                <a:latin typeface="+mn-ea"/>
              </a:rPr>
              <a:t>:</a:t>
            </a:r>
            <a:endParaRPr lang="en-US" altLang="zh-CN" sz="1200" dirty="0" smtClean="0">
              <a:solidFill>
                <a:sysClr val="windowText" lastClr="000000"/>
              </a:solidFill>
              <a:latin typeface="宋体"/>
              <a:ea typeface="宋体"/>
            </a:endParaRPr>
          </a:p>
          <a:p>
            <a:pPr marL="0" lvl="2" fontAlgn="auto">
              <a:lnSpc>
                <a:spcPct val="170000"/>
              </a:lnSpc>
              <a:spcBef>
                <a:spcPct val="20000"/>
              </a:spcBef>
              <a:spcAft>
                <a:spcPts val="0"/>
              </a:spcAft>
              <a:defRPr/>
            </a:pPr>
            <a:endParaRPr lang="en-US" altLang="en-US" sz="1200" dirty="0">
              <a:solidFill>
                <a:sysClr val="windowText" lastClr="000000"/>
              </a:solidFill>
              <a:latin typeface="宋体"/>
              <a:ea typeface="宋体"/>
            </a:endParaRPr>
          </a:p>
        </p:txBody>
      </p:sp>
      <p:graphicFrame>
        <p:nvGraphicFramePr>
          <p:cNvPr id="3" name="Table 2"/>
          <p:cNvGraphicFramePr>
            <a:graphicFrameLocks noGrp="1"/>
          </p:cNvGraphicFramePr>
          <p:nvPr/>
        </p:nvGraphicFramePr>
        <p:xfrm>
          <a:off x="685799" y="1543050"/>
          <a:ext cx="8220075" cy="1854200"/>
        </p:xfrm>
        <a:graphic>
          <a:graphicData uri="http://schemas.openxmlformats.org/drawingml/2006/table">
            <a:tbl>
              <a:tblPr firstRow="1" bandRow="1">
                <a:tableStyleId>{5C22544A-7EE6-4342-B048-85BDC9FD1C3A}</a:tableStyleId>
              </a:tblPr>
              <a:tblGrid>
                <a:gridCol w="1297231"/>
                <a:gridCol w="5474545"/>
                <a:gridCol w="1448299"/>
              </a:tblGrid>
              <a:tr h="370840">
                <a:tc>
                  <a:txBody>
                    <a:bodyPr/>
                    <a:lstStyle/>
                    <a:p>
                      <a:pPr algn="ctr"/>
                      <a:r>
                        <a:rPr lang="zh-CN" altLang="en-US" sz="1400" dirty="0" smtClean="0">
                          <a:solidFill>
                            <a:schemeClr val="tx1"/>
                          </a:solidFill>
                          <a:latin typeface="宋体" pitchFamily="2" charset="-122"/>
                          <a:ea typeface="宋体" pitchFamily="2" charset="-122"/>
                        </a:rPr>
                        <a:t>问题</a:t>
                      </a:r>
                      <a:r>
                        <a:rPr lang="en-US" sz="1400" dirty="0" smtClean="0">
                          <a:solidFill>
                            <a:schemeClr val="tx1"/>
                          </a:solidFill>
                          <a:latin typeface="宋体" pitchFamily="2" charset="-122"/>
                          <a:ea typeface="宋体" pitchFamily="2" charset="-122"/>
                        </a:rPr>
                        <a:t>ID</a:t>
                      </a:r>
                      <a:endParaRPr lang="en-US" sz="1400" dirty="0">
                        <a:solidFill>
                          <a:schemeClr val="tx1"/>
                        </a:solidFill>
                        <a:latin typeface="宋体" pitchFamily="2" charset="-122"/>
                        <a:ea typeface="宋体" pitchFamily="2" charset="-122"/>
                      </a:endParaRPr>
                    </a:p>
                  </a:txBody>
                  <a:tcPr/>
                </a:tc>
                <a:tc>
                  <a:txBody>
                    <a:bodyPr/>
                    <a:lstStyle/>
                    <a:p>
                      <a:pPr algn="ctr"/>
                      <a:r>
                        <a:rPr lang="zh-CN" altLang="en-US" sz="1400" dirty="0" smtClean="0">
                          <a:solidFill>
                            <a:schemeClr val="tx1"/>
                          </a:solidFill>
                          <a:latin typeface="宋体" pitchFamily="2" charset="-122"/>
                          <a:ea typeface="宋体" pitchFamily="2" charset="-122"/>
                        </a:rPr>
                        <a:t>问题描述</a:t>
                      </a:r>
                      <a:endParaRPr lang="en-US" sz="1400" dirty="0">
                        <a:solidFill>
                          <a:schemeClr val="tx1"/>
                        </a:solidFill>
                        <a:latin typeface="宋体" pitchFamily="2" charset="-122"/>
                        <a:ea typeface="宋体" pitchFamily="2" charset="-122"/>
                      </a:endParaRPr>
                    </a:p>
                  </a:txBody>
                  <a:tcPr/>
                </a:tc>
                <a:tc>
                  <a:txBody>
                    <a:bodyPr/>
                    <a:lstStyle/>
                    <a:p>
                      <a:pPr algn="ctr"/>
                      <a:r>
                        <a:rPr lang="zh-CN" altLang="en-US" sz="1400" dirty="0" smtClean="0">
                          <a:solidFill>
                            <a:schemeClr val="tx1"/>
                          </a:solidFill>
                          <a:latin typeface="宋体" pitchFamily="2" charset="-122"/>
                          <a:ea typeface="宋体" pitchFamily="2" charset="-122"/>
                        </a:rPr>
                        <a:t>问题发现版本号</a:t>
                      </a:r>
                      <a:endParaRPr lang="en-US" sz="1400" dirty="0">
                        <a:solidFill>
                          <a:schemeClr val="tx1"/>
                        </a:solidFill>
                        <a:latin typeface="宋体" pitchFamily="2" charset="-122"/>
                        <a:ea typeface="宋体" pitchFamily="2" charset="-122"/>
                      </a:endParaRPr>
                    </a:p>
                  </a:txBody>
                  <a:tcPr/>
                </a:tc>
              </a:tr>
              <a:tr h="370840">
                <a:tc>
                  <a:txBody>
                    <a:bodyPr/>
                    <a:lstStyle/>
                    <a:p>
                      <a:pPr marL="0" marR="0" algn="ctr" defTabSz="914400" rtl="0" eaLnBrk="1" latinLnBrk="0" hangingPunct="1">
                        <a:spcBef>
                          <a:spcPts val="0"/>
                        </a:spcBef>
                        <a:spcAft>
                          <a:spcPts val="0"/>
                        </a:spcAft>
                      </a:pPr>
                      <a:r>
                        <a:rPr kumimoji="1" lang="en-US" altLang="en-US" sz="1200" kern="1200" dirty="0" smtClean="0">
                          <a:solidFill>
                            <a:schemeClr val="dk1"/>
                          </a:solidFill>
                          <a:latin typeface="宋体" pitchFamily="2" charset="-122"/>
                          <a:ea typeface="宋体" pitchFamily="2" charset="-122"/>
                          <a:cs typeface="+mn-cs"/>
                        </a:rPr>
                        <a:t>CR00004</a:t>
                      </a:r>
                    </a:p>
                  </a:txBody>
                  <a:tcPr marL="68580" marR="68580" marT="0" marB="0"/>
                </a:tc>
                <a:tc>
                  <a:txBody>
                    <a:bodyPr/>
                    <a:lstStyle/>
                    <a:p>
                      <a:pPr marL="0" marR="0" algn="l" defTabSz="914400" rtl="0" eaLnBrk="1" latinLnBrk="0" hangingPunct="1">
                        <a:spcBef>
                          <a:spcPts val="0"/>
                        </a:spcBef>
                        <a:spcAft>
                          <a:spcPts val="0"/>
                        </a:spcAft>
                      </a:pPr>
                      <a:r>
                        <a:rPr kumimoji="1" lang="zh-CN" altLang="en-US" sz="1200" kern="1200" dirty="0" smtClean="0">
                          <a:solidFill>
                            <a:schemeClr val="dk1"/>
                          </a:solidFill>
                          <a:latin typeface="宋体" pitchFamily="2" charset="-122"/>
                          <a:ea typeface="宋体" pitchFamily="2" charset="-122"/>
                          <a:cs typeface="+mn-cs"/>
                        </a:rPr>
                        <a:t>解析</a:t>
                      </a:r>
                      <a:r>
                        <a:rPr kumimoji="1" lang="en-US" altLang="en-US" sz="1200" kern="1200" dirty="0" smtClean="0">
                          <a:solidFill>
                            <a:schemeClr val="dk1"/>
                          </a:solidFill>
                          <a:latin typeface="宋体" pitchFamily="2" charset="-122"/>
                          <a:ea typeface="宋体" pitchFamily="2" charset="-122"/>
                          <a:cs typeface="+mn-cs"/>
                        </a:rPr>
                        <a:t>Log</a:t>
                      </a:r>
                      <a:r>
                        <a:rPr kumimoji="1" lang="zh-CN" altLang="en-US" sz="1200" kern="1200" dirty="0" smtClean="0">
                          <a:solidFill>
                            <a:schemeClr val="dk1"/>
                          </a:solidFill>
                          <a:latin typeface="宋体" pitchFamily="2" charset="-122"/>
                          <a:ea typeface="宋体" pitchFamily="2" charset="-122"/>
                          <a:cs typeface="+mn-cs"/>
                        </a:rPr>
                        <a:t>日志时</a:t>
                      </a:r>
                      <a:r>
                        <a:rPr kumimoji="1" lang="en-US" altLang="en-US" sz="1200" kern="1200" dirty="0" smtClean="0">
                          <a:solidFill>
                            <a:schemeClr val="dk1"/>
                          </a:solidFill>
                          <a:latin typeface="宋体" pitchFamily="2" charset="-122"/>
                          <a:ea typeface="宋体" pitchFamily="2" charset="-122"/>
                          <a:cs typeface="+mn-cs"/>
                        </a:rPr>
                        <a:t>,</a:t>
                      </a:r>
                      <a:r>
                        <a:rPr kumimoji="1" lang="zh-CN" altLang="en-US" sz="1200" kern="1200" dirty="0" smtClean="0">
                          <a:solidFill>
                            <a:schemeClr val="dk1"/>
                          </a:solidFill>
                          <a:latin typeface="宋体" pitchFamily="2" charset="-122"/>
                          <a:ea typeface="宋体" pitchFamily="2" charset="-122"/>
                          <a:cs typeface="+mn-cs"/>
                        </a:rPr>
                        <a:t>如果其中某条日志不正确的话会导致整个日志文件的数据都无法写入数据库</a:t>
                      </a:r>
                      <a:endParaRPr kumimoji="1" lang="en-US" altLang="en-US" sz="1200" kern="1200" dirty="0" smtClean="0">
                        <a:solidFill>
                          <a:schemeClr val="dk1"/>
                        </a:solidFill>
                        <a:latin typeface="宋体" pitchFamily="2" charset="-122"/>
                        <a:ea typeface="宋体" pitchFamily="2" charset="-122"/>
                        <a:cs typeface="+mn-cs"/>
                      </a:endParaRPr>
                    </a:p>
                  </a:txBody>
                  <a:tcPr marL="68580" marR="68580" marT="0" marB="0"/>
                </a:tc>
                <a:tc>
                  <a:txBody>
                    <a:bodyPr/>
                    <a:lstStyle/>
                    <a:p>
                      <a:r>
                        <a:rPr lang="en-US" sz="1200" dirty="0" smtClean="0">
                          <a:latin typeface="宋体" pitchFamily="2" charset="-122"/>
                          <a:ea typeface="宋体" pitchFamily="2" charset="-122"/>
                        </a:rPr>
                        <a:t>5.2.8</a:t>
                      </a:r>
                      <a:endParaRPr lang="en-US" sz="1200" dirty="0">
                        <a:latin typeface="宋体" pitchFamily="2" charset="-122"/>
                        <a:ea typeface="宋体" pitchFamily="2" charset="-122"/>
                      </a:endParaRPr>
                    </a:p>
                  </a:txBody>
                  <a:tcPr/>
                </a:tc>
              </a:tr>
              <a:tr h="370840">
                <a:tc>
                  <a:txBody>
                    <a:bodyPr/>
                    <a:lstStyle/>
                    <a:p>
                      <a:pPr marL="0" marR="0" algn="ctr" defTabSz="914400" rtl="0" eaLnBrk="1" latinLnBrk="0" hangingPunct="1">
                        <a:spcBef>
                          <a:spcPts val="0"/>
                        </a:spcBef>
                        <a:spcAft>
                          <a:spcPts val="0"/>
                        </a:spcAft>
                      </a:pPr>
                      <a:r>
                        <a:rPr kumimoji="1" lang="en-US" altLang="en-US" sz="1200" kern="1200" dirty="0" smtClean="0">
                          <a:solidFill>
                            <a:schemeClr val="dk1"/>
                          </a:solidFill>
                          <a:latin typeface="宋体" pitchFamily="2" charset="-122"/>
                          <a:ea typeface="宋体" pitchFamily="2" charset="-122"/>
                          <a:cs typeface="+mn-cs"/>
                        </a:rPr>
                        <a:t>CR00009</a:t>
                      </a:r>
                    </a:p>
                  </a:txBody>
                  <a:tcPr marL="68580" marR="68580" marT="0" marB="0"/>
                </a:tc>
                <a:tc>
                  <a:txBody>
                    <a:bodyPr/>
                    <a:lstStyle/>
                    <a:p>
                      <a:pPr marL="0" marR="0" algn="l" defTabSz="914400" rtl="0" eaLnBrk="1" latinLnBrk="0" hangingPunct="1">
                        <a:spcBef>
                          <a:spcPts val="0"/>
                        </a:spcBef>
                        <a:spcAft>
                          <a:spcPts val="0"/>
                        </a:spcAft>
                      </a:pPr>
                      <a:r>
                        <a:rPr kumimoji="1" lang="zh-CN" altLang="en-US" sz="1200" kern="1200" dirty="0" smtClean="0">
                          <a:solidFill>
                            <a:schemeClr val="dk1"/>
                          </a:solidFill>
                          <a:latin typeface="宋体" pitchFamily="2" charset="-122"/>
                          <a:ea typeface="宋体" pitchFamily="2" charset="-122"/>
                          <a:cs typeface="+mn-cs"/>
                        </a:rPr>
                        <a:t>切换日志文件时由于文件读写没有关闭</a:t>
                      </a:r>
                      <a:r>
                        <a:rPr kumimoji="1" lang="en-US" altLang="en-US" sz="1200" kern="1200" dirty="0" smtClean="0">
                          <a:solidFill>
                            <a:schemeClr val="dk1"/>
                          </a:solidFill>
                          <a:latin typeface="宋体" pitchFamily="2" charset="-122"/>
                          <a:ea typeface="宋体" pitchFamily="2" charset="-122"/>
                          <a:cs typeface="+mn-cs"/>
                        </a:rPr>
                        <a:t>, </a:t>
                      </a:r>
                      <a:r>
                        <a:rPr kumimoji="1" lang="zh-CN" altLang="en-US" sz="1200" kern="1200" dirty="0" smtClean="0">
                          <a:solidFill>
                            <a:schemeClr val="dk1"/>
                          </a:solidFill>
                          <a:latin typeface="宋体" pitchFamily="2" charset="-122"/>
                          <a:ea typeface="宋体" pitchFamily="2" charset="-122"/>
                          <a:cs typeface="+mn-cs"/>
                        </a:rPr>
                        <a:t>导致文件无法重命名和拷贝</a:t>
                      </a:r>
                      <a:endParaRPr kumimoji="1" lang="en-US" altLang="en-US" sz="1200" kern="1200" dirty="0" smtClean="0">
                        <a:solidFill>
                          <a:schemeClr val="dk1"/>
                        </a:solidFill>
                        <a:latin typeface="宋体" pitchFamily="2" charset="-122"/>
                        <a:ea typeface="宋体" pitchFamily="2" charset="-122"/>
                        <a:cs typeface="+mn-cs"/>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宋体" pitchFamily="2" charset="-122"/>
                          <a:ea typeface="宋体" pitchFamily="2" charset="-122"/>
                        </a:rPr>
                        <a:t>5.2.8</a:t>
                      </a:r>
                    </a:p>
                  </a:txBody>
                  <a:tcPr/>
                </a:tc>
              </a:tr>
              <a:tr h="370840">
                <a:tc>
                  <a:txBody>
                    <a:bodyPr/>
                    <a:lstStyle/>
                    <a:p>
                      <a:pPr marL="0" marR="0" algn="ctr" defTabSz="914400" rtl="0" eaLnBrk="1" latinLnBrk="0" hangingPunct="1">
                        <a:spcBef>
                          <a:spcPts val="0"/>
                        </a:spcBef>
                        <a:spcAft>
                          <a:spcPts val="0"/>
                        </a:spcAft>
                      </a:pPr>
                      <a:r>
                        <a:rPr kumimoji="1" lang="en-US" altLang="en-US" sz="1200" kern="1200" dirty="0" smtClean="0">
                          <a:solidFill>
                            <a:schemeClr val="dk1"/>
                          </a:solidFill>
                          <a:latin typeface="宋体" pitchFamily="2" charset="-122"/>
                          <a:ea typeface="宋体" pitchFamily="2" charset="-122"/>
                          <a:cs typeface="+mn-cs"/>
                        </a:rPr>
                        <a:t>CR00010</a:t>
                      </a:r>
                    </a:p>
                  </a:txBody>
                  <a:tcPr marL="68580" marR="68580" marT="0" marB="0"/>
                </a:tc>
                <a:tc>
                  <a:txBody>
                    <a:bodyPr/>
                    <a:lstStyle/>
                    <a:p>
                      <a:pPr marL="0" marR="0" algn="l" defTabSz="914400" rtl="0" eaLnBrk="1" latinLnBrk="0" hangingPunct="1">
                        <a:spcBef>
                          <a:spcPts val="0"/>
                        </a:spcBef>
                        <a:spcAft>
                          <a:spcPts val="0"/>
                        </a:spcAft>
                      </a:pPr>
                      <a:r>
                        <a:rPr kumimoji="1" lang="zh-CN" altLang="en-US" sz="1200" kern="1200" dirty="0" smtClean="0">
                          <a:solidFill>
                            <a:schemeClr val="dk1"/>
                          </a:solidFill>
                          <a:latin typeface="宋体" pitchFamily="2" charset="-122"/>
                          <a:ea typeface="宋体" pitchFamily="2" charset="-122"/>
                          <a:cs typeface="+mn-cs"/>
                        </a:rPr>
                        <a:t>如果搜索内容第一个字符是</a:t>
                      </a:r>
                      <a:r>
                        <a:rPr kumimoji="1" lang="en-US" altLang="en-US" sz="1200" kern="1200" dirty="0" smtClean="0">
                          <a:solidFill>
                            <a:schemeClr val="dk1"/>
                          </a:solidFill>
                          <a:latin typeface="宋体" pitchFamily="2" charset="-122"/>
                          <a:ea typeface="宋体" pitchFamily="2" charset="-122"/>
                          <a:cs typeface="+mn-cs"/>
                        </a:rPr>
                        <a:t>‘</a:t>
                      </a:r>
                      <a:r>
                        <a:rPr kumimoji="1" lang="zh-CN" altLang="en-US" sz="1200" kern="1200" dirty="0" smtClean="0">
                          <a:solidFill>
                            <a:schemeClr val="dk1"/>
                          </a:solidFill>
                          <a:latin typeface="宋体" pitchFamily="2" charset="-122"/>
                          <a:ea typeface="宋体" pitchFamily="2" charset="-122"/>
                          <a:cs typeface="+mn-cs"/>
                        </a:rPr>
                        <a:t>，则无法搜索出站内的结果</a:t>
                      </a:r>
                      <a:r>
                        <a:rPr kumimoji="1" lang="en-US" altLang="en-US" sz="1200" kern="1200" dirty="0" smtClean="0">
                          <a:solidFill>
                            <a:schemeClr val="dk1"/>
                          </a:solidFill>
                          <a:latin typeface="宋体" pitchFamily="2" charset="-122"/>
                          <a:ea typeface="宋体" pitchFamily="2" charset="-122"/>
                          <a:cs typeface="+mn-cs"/>
                        </a:rPr>
                        <a:t>.</a:t>
                      </a:r>
                    </a:p>
                  </a:txBody>
                  <a:tcPr marL="68580" marR="68580" marT="0" marB="0"/>
                </a:tc>
                <a:tc>
                  <a:txBody>
                    <a:bodyPr/>
                    <a:lstStyle/>
                    <a:p>
                      <a:r>
                        <a:rPr lang="en-US" sz="1200" dirty="0" smtClean="0">
                          <a:latin typeface="宋体" pitchFamily="2" charset="-122"/>
                          <a:ea typeface="宋体" pitchFamily="2" charset="-122"/>
                        </a:rPr>
                        <a:t>5.2.8</a:t>
                      </a:r>
                      <a:endParaRPr lang="en-US" sz="1200" dirty="0">
                        <a:latin typeface="宋体" pitchFamily="2" charset="-122"/>
                        <a:ea typeface="宋体" pitchFamily="2" charset="-122"/>
                      </a:endParaRPr>
                    </a:p>
                  </a:txBody>
                  <a:tcPr/>
                </a:tc>
              </a:tr>
              <a:tr h="370840">
                <a:tc>
                  <a:txBody>
                    <a:bodyPr/>
                    <a:lstStyle/>
                    <a:p>
                      <a:pPr marL="0" marR="0" algn="ctr" defTabSz="914400" rtl="0" eaLnBrk="1" latinLnBrk="0" hangingPunct="1">
                        <a:spcBef>
                          <a:spcPts val="0"/>
                        </a:spcBef>
                        <a:spcAft>
                          <a:spcPts val="0"/>
                        </a:spcAft>
                      </a:pPr>
                      <a:r>
                        <a:rPr kumimoji="1" lang="en-US" altLang="en-US" sz="1200" kern="1200" dirty="0" smtClean="0">
                          <a:solidFill>
                            <a:schemeClr val="dk1"/>
                          </a:solidFill>
                          <a:latin typeface="宋体" pitchFamily="2" charset="-122"/>
                          <a:ea typeface="宋体" pitchFamily="2" charset="-122"/>
                          <a:cs typeface="+mn-cs"/>
                        </a:rPr>
                        <a:t>CR00011</a:t>
                      </a:r>
                      <a:endParaRPr kumimoji="1" lang="en-US" altLang="en-US" sz="1200" kern="1200" dirty="0">
                        <a:solidFill>
                          <a:schemeClr val="dk1"/>
                        </a:solidFill>
                        <a:latin typeface="宋体" pitchFamily="2" charset="-122"/>
                        <a:ea typeface="宋体" pitchFamily="2" charset="-122"/>
                        <a:cs typeface="+mn-cs"/>
                      </a:endParaRPr>
                    </a:p>
                  </a:txBody>
                  <a:tcPr/>
                </a:tc>
                <a:tc>
                  <a:txBody>
                    <a:bodyPr/>
                    <a:lstStyle/>
                    <a:p>
                      <a:r>
                        <a:rPr kumimoji="1" lang="zh-CN" altLang="en-US" sz="1200" kern="1200" dirty="0" smtClean="0">
                          <a:solidFill>
                            <a:schemeClr val="dk1"/>
                          </a:solidFill>
                          <a:latin typeface="宋体" pitchFamily="2" charset="-122"/>
                          <a:ea typeface="宋体" pitchFamily="2" charset="-122"/>
                          <a:cs typeface="+mn-cs"/>
                        </a:rPr>
                        <a:t>专区内容修改后不能被保存</a:t>
                      </a:r>
                      <a:endParaRPr kumimoji="1" lang="en-US" altLang="en-US" sz="1200" kern="1200" dirty="0">
                        <a:solidFill>
                          <a:schemeClr val="dk1"/>
                        </a:solidFill>
                        <a:latin typeface="宋体" pitchFamily="2" charset="-122"/>
                        <a:ea typeface="宋体" pitchFamily="2"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宋体" pitchFamily="2" charset="-122"/>
                          <a:ea typeface="宋体" pitchFamily="2" charset="-122"/>
                        </a:rPr>
                        <a:t>5.2.8</a:t>
                      </a: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フッター プレースホルダ 5"/>
          <p:cNvSpPr>
            <a:spLocks noGrp="1"/>
          </p:cNvSpPr>
          <p:nvPr>
            <p:ph type="ftr" sz="quarter" idx="3"/>
          </p:nvPr>
        </p:nvSpPr>
        <p:spPr/>
        <p:txBody>
          <a:bodyPr/>
          <a:lstStyle/>
          <a:p>
            <a:r>
              <a:rPr lang="en-US" altLang="ja-JP" dirty="0" smtClean="0"/>
              <a:t>Department    Copyright</a:t>
            </a:r>
          </a:p>
        </p:txBody>
      </p:sp>
      <p:sp>
        <p:nvSpPr>
          <p:cNvPr id="19461" name="日付プレースホルダ 3"/>
          <p:cNvSpPr>
            <a:spLocks noGrp="1"/>
          </p:cNvSpPr>
          <p:nvPr>
            <p:ph type="dt" sz="half" idx="2"/>
          </p:nvPr>
        </p:nvSpPr>
        <p:spPr/>
        <p:txBody>
          <a:bodyPr/>
          <a:lstStyle/>
          <a:p>
            <a:r>
              <a:rPr lang="en-US" altLang="ja-JP" dirty="0" smtClean="0"/>
              <a:t>yy.mm.dd</a:t>
            </a:r>
          </a:p>
        </p:txBody>
      </p:sp>
      <p:sp>
        <p:nvSpPr>
          <p:cNvPr id="19462" name="スライド番号プレースホルダ 4"/>
          <p:cNvSpPr>
            <a:spLocks noGrp="1"/>
          </p:cNvSpPr>
          <p:nvPr>
            <p:ph type="sldNum" sz="quarter" idx="4"/>
          </p:nvPr>
        </p:nvSpPr>
        <p:spPr/>
        <p:txBody>
          <a:bodyPr/>
          <a:lstStyle/>
          <a:p>
            <a:fld id="{51519B7B-727D-4BF4-9541-71C89043BD2B}" type="slidenum">
              <a:rPr lang="en-US" altLang="ja-JP" smtClean="0"/>
              <a:pPr/>
              <a:t>5</a:t>
            </a:fld>
            <a:endParaRPr lang="en-US" altLang="ja-JP" dirty="0" smtClean="0"/>
          </a:p>
        </p:txBody>
      </p:sp>
      <p:sp>
        <p:nvSpPr>
          <p:cNvPr id="7" name="Subtitle 2"/>
          <p:cNvSpPr txBox="1">
            <a:spLocks/>
          </p:cNvSpPr>
          <p:nvPr/>
        </p:nvSpPr>
        <p:spPr>
          <a:xfrm>
            <a:off x="685800" y="838200"/>
            <a:ext cx="7772400" cy="304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en-US" sz="1400" b="0"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rPr>
              <a:t>Deployment Plan</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ysClr val="windowText" lastClr="000000"/>
              </a:solidFill>
              <a:effectLst/>
              <a:uLnTx/>
              <a:uFillTx/>
              <a:latin typeface="+mn-ea"/>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sysClr val="windowText" lastClr="000000"/>
              </a:solidFill>
              <a:effectLst/>
              <a:uLnTx/>
              <a:uFillTx/>
              <a:latin typeface="+mn-ea"/>
              <a:ea typeface="+mn-ea"/>
              <a:cs typeface="+mn-cs"/>
            </a:endParaRPr>
          </a:p>
        </p:txBody>
      </p:sp>
      <p:graphicFrame>
        <p:nvGraphicFramePr>
          <p:cNvPr id="9" name="Table 8"/>
          <p:cNvGraphicFramePr>
            <a:graphicFrameLocks noGrp="1"/>
          </p:cNvGraphicFramePr>
          <p:nvPr/>
        </p:nvGraphicFramePr>
        <p:xfrm>
          <a:off x="904875" y="1343025"/>
          <a:ext cx="7381800" cy="2966720"/>
        </p:xfrm>
        <a:graphic>
          <a:graphicData uri="http://schemas.openxmlformats.org/drawingml/2006/table">
            <a:tbl>
              <a:tblPr firstRow="1" bandRow="1">
                <a:tableStyleId>{5C22544A-7EE6-4342-B048-85BDC9FD1C3A}</a:tableStyleId>
              </a:tblPr>
              <a:tblGrid>
                <a:gridCol w="2343150"/>
                <a:gridCol w="1347750"/>
                <a:gridCol w="2043150"/>
                <a:gridCol w="164775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i="0" u="none" strike="noStrike" kern="1200" dirty="0" smtClean="0">
                          <a:solidFill>
                            <a:srgbClr val="000000"/>
                          </a:solidFill>
                          <a:latin typeface="宋体" pitchFamily="2" charset="-122"/>
                          <a:ea typeface="宋体" pitchFamily="2" charset="-122"/>
                          <a:cs typeface="Arial" pitchFamily="34" charset="0"/>
                        </a:rPr>
                        <a:t>更新模块</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i="0" u="none" strike="noStrike" kern="1200" dirty="0" smtClean="0">
                          <a:solidFill>
                            <a:srgbClr val="000000"/>
                          </a:solidFill>
                          <a:latin typeface="宋体" pitchFamily="2" charset="-122"/>
                          <a:ea typeface="宋体" pitchFamily="2" charset="-122"/>
                          <a:cs typeface="Arial" pitchFamily="34" charset="0"/>
                        </a:rPr>
                        <a:t>上线时间</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i="0" u="none" strike="noStrike" kern="1200" dirty="0" smtClean="0">
                          <a:solidFill>
                            <a:srgbClr val="000000"/>
                          </a:solidFill>
                          <a:latin typeface="宋体" pitchFamily="2" charset="-122"/>
                          <a:ea typeface="宋体" pitchFamily="2" charset="-122"/>
                          <a:cs typeface="Arial" pitchFamily="34" charset="0"/>
                        </a:rPr>
                        <a:t>服务有无影响</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i="0" u="none" strike="noStrike" kern="1200" dirty="0" smtClean="0">
                          <a:solidFill>
                            <a:srgbClr val="000000"/>
                          </a:solidFill>
                          <a:latin typeface="宋体" pitchFamily="2" charset="-122"/>
                          <a:ea typeface="宋体" pitchFamily="2" charset="-122"/>
                          <a:cs typeface="Arial" pitchFamily="34" charset="0"/>
                        </a:rPr>
                        <a:t>建议</a:t>
                      </a:r>
                      <a:endParaRPr lang="en-US" altLang="en-US" sz="1800" b="1" i="0" u="none" strike="noStrike" kern="1200" dirty="0" smtClean="0">
                        <a:solidFill>
                          <a:srgbClr val="000000"/>
                        </a:solidFill>
                        <a:latin typeface="宋体" pitchFamily="2" charset="-122"/>
                        <a:ea typeface="宋体" pitchFamily="2" charset="-122"/>
                        <a:cs typeface="Arial" pitchFamily="34" charset="0"/>
                      </a:endParaRPr>
                    </a:p>
                  </a:txBody>
                  <a:tcPr/>
                </a:tc>
              </a:tr>
              <a:tr h="370840">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b"/>
                      <a:r>
                        <a:rPr lang="zh-CN" altLang="en-US" sz="1400" b="0" i="0" u="none" strike="noStrike" dirty="0" smtClean="0">
                          <a:solidFill>
                            <a:srgbClr val="000000"/>
                          </a:solidFill>
                          <a:latin typeface="宋体" pitchFamily="2" charset="-122"/>
                          <a:ea typeface="宋体" pitchFamily="2" charset="-122"/>
                          <a:cs typeface="Arial" pitchFamily="34" charset="0"/>
                        </a:rPr>
                        <a:t>更新数据库</a:t>
                      </a:r>
                      <a:endParaRPr lang="en-US" sz="1400" b="0" i="0" u="none" strike="noStrike" dirty="0">
                        <a:solidFill>
                          <a:srgbClr val="000000"/>
                        </a:solidFill>
                        <a:latin typeface="宋体" pitchFamily="2" charset="-122"/>
                        <a:ea typeface="宋体" pitchFamily="2" charset="-122"/>
                        <a:cs typeface="Arial" pitchFamily="34" charset="0"/>
                      </a:endParaRPr>
                    </a:p>
                  </a:txBody>
                  <a:tcPr marL="9525" marR="9525" marT="9525" marB="0" anchor="b"/>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b"/>
                      <a:r>
                        <a:rPr lang="en-US" sz="1400" b="0" i="0" u="none" strike="noStrike" dirty="0" smtClean="0">
                          <a:solidFill>
                            <a:srgbClr val="000000"/>
                          </a:solidFill>
                          <a:latin typeface="宋体" pitchFamily="2" charset="-122"/>
                          <a:ea typeface="宋体" pitchFamily="2" charset="-122"/>
                          <a:cs typeface="Arial" pitchFamily="34" charset="0"/>
                        </a:rPr>
                        <a:t>9/10/2013</a:t>
                      </a:r>
                      <a:endParaRPr lang="en-US" sz="1400" b="0" i="0" u="none" strike="noStrike" dirty="0">
                        <a:solidFill>
                          <a:srgbClr val="000000"/>
                        </a:solidFill>
                        <a:latin typeface="宋体" pitchFamily="2" charset="-122"/>
                        <a:ea typeface="宋体" pitchFamily="2" charset="-122"/>
                        <a:cs typeface="Arial" pitchFamily="34" charset="0"/>
                      </a:endParaRPr>
                    </a:p>
                  </a:txBody>
                  <a:tcPr marL="9525" marR="9525" marT="9525" marB="0" anchor="b"/>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latin typeface="宋体" pitchFamily="2" charset="-122"/>
                          <a:ea typeface="宋体" pitchFamily="2" charset="-122"/>
                          <a:cs typeface="Arial" pitchFamily="34" charset="0"/>
                        </a:rPr>
                        <a:t>无影响</a:t>
                      </a:r>
                    </a:p>
                  </a:txBody>
                  <a:tcPr marL="9525" marR="9525" marT="9525" marB="0" anchor="b"/>
                </a:tc>
                <a:tc>
                  <a:txBody>
                    <a:bodyPr/>
                    <a:lstStyle/>
                    <a:p>
                      <a:endParaRPr lang="en-US"/>
                    </a:p>
                  </a:txBody>
                  <a:tcPr/>
                </a:tc>
              </a:tr>
              <a:tr h="370840">
                <a:tc>
                  <a:txBody>
                    <a:bodyPr/>
                    <a:lstStyle/>
                    <a:p>
                      <a:pPr algn="l" fontAlgn="b"/>
                      <a:r>
                        <a:rPr lang="zh-CN" altLang="en-US" sz="1400" b="0" i="0" u="none" strike="noStrike" dirty="0" smtClean="0">
                          <a:solidFill>
                            <a:srgbClr val="000000"/>
                          </a:solidFill>
                          <a:latin typeface="宋体" pitchFamily="2" charset="-122"/>
                          <a:ea typeface="宋体" pitchFamily="2" charset="-122"/>
                          <a:cs typeface="Arial" pitchFamily="34" charset="0"/>
                        </a:rPr>
                        <a:t>更新</a:t>
                      </a:r>
                      <a:r>
                        <a:rPr lang="en-US" sz="1400" b="0" i="0" u="none" strike="noStrike" dirty="0" err="1" smtClean="0">
                          <a:solidFill>
                            <a:srgbClr val="000000"/>
                          </a:solidFill>
                          <a:latin typeface="Arial" pitchFamily="34" charset="0"/>
                          <a:ea typeface="宋体" pitchFamily="2" charset="-122"/>
                          <a:cs typeface="Arial" pitchFamily="34" charset="0"/>
                        </a:rPr>
                        <a:t>playnow</a:t>
                      </a:r>
                      <a:r>
                        <a:rPr lang="en-US" sz="1400" b="0" i="0" u="none" strike="noStrike" dirty="0" smtClean="0">
                          <a:solidFill>
                            <a:srgbClr val="000000"/>
                          </a:solidFill>
                          <a:latin typeface="Arial" pitchFamily="34" charset="0"/>
                          <a:ea typeface="宋体" pitchFamily="2" charset="-122"/>
                          <a:cs typeface="Arial" pitchFamily="34" charset="0"/>
                        </a:rPr>
                        <a:t> service</a:t>
                      </a:r>
                      <a:endParaRPr lang="en-US" sz="1400" b="0" i="0" u="none" strike="noStrike" dirty="0">
                        <a:solidFill>
                          <a:srgbClr val="000000"/>
                        </a:solidFill>
                        <a:latin typeface="Arial" pitchFamily="34" charset="0"/>
                        <a:ea typeface="宋体" pitchFamily="2" charset="-122"/>
                        <a:cs typeface="Arial" pitchFamily="34" charset="0"/>
                      </a:endParaRPr>
                    </a:p>
                  </a:txBody>
                  <a:tcPr marL="9525" marR="9525" marT="9525" marB="0" anchor="b"/>
                </a:tc>
                <a:tc>
                  <a:txBody>
                    <a:bodyPr/>
                    <a:lstStyle/>
                    <a:p>
                      <a:pPr algn="ctr" fontAlgn="b"/>
                      <a:r>
                        <a:rPr lang="en-US" sz="1400" b="0" i="0" u="none" strike="noStrike" dirty="0" smtClean="0">
                          <a:solidFill>
                            <a:srgbClr val="000000"/>
                          </a:solidFill>
                          <a:latin typeface="宋体" pitchFamily="2" charset="-122"/>
                          <a:ea typeface="宋体" pitchFamily="2" charset="-122"/>
                          <a:cs typeface="Arial" pitchFamily="34" charset="0"/>
                        </a:rPr>
                        <a:t>9/10/2013</a:t>
                      </a:r>
                      <a:endParaRPr lang="en-US" sz="1400" b="0" i="0" u="none" strike="noStrike" dirty="0">
                        <a:solidFill>
                          <a:srgbClr val="000000"/>
                        </a:solidFill>
                        <a:latin typeface="宋体" pitchFamily="2" charset="-122"/>
                        <a:ea typeface="宋体" pitchFamily="2" charset="-122"/>
                        <a:cs typeface="Arial" pitchFamily="34" charset="0"/>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latin typeface="宋体" pitchFamily="2" charset="-122"/>
                          <a:ea typeface="宋体" pitchFamily="2" charset="-122"/>
                          <a:cs typeface="Arial" pitchFamily="34" charset="0"/>
                        </a:rPr>
                        <a:t>服务可能暂停数秒</a:t>
                      </a:r>
                    </a:p>
                  </a:txBody>
                  <a:tcPr marL="9525" marR="9525" marT="9525" marB="0" anchor="b"/>
                </a:tc>
                <a:tc>
                  <a:txBody>
                    <a:bodyPr/>
                    <a:lstStyle/>
                    <a:p>
                      <a:endParaRPr lang="en-US"/>
                    </a:p>
                  </a:txBody>
                  <a:tcPr/>
                </a:tc>
              </a:tr>
              <a:tr h="370840">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b"/>
                      <a:r>
                        <a:rPr lang="zh-CN" altLang="en-US" sz="1400" b="0" i="0" u="none" strike="noStrike" dirty="0" smtClean="0">
                          <a:solidFill>
                            <a:srgbClr val="000000"/>
                          </a:solidFill>
                          <a:latin typeface="Arial" pitchFamily="34" charset="0"/>
                          <a:ea typeface="新宋体" pitchFamily="49" charset="-122"/>
                          <a:cs typeface="Arial" pitchFamily="34" charset="0"/>
                        </a:rPr>
                        <a:t>更新</a:t>
                      </a:r>
                      <a:r>
                        <a:rPr lang="en-US" altLang="zh-CN" sz="1400" b="0" i="0" u="none" strike="noStrike" dirty="0" err="1" smtClean="0">
                          <a:solidFill>
                            <a:srgbClr val="000000"/>
                          </a:solidFill>
                          <a:latin typeface="Arial" pitchFamily="34" charset="0"/>
                          <a:ea typeface="新宋体" pitchFamily="49" charset="-122"/>
                          <a:cs typeface="Arial" pitchFamily="34" charset="0"/>
                        </a:rPr>
                        <a:t>playnow</a:t>
                      </a:r>
                      <a:r>
                        <a:rPr lang="en-US" altLang="zh-CN" sz="1400" b="0" i="0" u="none" strike="noStrike" dirty="0" smtClean="0">
                          <a:solidFill>
                            <a:srgbClr val="000000"/>
                          </a:solidFill>
                          <a:latin typeface="Arial" pitchFamily="34" charset="0"/>
                          <a:ea typeface="新宋体" pitchFamily="49" charset="-122"/>
                          <a:cs typeface="Arial" pitchFamily="34" charset="0"/>
                        </a:rPr>
                        <a:t> management</a:t>
                      </a:r>
                      <a:endParaRPr lang="en-US" sz="1400" b="0" i="0" u="none" strike="noStrike" dirty="0">
                        <a:solidFill>
                          <a:srgbClr val="000000"/>
                        </a:solidFill>
                        <a:latin typeface="Arial" pitchFamily="34" charset="0"/>
                        <a:ea typeface="新宋体" pitchFamily="49" charset="-122"/>
                        <a:cs typeface="Arial" pitchFamily="34" charset="0"/>
                      </a:endParaRPr>
                    </a:p>
                  </a:txBody>
                  <a:tcPr marL="9525" marR="9525" marT="9525" marB="0" anchor="b"/>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b"/>
                      <a:r>
                        <a:rPr lang="en-US" sz="1400" b="0" i="0" u="none" strike="noStrike" dirty="0" smtClean="0">
                          <a:solidFill>
                            <a:srgbClr val="000000"/>
                          </a:solidFill>
                          <a:latin typeface="宋体" pitchFamily="2" charset="-122"/>
                          <a:ea typeface="宋体" pitchFamily="2" charset="-122"/>
                          <a:cs typeface="Arial" pitchFamily="34" charset="0"/>
                        </a:rPr>
                        <a:t>9/10/2013</a:t>
                      </a:r>
                      <a:endParaRPr lang="en-US" sz="1400" b="0" i="0" u="none" strike="noStrike" dirty="0">
                        <a:solidFill>
                          <a:srgbClr val="000000"/>
                        </a:solidFill>
                        <a:latin typeface="宋体" pitchFamily="2" charset="-122"/>
                        <a:ea typeface="宋体" pitchFamily="2" charset="-122"/>
                        <a:cs typeface="Arial" pitchFamily="34" charset="0"/>
                      </a:endParaRPr>
                    </a:p>
                  </a:txBody>
                  <a:tcPr marL="9525" marR="9525" marT="9525" marB="0" anchor="b"/>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b"/>
                      <a:r>
                        <a:rPr lang="zh-CN" altLang="en-US" sz="1400" b="0" i="0" u="none" strike="noStrike" dirty="0" smtClean="0">
                          <a:solidFill>
                            <a:srgbClr val="000000"/>
                          </a:solidFill>
                          <a:latin typeface="Arial" pitchFamily="34" charset="0"/>
                          <a:ea typeface="新宋体" pitchFamily="49" charset="-122"/>
                          <a:cs typeface="Arial" pitchFamily="34" charset="0"/>
                        </a:rPr>
                        <a:t>无影响</a:t>
                      </a:r>
                      <a:endParaRPr lang="zh-CN" altLang="en-US" sz="1400" b="0" i="0" u="none" strike="noStrike" dirty="0">
                        <a:solidFill>
                          <a:srgbClr val="000000"/>
                        </a:solidFill>
                        <a:latin typeface="Arial" pitchFamily="34" charset="0"/>
                        <a:ea typeface="新宋体" pitchFamily="49" charset="-122"/>
                        <a:cs typeface="Arial" pitchFamily="34" charset="0"/>
                      </a:endParaRPr>
                    </a:p>
                  </a:txBody>
                  <a:tcPr marL="9525" marR="9525" marT="9525" marB="0" anchor="b"/>
                </a:tc>
                <a:tc>
                  <a:txBody>
                    <a:bodyPr/>
                    <a:lstStyle/>
                    <a:p>
                      <a:endParaRPr lang="en-US"/>
                    </a:p>
                  </a:txBody>
                  <a:tcPr/>
                </a:tc>
              </a:tr>
              <a:tr h="370840">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b"/>
                      <a:r>
                        <a:rPr lang="zh-CN" altLang="en-US" sz="1400" b="0" i="0" u="none" strike="noStrike" dirty="0" smtClean="0">
                          <a:solidFill>
                            <a:srgbClr val="000000"/>
                          </a:solidFill>
                          <a:latin typeface="宋体" pitchFamily="2" charset="-122"/>
                          <a:ea typeface="宋体" pitchFamily="2" charset="-122"/>
                          <a:cs typeface="Arial" pitchFamily="34" charset="0"/>
                        </a:rPr>
                        <a:t>更新</a:t>
                      </a:r>
                      <a:r>
                        <a:rPr lang="en-US" sz="1400" b="0" i="0" u="none" strike="noStrike" dirty="0" smtClean="0">
                          <a:solidFill>
                            <a:srgbClr val="000000"/>
                          </a:solidFill>
                          <a:latin typeface="Arial" pitchFamily="34" charset="0"/>
                          <a:ea typeface="宋体" pitchFamily="2" charset="-122"/>
                          <a:cs typeface="Arial" pitchFamily="34" charset="0"/>
                        </a:rPr>
                        <a:t>window service</a:t>
                      </a:r>
                      <a:endParaRPr lang="en-US" sz="1400" b="0" i="0" u="none" strike="noStrike" dirty="0">
                        <a:solidFill>
                          <a:srgbClr val="000000"/>
                        </a:solidFill>
                        <a:latin typeface="Arial" pitchFamily="34" charset="0"/>
                        <a:ea typeface="宋体" pitchFamily="2" charset="-122"/>
                        <a:cs typeface="Arial" pitchFamily="34" charset="0"/>
                      </a:endParaRPr>
                    </a:p>
                  </a:txBody>
                  <a:tcPr marL="9525" marR="9525" marT="9525" marB="0" anchor="b"/>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b"/>
                      <a:r>
                        <a:rPr lang="en-US" sz="1400" b="0" i="0" u="none" strike="noStrike" dirty="0" smtClean="0">
                          <a:solidFill>
                            <a:srgbClr val="000000"/>
                          </a:solidFill>
                          <a:latin typeface="宋体" pitchFamily="2" charset="-122"/>
                          <a:ea typeface="宋体" pitchFamily="2" charset="-122"/>
                          <a:cs typeface="Arial" pitchFamily="34" charset="0"/>
                        </a:rPr>
                        <a:t>9/10/2013</a:t>
                      </a:r>
                      <a:endParaRPr lang="en-US" sz="1400" b="0" i="0" u="none" strike="noStrike" dirty="0">
                        <a:solidFill>
                          <a:srgbClr val="000000"/>
                        </a:solidFill>
                        <a:latin typeface="宋体" pitchFamily="2" charset="-122"/>
                        <a:ea typeface="宋体" pitchFamily="2" charset="-122"/>
                        <a:cs typeface="Arial" pitchFamily="34" charset="0"/>
                      </a:endParaRPr>
                    </a:p>
                  </a:txBody>
                  <a:tcPr marL="9525" marR="9525" marT="9525" marB="0" anchor="b"/>
                </a:tc>
                <a:tc>
                  <a:txBody>
                    <a:bodyPr/>
                    <a:lstStyle>
                      <a:defPPr>
                        <a:defRPr lang="ja-JP"/>
                      </a:defPPr>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latin typeface="宋体" pitchFamily="2" charset="-122"/>
                          <a:ea typeface="宋体" pitchFamily="2" charset="-122"/>
                          <a:cs typeface="Arial" pitchFamily="34" charset="0"/>
                        </a:rPr>
                        <a:t>无影响</a:t>
                      </a:r>
                    </a:p>
                  </a:txBody>
                  <a:tcPr marL="9525" marR="9525" marT="9525" marB="0" anchor="b"/>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GBM_Master">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3366"/>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04E322DF660E04E8FCCFDB526F0FB5C" ma:contentTypeVersion="1" ma:contentTypeDescription="Create a new document." ma:contentTypeScope="" ma:versionID="1fc7efc5869ad3d486b9000b57be3b6a">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D8C616-45A8-4DF6-AB95-DB485F80A8BC}">
  <ds:schemaRefs>
    <ds:schemaRef ds:uri="http://schemas.microsoft.com/office/2006/metadata/properties"/>
    <ds:schemaRef ds:uri="http://schemas.microsoft.com/sharepoint/v3"/>
  </ds:schemaRefs>
</ds:datastoreItem>
</file>

<file path=customXml/itemProps2.xml><?xml version="1.0" encoding="utf-8"?>
<ds:datastoreItem xmlns:ds="http://schemas.openxmlformats.org/officeDocument/2006/customXml" ds:itemID="{C8C4B68F-9058-42F4-A03F-47CB8D35CC7B}">
  <ds:schemaRefs>
    <ds:schemaRef ds:uri="http://schemas.microsoft.com/sharepoint/v3/contenttype/forms"/>
  </ds:schemaRefs>
</ds:datastoreItem>
</file>

<file path=customXml/itemProps3.xml><?xml version="1.0" encoding="utf-8"?>
<ds:datastoreItem xmlns:ds="http://schemas.openxmlformats.org/officeDocument/2006/customXml" ds:itemID="{2EFA8398-F9B8-46AC-8578-A7DE02C6E7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153</Words>
  <Application>Microsoft Office PowerPoint</Application>
  <PresentationFormat>On-screen Show (4:3)</PresentationFormat>
  <Paragraphs>61</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GBM_Master</vt:lpstr>
      <vt:lpstr>Sony Select Service上线计划</vt:lpstr>
      <vt:lpstr>Slide 2</vt:lpstr>
      <vt:lpstr>Slide 3</vt:lpstr>
      <vt:lpstr>Slide 4</vt:lpstr>
      <vt:lpstr>Slide 5</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_x000d_Rev </dc:description>
  <cp:lastModifiedBy/>
  <cp:revision>1</cp:revision>
  <dcterms:created xsi:type="dcterms:W3CDTF">2010-06-25T05:44:48Z</dcterms:created>
  <dcterms:modified xsi:type="dcterms:W3CDTF">2013-09-09T08:09:28Z</dcterms:modified>
  <cp:contentStatus>fix</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No">
    <vt:lpwstr/>
  </property>
  <property fmtid="{D5CDD505-2E9C-101B-9397-08002B2CF9AE}" pid="3" name="Revision">
    <vt:lpwstr/>
  </property>
  <property fmtid="{D5CDD505-2E9C-101B-9397-08002B2CF9AE}" pid="4" name="Date">
    <vt:lpwstr/>
  </property>
  <property fmtid="{D5CDD505-2E9C-101B-9397-08002B2CF9AE}" pid="5" name="Title">
    <vt:lpwstr/>
  </property>
  <property fmtid="{D5CDD505-2E9C-101B-9397-08002B2CF9AE}" pid="6" name="DocName">
    <vt:lpwstr/>
  </property>
  <property fmtid="{D5CDD505-2E9C-101B-9397-08002B2CF9AE}" pid="7" name="SecurityClass">
    <vt:lpwstr/>
  </property>
  <property fmtid="{D5CDD505-2E9C-101B-9397-08002B2CF9AE}" pid="8" name="Prepared">
    <vt:lpwstr/>
  </property>
  <property fmtid="{D5CDD505-2E9C-101B-9397-08002B2CF9AE}" pid="9" name="ApprovedBy">
    <vt:lpwstr/>
  </property>
  <property fmtid="{D5CDD505-2E9C-101B-9397-08002B2CF9AE}" pid="10" name="Checked">
    <vt:lpwstr/>
  </property>
  <property fmtid="{D5CDD505-2E9C-101B-9397-08002B2CF9AE}" pid="11" name="Reference">
    <vt:lpwstr/>
  </property>
  <property fmtid="{D5CDD505-2E9C-101B-9397-08002B2CF9AE}" pid="12" name="Keyword">
    <vt:lpwstr/>
  </property>
  <property fmtid="{D5CDD505-2E9C-101B-9397-08002B2CF9AE}" pid="13" name="LeftFooterField">
    <vt:lpwstr>DocNo</vt:lpwstr>
  </property>
  <property fmtid="{D5CDD505-2E9C-101B-9397-08002B2CF9AE}" pid="14" name="MiddleFooterField">
    <vt:lpwstr>Date</vt:lpwstr>
  </property>
  <property fmtid="{D5CDD505-2E9C-101B-9397-08002B2CF9AE}" pid="15" name="RightFooterField">
    <vt:lpwstr>Title</vt:lpwstr>
  </property>
  <property fmtid="{D5CDD505-2E9C-101B-9397-08002B2CF9AE}" pid="16" name="FooterType">
    <vt:lpwstr>CVL</vt:lpwstr>
  </property>
  <property fmtid="{D5CDD505-2E9C-101B-9397-08002B2CF9AE}" pid="17" name="SecClassViewType">
    <vt:lpwstr>False</vt:lpwstr>
  </property>
  <property fmtid="{D5CDD505-2E9C-101B-9397-08002B2CF9AE}" pid="18" name="DocumentSource">
    <vt:lpwstr/>
  </property>
  <property fmtid="{D5CDD505-2E9C-101B-9397-08002B2CF9AE}" pid="19" name="DocumentType">
    <vt:lpwstr>EnOHLogoNew2001</vt:lpwstr>
  </property>
  <property fmtid="{D5CDD505-2E9C-101B-9397-08002B2CF9AE}" pid="20" name="x">
    <vt:lpwstr>1</vt:lpwstr>
  </property>
  <property fmtid="{D5CDD505-2E9C-101B-9397-08002B2CF9AE}" pid="21" name="TemplateName">
    <vt:lpwstr>EN/FAD 109 0015/8</vt:lpwstr>
  </property>
  <property fmtid="{D5CDD505-2E9C-101B-9397-08002B2CF9AE}" pid="22" name="TemplateVariant">
    <vt:lpwstr>4:3</vt:lpwstr>
  </property>
  <property fmtid="{D5CDD505-2E9C-101B-9397-08002B2CF9AE}" pid="23" name="TemplateVersion">
    <vt:lpwstr>R1A</vt:lpwstr>
  </property>
  <property fmtid="{D5CDD505-2E9C-101B-9397-08002B2CF9AE}" pid="24" name="ContentTypeId">
    <vt:lpwstr>0x010100304E322DF660E04E8FCCFDB526F0FB5C</vt:lpwstr>
  </property>
  <property fmtid="{D5CDD505-2E9C-101B-9397-08002B2CF9AE}" pid="25" name="TotalNumb">
    <vt:lpwstr>False</vt:lpwstr>
  </property>
</Properties>
</file>