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31" r:id="rId4"/>
  </p:sldMasterIdLst>
  <p:notesMasterIdLst>
    <p:notesMasterId r:id="rId11"/>
  </p:notesMasterIdLst>
  <p:handoutMasterIdLst>
    <p:handoutMasterId r:id="rId12"/>
  </p:handoutMasterIdLst>
  <p:sldIdLst>
    <p:sldId id="288" r:id="rId5"/>
    <p:sldId id="294" r:id="rId6"/>
    <p:sldId id="291" r:id="rId7"/>
    <p:sldId id="293" r:id="rId8"/>
    <p:sldId id="292" r:id="rId9"/>
    <p:sldId id="287" r:id="rId10"/>
  </p:sldIdLst>
  <p:sldSz cx="9144000" cy="6858000" type="screen4x3"/>
  <p:notesSz cx="6805613" cy="9939338"/>
  <p:defaultTextStyle>
    <a:defPPr>
      <a:defRPr lang="ja-JP"/>
    </a:defPPr>
    <a:lvl1pPr algn="l" rtl="0" fontAlgn="base">
      <a:spcBef>
        <a:spcPct val="0"/>
      </a:spcBef>
      <a:spcAft>
        <a:spcPct val="0"/>
      </a:spcAft>
      <a:defRPr sz="24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50" charset="-128"/>
        <a:cs typeface="+mn-cs"/>
      </a:defRPr>
    </a:lvl5pPr>
    <a:lvl6pPr marL="2286000" algn="l" defTabSz="914400" rtl="0" eaLnBrk="1" latinLnBrk="0" hangingPunct="1">
      <a:defRPr sz="2400" kern="1200">
        <a:solidFill>
          <a:schemeClr val="tx1"/>
        </a:solidFill>
        <a:latin typeface="Arial" charset="0"/>
        <a:ea typeface="ＭＳ Ｐゴシック" pitchFamily="50" charset="-128"/>
        <a:cs typeface="+mn-cs"/>
      </a:defRPr>
    </a:lvl6pPr>
    <a:lvl7pPr marL="2743200" algn="l" defTabSz="914400" rtl="0" eaLnBrk="1" latinLnBrk="0" hangingPunct="1">
      <a:defRPr sz="2400" kern="1200">
        <a:solidFill>
          <a:schemeClr val="tx1"/>
        </a:solidFill>
        <a:latin typeface="Arial" charset="0"/>
        <a:ea typeface="ＭＳ Ｐゴシック" pitchFamily="50" charset="-128"/>
        <a:cs typeface="+mn-cs"/>
      </a:defRPr>
    </a:lvl7pPr>
    <a:lvl8pPr marL="3200400" algn="l" defTabSz="914400" rtl="0" eaLnBrk="1" latinLnBrk="0" hangingPunct="1">
      <a:defRPr sz="2400" kern="1200">
        <a:solidFill>
          <a:schemeClr val="tx1"/>
        </a:solidFill>
        <a:latin typeface="Arial" charset="0"/>
        <a:ea typeface="ＭＳ Ｐゴシック" pitchFamily="50" charset="-128"/>
        <a:cs typeface="+mn-cs"/>
      </a:defRPr>
    </a:lvl8pPr>
    <a:lvl9pPr marL="3657600" algn="l" defTabSz="914400" rtl="0" eaLnBrk="1" latinLnBrk="0" hangingPunct="1">
      <a:defRPr sz="2400" kern="1200">
        <a:solidFill>
          <a:schemeClr val="tx1"/>
        </a:solidFill>
        <a:latin typeface="Arial" charset="0"/>
        <a:ea typeface="ＭＳ Ｐゴシック" pitchFamily="50"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7BDBD"/>
    <a:srgbClr val="001738"/>
    <a:srgbClr val="00050B"/>
    <a:srgbClr val="010712"/>
    <a:srgbClr val="919191"/>
    <a:srgbClr val="DADADA"/>
    <a:srgbClr val="F48F97"/>
    <a:srgbClr val="FFFFFF"/>
    <a:srgbClr val="003366"/>
    <a:srgbClr val="00E0E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6574" autoAdjust="0"/>
  </p:normalViewPr>
  <p:slideViewPr>
    <p:cSldViewPr snapToGrid="0" snapToObjects="1">
      <p:cViewPr varScale="1">
        <p:scale>
          <a:sx n="88" d="100"/>
          <a:sy n="88" d="100"/>
        </p:scale>
        <p:origin x="-1494" y="-108"/>
      </p:cViewPr>
      <p:guideLst>
        <p:guide orient="horz" pos="232"/>
        <p:guide orient="horz" pos="4046"/>
        <p:guide orient="horz" pos="2159"/>
        <p:guide orient="horz" pos="119"/>
        <p:guide pos="274"/>
        <p:guide pos="2879"/>
        <p:guide pos="5621"/>
        <p:guide pos="366"/>
        <p:guide pos="44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9575" cy="496888"/>
          </a:xfrm>
          <a:prstGeom prst="rect">
            <a:avLst/>
          </a:prstGeom>
        </p:spPr>
        <p:txBody>
          <a:bodyPr vert="horz" wrap="square" lIns="91440" tIns="45720" rIns="91440" bIns="45720" numCol="1" anchor="t" anchorCtr="0" compatLnSpc="1">
            <a:prstTxWarp prst="textNoShape">
              <a:avLst/>
            </a:prstTxWarp>
          </a:bodyPr>
          <a:lstStyle>
            <a:lvl1pPr>
              <a:defRPr kumimoji="1" sz="1200">
                <a:latin typeface="Arial" charset="0"/>
                <a:ea typeface="ＭＳ Ｐゴシック" charset="-128"/>
              </a:defRPr>
            </a:lvl1pPr>
          </a:lstStyle>
          <a:p>
            <a:pPr>
              <a:defRPr/>
            </a:pPr>
            <a:endParaRPr lang="ja-JP" altLang="en-US" dirty="0"/>
          </a:p>
        </p:txBody>
      </p:sp>
      <p:sp>
        <p:nvSpPr>
          <p:cNvPr id="3" name="日付プレースホルダ 2"/>
          <p:cNvSpPr>
            <a:spLocks noGrp="1"/>
          </p:cNvSpPr>
          <p:nvPr>
            <p:ph type="dt" sz="quarter" idx="1"/>
          </p:nvPr>
        </p:nvSpPr>
        <p:spPr>
          <a:xfrm>
            <a:off x="3854450" y="0"/>
            <a:ext cx="2949575" cy="496888"/>
          </a:xfrm>
          <a:prstGeom prst="rect">
            <a:avLst/>
          </a:prstGeom>
        </p:spPr>
        <p:txBody>
          <a:bodyPr vert="horz" wrap="square" lIns="91440" tIns="45720" rIns="91440" bIns="45720" numCol="1" anchor="t" anchorCtr="0" compatLnSpc="1">
            <a:prstTxWarp prst="textNoShape">
              <a:avLst/>
            </a:prstTxWarp>
          </a:bodyPr>
          <a:lstStyle>
            <a:lvl1pPr algn="r">
              <a:defRPr kumimoji="1" sz="1200">
                <a:latin typeface="Arial" charset="0"/>
                <a:ea typeface="ＭＳ Ｐゴシック" charset="-128"/>
              </a:defRPr>
            </a:lvl1pPr>
          </a:lstStyle>
          <a:p>
            <a:pPr>
              <a:defRPr/>
            </a:pPr>
            <a:fld id="{0CA118E9-B086-42CD-921F-F42FE8E0173F}" type="datetime1">
              <a:rPr lang="ja-JP" altLang="en-US"/>
              <a:pPr>
                <a:defRPr/>
              </a:pPr>
              <a:t>2013/8/30</a:t>
            </a:fld>
            <a:endParaRPr lang="ja-JP" altLang="en-US" dirty="0"/>
          </a:p>
        </p:txBody>
      </p:sp>
      <p:sp>
        <p:nvSpPr>
          <p:cNvPr id="4" name="フッター プレースホルダ 3"/>
          <p:cNvSpPr>
            <a:spLocks noGrp="1"/>
          </p:cNvSpPr>
          <p:nvPr>
            <p:ph type="ftr" sz="quarter" idx="2"/>
          </p:nvPr>
        </p:nvSpPr>
        <p:spPr>
          <a:xfrm>
            <a:off x="0" y="9440863"/>
            <a:ext cx="2949575" cy="496887"/>
          </a:xfrm>
          <a:prstGeom prst="rect">
            <a:avLst/>
          </a:prstGeom>
        </p:spPr>
        <p:txBody>
          <a:bodyPr vert="horz" wrap="square" lIns="91440" tIns="45720" rIns="91440" bIns="45720" numCol="1" anchor="b" anchorCtr="0" compatLnSpc="1">
            <a:prstTxWarp prst="textNoShape">
              <a:avLst/>
            </a:prstTxWarp>
          </a:bodyPr>
          <a:lstStyle>
            <a:lvl1pPr>
              <a:defRPr kumimoji="1" sz="1200">
                <a:latin typeface="Arial" charset="0"/>
                <a:ea typeface="ＭＳ Ｐゴシック" charset="-128"/>
              </a:defRPr>
            </a:lvl1pPr>
          </a:lstStyle>
          <a:p>
            <a:pPr>
              <a:defRPr/>
            </a:pPr>
            <a:endParaRPr lang="ja-JP" altLang="en-US" dirty="0"/>
          </a:p>
        </p:txBody>
      </p:sp>
      <p:sp>
        <p:nvSpPr>
          <p:cNvPr id="5" name="スライド番号プレースホルダ 4"/>
          <p:cNvSpPr>
            <a:spLocks noGrp="1"/>
          </p:cNvSpPr>
          <p:nvPr>
            <p:ph type="sldNum" sz="quarter" idx="3"/>
          </p:nvPr>
        </p:nvSpPr>
        <p:spPr>
          <a:xfrm>
            <a:off x="3854450" y="9440863"/>
            <a:ext cx="2949575" cy="496887"/>
          </a:xfrm>
          <a:prstGeom prst="rect">
            <a:avLst/>
          </a:prstGeom>
        </p:spPr>
        <p:txBody>
          <a:bodyPr vert="horz" wrap="square" lIns="91440" tIns="45720" rIns="91440" bIns="45720" numCol="1" anchor="b" anchorCtr="0" compatLnSpc="1">
            <a:prstTxWarp prst="textNoShape">
              <a:avLst/>
            </a:prstTxWarp>
          </a:bodyPr>
          <a:lstStyle>
            <a:lvl1pPr algn="r">
              <a:defRPr kumimoji="1" sz="1200">
                <a:latin typeface="Arial" charset="0"/>
                <a:ea typeface="ＭＳ Ｐゴシック" charset="-128"/>
              </a:defRPr>
            </a:lvl1pPr>
          </a:lstStyle>
          <a:p>
            <a:pPr>
              <a:defRPr/>
            </a:pPr>
            <a:fld id="{5B55CAF1-C374-45EC-AA18-A0CBCF202F93}" type="slidenum">
              <a:rPr lang="ja-JP" altLang="en-US"/>
              <a:pPr>
                <a:defRPr/>
              </a:pPr>
              <a:t>‹#›</a:t>
            </a:fld>
            <a:endParaRPr lang="ja-JP" alt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Arial" charset="0"/>
                <a:ea typeface="ＭＳ Ｐゴシック" charset="-128"/>
              </a:defRPr>
            </a:lvl1pPr>
          </a:lstStyle>
          <a:p>
            <a:pPr>
              <a:defRPr/>
            </a:pPr>
            <a:endParaRPr lang="en-US" altLang="ja-JP" dirty="0"/>
          </a:p>
        </p:txBody>
      </p:sp>
      <p:sp>
        <p:nvSpPr>
          <p:cNvPr id="3075" name="Rectangle 3"/>
          <p:cNvSpPr>
            <a:spLocks noGrp="1" noChangeArrowheads="1"/>
          </p:cNvSpPr>
          <p:nvPr>
            <p:ph type="dt" idx="1"/>
          </p:nvPr>
        </p:nvSpPr>
        <p:spPr bwMode="auto">
          <a:xfrm>
            <a:off x="385445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Arial" charset="0"/>
                <a:ea typeface="ＭＳ Ｐゴシック" charset="-128"/>
              </a:defRPr>
            </a:lvl1pPr>
          </a:lstStyle>
          <a:p>
            <a:pPr>
              <a:defRPr/>
            </a:pPr>
            <a:endParaRPr lang="en-US" altLang="ja-JP" dirty="0"/>
          </a:p>
        </p:txBody>
      </p:sp>
      <p:sp>
        <p:nvSpPr>
          <p:cNvPr id="21508" name="Rectangle 4"/>
          <p:cNvSpPr>
            <a:spLocks noGrp="1" noRot="1" noChangeAspect="1" noChangeArrowheads="1" noTextEdit="1"/>
          </p:cNvSpPr>
          <p:nvPr>
            <p:ph type="sldImg" idx="2"/>
          </p:nvPr>
        </p:nvSpPr>
        <p:spPr bwMode="auto">
          <a:xfrm>
            <a:off x="920750" y="746125"/>
            <a:ext cx="4965700" cy="3725863"/>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1038" y="4721225"/>
            <a:ext cx="5443537" cy="4471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smtClean="0"/>
              <a:t>マスタ テキストの書式設定</a:t>
            </a:r>
          </a:p>
          <a:p>
            <a:pPr lvl="0"/>
            <a:r>
              <a:rPr lang="ja-JP" altLang="en-US" noProof="0" smtClean="0"/>
              <a:t>第 </a:t>
            </a:r>
            <a:r>
              <a:rPr lang="en-US" altLang="ja-JP" noProof="0" smtClean="0"/>
              <a:t>2 </a:t>
            </a:r>
            <a:r>
              <a:rPr lang="ja-JP" altLang="en-US" noProof="0" smtClean="0"/>
              <a:t>レベル</a:t>
            </a:r>
          </a:p>
          <a:p>
            <a:pPr lvl="0"/>
            <a:r>
              <a:rPr lang="ja-JP" altLang="en-US" noProof="0" smtClean="0"/>
              <a:t>第 </a:t>
            </a:r>
            <a:r>
              <a:rPr lang="en-US" altLang="ja-JP" noProof="0" smtClean="0"/>
              <a:t>3 </a:t>
            </a:r>
            <a:r>
              <a:rPr lang="ja-JP" altLang="en-US" noProof="0" smtClean="0"/>
              <a:t>レベル</a:t>
            </a:r>
          </a:p>
          <a:p>
            <a:pPr lvl="0"/>
            <a:r>
              <a:rPr lang="ja-JP" altLang="en-US" noProof="0" smtClean="0"/>
              <a:t>第 </a:t>
            </a:r>
            <a:r>
              <a:rPr lang="en-US" altLang="ja-JP" noProof="0" smtClean="0"/>
              <a:t>4 </a:t>
            </a:r>
            <a:r>
              <a:rPr lang="ja-JP" altLang="en-US" noProof="0" smtClean="0"/>
              <a:t>レベル</a:t>
            </a:r>
          </a:p>
          <a:p>
            <a:pPr lvl="0"/>
            <a:r>
              <a:rPr lang="ja-JP" altLang="en-US" noProof="0" smtClean="0"/>
              <a:t>第 </a:t>
            </a:r>
            <a:r>
              <a:rPr lang="en-US" altLang="ja-JP" noProof="0" smtClean="0"/>
              <a:t>5 </a:t>
            </a:r>
            <a:r>
              <a:rPr lang="ja-JP" altLang="en-US" noProof="0" smtClean="0"/>
              <a:t>レベル</a:t>
            </a:r>
          </a:p>
        </p:txBody>
      </p:sp>
      <p:sp>
        <p:nvSpPr>
          <p:cNvPr id="3078" name="Rectangle 6"/>
          <p:cNvSpPr>
            <a:spLocks noGrp="1" noChangeArrowheads="1"/>
          </p:cNvSpPr>
          <p:nvPr>
            <p:ph type="ftr" sz="quarter" idx="4"/>
          </p:nvPr>
        </p:nvSpPr>
        <p:spPr bwMode="auto">
          <a:xfrm>
            <a:off x="0" y="9440863"/>
            <a:ext cx="294957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Arial" charset="0"/>
                <a:ea typeface="ＭＳ Ｐゴシック" charset="-128"/>
              </a:defRPr>
            </a:lvl1pPr>
          </a:lstStyle>
          <a:p>
            <a:pPr>
              <a:defRPr/>
            </a:pPr>
            <a:endParaRPr lang="en-US" altLang="ja-JP" dirty="0"/>
          </a:p>
        </p:txBody>
      </p:sp>
      <p:sp>
        <p:nvSpPr>
          <p:cNvPr id="3079" name="Rectangle 7"/>
          <p:cNvSpPr>
            <a:spLocks noGrp="1" noChangeArrowheads="1"/>
          </p:cNvSpPr>
          <p:nvPr>
            <p:ph type="sldNum" sz="quarter" idx="5"/>
          </p:nvPr>
        </p:nvSpPr>
        <p:spPr bwMode="auto">
          <a:xfrm>
            <a:off x="3854450" y="9440863"/>
            <a:ext cx="294957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Arial" charset="0"/>
                <a:ea typeface="ＭＳ Ｐゴシック" charset="-128"/>
              </a:defRPr>
            </a:lvl1pPr>
          </a:lstStyle>
          <a:p>
            <a:pPr>
              <a:defRPr/>
            </a:pPr>
            <a:fld id="{5660235A-EEE4-4233-821A-3370407A8DE7}" type="slidenum">
              <a:rPr lang="en-US" altLang="ja-JP"/>
              <a:pPr>
                <a:defRPr/>
              </a:pPr>
              <a:t>‹#›</a:t>
            </a:fld>
            <a:endParaRPr lang="en-US" altLang="ja-JP"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ＭＳ Ｐ明朝" pitchFamily="-107" charset="-128"/>
      </a:defRPr>
    </a:lvl1pPr>
    <a:lvl2pPr marL="742950" indent="-28575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ＭＳ Ｐ明朝" pitchFamily="-107" charset="-128"/>
      </a:defRPr>
    </a:lvl2pPr>
    <a:lvl3pPr marL="1143000" indent="-228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ＭＳ Ｐ明朝" pitchFamily="-107" charset="-128"/>
      </a:defRPr>
    </a:lvl3pPr>
    <a:lvl4pPr marL="1600200" indent="-228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ＭＳ Ｐ明朝" pitchFamily="-107" charset="-128"/>
      </a:defRPr>
    </a:lvl4pPr>
    <a:lvl5pPr marL="2057400" indent="-228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ＭＳ Ｐ明朝" pitchFamily="-107" charset="-128"/>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FC227EB4-4E75-4FB9-9FF8-43F5EE0AD496}" type="slidenum">
              <a:rPr lang="en-US" altLang="ja-JP" smtClean="0">
                <a:ea typeface="ＭＳ Ｐゴシック" pitchFamily="50" charset="-128"/>
              </a:rPr>
              <a:pPr/>
              <a:t>1</a:t>
            </a:fld>
            <a:endParaRPr lang="en-US" altLang="ja-JP" dirty="0" smtClean="0">
              <a:ea typeface="ＭＳ Ｐゴシック" pitchFamily="50" charset="-128"/>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ja-JP" altLang="en-US" dirty="0" smtClean="0">
              <a:ea typeface="ＭＳ Ｐ明朝"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B90C575A-8B05-47BB-A3FF-0713AE2C4B1F}" type="slidenum">
              <a:rPr lang="en-US" altLang="ja-JP" smtClean="0">
                <a:ea typeface="ＭＳ Ｐゴシック" pitchFamily="50" charset="-128"/>
              </a:rPr>
              <a:pPr/>
              <a:t>3</a:t>
            </a:fld>
            <a:endParaRPr lang="en-US" altLang="ja-JP" dirty="0" smtClean="0">
              <a:ea typeface="ＭＳ Ｐゴシック" pitchFamily="50" charset="-128"/>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ja-JP" altLang="en-US" dirty="0" smtClean="0">
              <a:ea typeface="ＭＳ Ｐ明朝"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B90C575A-8B05-47BB-A3FF-0713AE2C4B1F}" type="slidenum">
              <a:rPr lang="en-US" altLang="ja-JP" smtClean="0">
                <a:ea typeface="ＭＳ Ｐゴシック" pitchFamily="50" charset="-128"/>
              </a:rPr>
              <a:pPr/>
              <a:t>5</a:t>
            </a:fld>
            <a:endParaRPr lang="en-US" altLang="ja-JP" dirty="0" smtClean="0">
              <a:ea typeface="ＭＳ Ｐゴシック" pitchFamily="50" charset="-128"/>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ja-JP" altLang="en-US" dirty="0" smtClean="0">
              <a:ea typeface="ＭＳ Ｐ明朝"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5660235A-EEE4-4233-821A-3370407A8DE7}" type="slidenum">
              <a:rPr lang="en-US" altLang="ja-JP" smtClean="0"/>
              <a:pPr>
                <a:defRPr/>
              </a:pPr>
              <a:t>6</a:t>
            </a:fld>
            <a:endParaRPr lang="en-US" altLang="ja-JP"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Page">
    <p:spTree>
      <p:nvGrpSpPr>
        <p:cNvPr id="1" name=""/>
        <p:cNvGrpSpPr/>
        <p:nvPr/>
      </p:nvGrpSpPr>
      <p:grpSpPr>
        <a:xfrm>
          <a:off x="0" y="0"/>
          <a:ext cx="0" cy="0"/>
          <a:chOff x="0" y="0"/>
          <a:chExt cx="0" cy="0"/>
        </a:xfrm>
      </p:grpSpPr>
      <p:sp>
        <p:nvSpPr>
          <p:cNvPr id="6" name="Rectangle 8"/>
          <p:cNvSpPr>
            <a:spLocks noGrp="1" noChangeArrowheads="1"/>
          </p:cNvSpPr>
          <p:nvPr>
            <p:ph type="ctrTitle"/>
          </p:nvPr>
        </p:nvSpPr>
        <p:spPr>
          <a:xfrm>
            <a:off x="720000" y="2340000"/>
            <a:ext cx="7704000" cy="502629"/>
          </a:xfrm>
          <a:prstGeom prst="rect">
            <a:avLst/>
          </a:prstGeom>
        </p:spPr>
        <p:txBody>
          <a:bodyPr lIns="0" tIns="0" rIns="0" bIns="0" anchor="b" anchorCtr="0"/>
          <a:lstStyle>
            <a:lvl1pPr algn="l">
              <a:defRPr sz="3200" baseline="0">
                <a:solidFill>
                  <a:srgbClr val="FFFFFF"/>
                </a:solidFill>
                <a:latin typeface="Arial Black"/>
              </a:defRPr>
            </a:lvl1pPr>
          </a:lstStyle>
          <a:p>
            <a:r>
              <a:rPr lang="ja-JP" altLang="en-US" dirty="0"/>
              <a:t>マスタ タイトルの書式設定</a:t>
            </a:r>
          </a:p>
        </p:txBody>
      </p:sp>
      <p:sp>
        <p:nvSpPr>
          <p:cNvPr id="7" name="Rectangle 9"/>
          <p:cNvSpPr>
            <a:spLocks noGrp="1" noChangeArrowheads="1"/>
          </p:cNvSpPr>
          <p:nvPr>
            <p:ph type="subTitle" idx="1"/>
          </p:nvPr>
        </p:nvSpPr>
        <p:spPr>
          <a:xfrm>
            <a:off x="720000" y="3059999"/>
            <a:ext cx="7704000" cy="432000"/>
          </a:xfrm>
          <a:prstGeom prst="rect">
            <a:avLst/>
          </a:prstGeom>
        </p:spPr>
        <p:txBody>
          <a:bodyPr lIns="0" tIns="0" rIns="0" bIns="0" anchor="t" anchorCtr="0"/>
          <a:lstStyle>
            <a:lvl1pPr marL="0" indent="0" algn="l">
              <a:buFontTx/>
              <a:buNone/>
              <a:defRPr sz="2000">
                <a:solidFill>
                  <a:srgbClr val="FFFFFF"/>
                </a:solidFill>
                <a:latin typeface="Arial"/>
              </a:defRPr>
            </a:lvl1pPr>
          </a:lstStyle>
          <a:p>
            <a:r>
              <a:rPr lang="ja-JP" altLang="en-US" dirty="0"/>
              <a:t>マスタ サブタイトルの書式</a:t>
            </a:r>
            <a:r>
              <a:rPr lang="ja-JP" altLang="en-US" dirty="0" smtClean="0"/>
              <a:t>設定</a:t>
            </a:r>
            <a:endParaRPr lang="en-US" altLang="ja-JP" dirty="0" smtClean="0"/>
          </a:p>
        </p:txBody>
      </p:sp>
      <p:sp>
        <p:nvSpPr>
          <p:cNvPr id="8" name="テキスト プレースホルダ 9"/>
          <p:cNvSpPr>
            <a:spLocks noGrp="1"/>
          </p:cNvSpPr>
          <p:nvPr>
            <p:ph type="body" sz="quarter" idx="10"/>
          </p:nvPr>
        </p:nvSpPr>
        <p:spPr>
          <a:xfrm>
            <a:off x="720000" y="4320000"/>
            <a:ext cx="7704000" cy="432000"/>
          </a:xfrm>
          <a:prstGeom prst="rect">
            <a:avLst/>
          </a:prstGeom>
          <a:ln>
            <a:noFill/>
          </a:ln>
        </p:spPr>
        <p:txBody>
          <a:bodyPr lIns="0" tIns="0" rIns="0" bIns="0" anchor="t" anchorCtr="0"/>
          <a:lstStyle>
            <a:lvl1pPr algn="l">
              <a:spcAft>
                <a:spcPts val="0"/>
              </a:spcAft>
              <a:buFontTx/>
              <a:buNone/>
              <a:defRPr sz="1400">
                <a:solidFill>
                  <a:srgbClr val="FFFFFF"/>
                </a:solidFill>
                <a:latin typeface="Arial"/>
              </a:defRPr>
            </a:lvl1pPr>
            <a:lvl2pPr algn="ctr">
              <a:spcAft>
                <a:spcPts val="0"/>
              </a:spcAft>
              <a:buFontTx/>
              <a:buNone/>
              <a:defRPr sz="1200"/>
            </a:lvl2pPr>
            <a:lvl3pPr algn="ctr">
              <a:defRPr/>
            </a:lvl3pPr>
            <a:lvl4pPr algn="ctr">
              <a:defRPr/>
            </a:lvl4pPr>
            <a:lvl5pPr algn="ctr">
              <a:defRPr/>
            </a:lvl5pPr>
          </a:lstStyle>
          <a:p>
            <a:pPr lvl="0"/>
            <a:r>
              <a:rPr lang="ja-JP" altLang="en-US" dirty="0" smtClean="0"/>
              <a:t>マスタ 部署名の書式設定</a:t>
            </a:r>
          </a:p>
        </p:txBody>
      </p:sp>
      <p:sp>
        <p:nvSpPr>
          <p:cNvPr id="9" name="テキスト プレースホルダ 11"/>
          <p:cNvSpPr>
            <a:spLocks noGrp="1"/>
          </p:cNvSpPr>
          <p:nvPr>
            <p:ph type="body" sz="quarter" idx="11"/>
          </p:nvPr>
        </p:nvSpPr>
        <p:spPr>
          <a:xfrm>
            <a:off x="720000" y="6048000"/>
            <a:ext cx="7704000" cy="360000"/>
          </a:xfrm>
          <a:prstGeom prst="rect">
            <a:avLst/>
          </a:prstGeom>
          <a:ln>
            <a:noFill/>
          </a:ln>
        </p:spPr>
        <p:txBody>
          <a:bodyPr lIns="0" tIns="0" rIns="0" bIns="0" anchor="t" anchorCtr="0"/>
          <a:lstStyle>
            <a:lvl1pPr algn="l">
              <a:buFontTx/>
              <a:buNone/>
              <a:defRPr sz="1000" baseline="0">
                <a:solidFill>
                  <a:srgbClr val="FFFFFF"/>
                </a:solidFill>
                <a:latin typeface="Arial"/>
                <a:ea typeface="メイリオ"/>
                <a:cs typeface="メイリオ"/>
              </a:defRPr>
            </a:lvl1pPr>
          </a:lstStyle>
          <a:p>
            <a:pPr lvl="0"/>
            <a:r>
              <a:rPr lang="ja-JP" altLang="en-US" dirty="0" smtClean="0"/>
              <a:t>マスタ ライツ表記の書式設定</a:t>
            </a:r>
          </a:p>
        </p:txBody>
      </p:sp>
      <p:pic>
        <p:nvPicPr>
          <p:cNvPr id="12" name="Picture 36" descr="16_9_logo位置0902w"/>
          <p:cNvPicPr>
            <a:picLocks noChangeAspect="1" noChangeArrowheads="1"/>
          </p:cNvPicPr>
          <p:nvPr userDrawn="1"/>
        </p:nvPicPr>
        <p:blipFill>
          <a:blip r:embed="rId2" cstate="print"/>
          <a:srcRect/>
          <a:stretch>
            <a:fillRect/>
          </a:stretch>
        </p:blipFill>
        <p:spPr bwMode="auto">
          <a:xfrm>
            <a:off x="432000" y="358775"/>
            <a:ext cx="1270000" cy="433388"/>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MiddlePage_1_white">
    <p:spTree>
      <p:nvGrpSpPr>
        <p:cNvPr id="1" name=""/>
        <p:cNvGrpSpPr/>
        <p:nvPr/>
      </p:nvGrpSpPr>
      <p:grpSpPr>
        <a:xfrm>
          <a:off x="0" y="0"/>
          <a:ext cx="0" cy="0"/>
          <a:chOff x="0" y="0"/>
          <a:chExt cx="0" cy="0"/>
        </a:xfrm>
      </p:grpSpPr>
      <p:sp>
        <p:nvSpPr>
          <p:cNvPr id="14" name="正方形/長方形 13"/>
          <p:cNvSpPr/>
          <p:nvPr userDrawn="1"/>
        </p:nvSpPr>
        <p:spPr>
          <a:xfrm>
            <a:off x="0" y="0"/>
            <a:ext cx="9142412" cy="6858000"/>
          </a:xfrm>
          <a:prstGeom prst="rect">
            <a:avLst/>
          </a:prstGeom>
          <a:solidFill>
            <a:srgbClr val="00000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ja-JP" altLang="en-US" dirty="0"/>
          </a:p>
        </p:txBody>
      </p:sp>
      <p:sp>
        <p:nvSpPr>
          <p:cNvPr id="23" name="正方形/長方形 22"/>
          <p:cNvSpPr/>
          <p:nvPr userDrawn="1"/>
        </p:nvSpPr>
        <p:spPr>
          <a:xfrm>
            <a:off x="0" y="0"/>
            <a:ext cx="9142413" cy="642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ja-JP" altLang="en-US" dirty="0"/>
          </a:p>
        </p:txBody>
      </p:sp>
      <p:sp>
        <p:nvSpPr>
          <p:cNvPr id="21" name="Rectangle 13"/>
          <p:cNvSpPr>
            <a:spLocks noChangeArrowheads="1"/>
          </p:cNvSpPr>
          <p:nvPr userDrawn="1"/>
        </p:nvSpPr>
        <p:spPr bwMode="auto">
          <a:xfrm>
            <a:off x="0" y="6426198"/>
            <a:ext cx="9140313" cy="432000"/>
          </a:xfrm>
          <a:prstGeom prst="rect">
            <a:avLst/>
          </a:prstGeom>
          <a:gradFill flip="none" rotWithShape="1">
            <a:gsLst>
              <a:gs pos="15000">
                <a:schemeClr val="tx1">
                  <a:alpha val="50000"/>
                </a:schemeClr>
              </a:gs>
              <a:gs pos="75000">
                <a:srgbClr val="FFFFFF">
                  <a:alpha val="0"/>
                </a:srgbClr>
              </a:gs>
            </a:gsLst>
            <a:lin ang="10800000" scaled="0"/>
            <a:tileRect/>
          </a:gradFill>
          <a:ln w="12700">
            <a:noFill/>
            <a:miter lim="800000"/>
            <a:headEnd/>
            <a:tailEnd/>
          </a:ln>
        </p:spPr>
        <p:txBody>
          <a:bodyPr wrap="none" anchor="ctr"/>
          <a:lstStyle/>
          <a:p>
            <a:pPr algn="r">
              <a:defRPr/>
            </a:pPr>
            <a:endParaRPr lang="ja-JP" altLang="en-US" dirty="0">
              <a:solidFill>
                <a:srgbClr val="CD0921"/>
              </a:solidFill>
              <a:latin typeface="Lucida Sans"/>
              <a:ea typeface="メイリオ"/>
              <a:cs typeface="Lucida Sans"/>
            </a:endParaRPr>
          </a:p>
        </p:txBody>
      </p:sp>
      <p:sp>
        <p:nvSpPr>
          <p:cNvPr id="2" name="タイトル 1"/>
          <p:cNvSpPr>
            <a:spLocks noGrp="1"/>
          </p:cNvSpPr>
          <p:nvPr>
            <p:ph type="title"/>
          </p:nvPr>
        </p:nvSpPr>
        <p:spPr>
          <a:xfrm>
            <a:off x="576000" y="396000"/>
            <a:ext cx="7164000" cy="720725"/>
          </a:xfrm>
          <a:prstGeom prst="rect">
            <a:avLst/>
          </a:prstGeom>
        </p:spPr>
        <p:txBody>
          <a:bodyPr lIns="0" tIns="0" rIns="0" bIns="0" anchor="b" anchorCtr="0"/>
          <a:lstStyle>
            <a:lvl1pPr>
              <a:defRPr>
                <a:solidFill>
                  <a:srgbClr val="000000"/>
                </a:solidFill>
                <a:latin typeface="Arial"/>
              </a:defRPr>
            </a:lvl1pPr>
          </a:lstStyle>
          <a:p>
            <a:r>
              <a:rPr lang="ja-JP" altLang="en-US" dirty="0" smtClean="0"/>
              <a:t>マスタ タイトルの書式設定</a:t>
            </a:r>
            <a:endParaRPr lang="ja-JP" altLang="en-US" dirty="0"/>
          </a:p>
        </p:txBody>
      </p:sp>
      <p:sp>
        <p:nvSpPr>
          <p:cNvPr id="3" name="コンテンツ プレースホルダ 2"/>
          <p:cNvSpPr>
            <a:spLocks noGrp="1"/>
          </p:cNvSpPr>
          <p:nvPr>
            <p:ph idx="1"/>
          </p:nvPr>
        </p:nvSpPr>
        <p:spPr>
          <a:xfrm>
            <a:off x="575999" y="1224000"/>
            <a:ext cx="8352000" cy="5040000"/>
          </a:xfrm>
          <a:prstGeom prst="rect">
            <a:avLst/>
          </a:prstGeom>
        </p:spPr>
        <p:txBody>
          <a:bodyPr lIns="0" tIns="0" rIns="0" bIns="0"/>
          <a:lstStyle>
            <a:lvl1pPr>
              <a:lnSpc>
                <a:spcPts val="3400"/>
              </a:lnSpc>
              <a:spcBef>
                <a:spcPts val="0"/>
              </a:spcBef>
              <a:buFontTx/>
              <a:buNone/>
              <a:defRPr baseline="0">
                <a:solidFill>
                  <a:srgbClr val="000000"/>
                </a:solidFill>
                <a:latin typeface="Arial"/>
              </a:defRPr>
            </a:lvl1pPr>
            <a:lvl2pPr>
              <a:lnSpc>
                <a:spcPts val="3400"/>
              </a:lnSpc>
              <a:spcBef>
                <a:spcPts val="0"/>
              </a:spcBef>
              <a:buFontTx/>
              <a:buNone/>
              <a:defRPr baseline="0">
                <a:solidFill>
                  <a:srgbClr val="000000"/>
                </a:solidFill>
                <a:latin typeface="Arial"/>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p:txBody>
      </p:sp>
      <p:sp>
        <p:nvSpPr>
          <p:cNvPr id="15" name="Rectangle 11"/>
          <p:cNvSpPr>
            <a:spLocks noGrp="1" noChangeArrowheads="1"/>
          </p:cNvSpPr>
          <p:nvPr>
            <p:ph type="ftr" sz="quarter" idx="3"/>
          </p:nvPr>
        </p:nvSpPr>
        <p:spPr bwMode="auto">
          <a:xfrm>
            <a:off x="1260000" y="6534150"/>
            <a:ext cx="5760000" cy="2159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kumimoji="1" sz="1000">
                <a:solidFill>
                  <a:schemeClr val="bg1"/>
                </a:solidFill>
                <a:latin typeface="Arial"/>
                <a:ea typeface="メイリオ"/>
              </a:defRPr>
            </a:lvl1pPr>
          </a:lstStyle>
          <a:p>
            <a:pPr>
              <a:defRPr/>
            </a:pPr>
            <a:r>
              <a:rPr lang="en-US" altLang="ja-JP" dirty="0" smtClean="0"/>
              <a:t>Department    Copyright</a:t>
            </a:r>
            <a:endParaRPr lang="en-US" altLang="ja-JP" dirty="0"/>
          </a:p>
        </p:txBody>
      </p:sp>
      <p:sp>
        <p:nvSpPr>
          <p:cNvPr id="16" name="Rectangle 10"/>
          <p:cNvSpPr>
            <a:spLocks noGrp="1" noChangeArrowheads="1"/>
          </p:cNvSpPr>
          <p:nvPr>
            <p:ph type="dt" sz="half" idx="2"/>
          </p:nvPr>
        </p:nvSpPr>
        <p:spPr>
          <a:xfrm>
            <a:off x="576000" y="6534150"/>
            <a:ext cx="648000" cy="215900"/>
          </a:xfrm>
          <a:prstGeom prst="rect">
            <a:avLst/>
          </a:prstGeom>
        </p:spPr>
        <p:txBody>
          <a:bodyPr vert="horz" wrap="square" lIns="0" tIns="0" rIns="0" bIns="0" numCol="1" anchor="ctr" anchorCtr="0" compatLnSpc="1">
            <a:prstTxWarp prst="textNoShape">
              <a:avLst/>
            </a:prstTxWarp>
          </a:bodyPr>
          <a:lstStyle>
            <a:lvl1pPr algn="l">
              <a:defRPr kumimoji="1" sz="1000" b="0" i="0" baseline="0">
                <a:solidFill>
                  <a:schemeClr val="bg1"/>
                </a:solidFill>
                <a:latin typeface="Arial" pitchFamily="34" charset="0"/>
                <a:ea typeface="HGP行書体" pitchFamily="66" charset="-128"/>
                <a:cs typeface="Arial" pitchFamily="34" charset="0"/>
              </a:defRPr>
            </a:lvl1pPr>
          </a:lstStyle>
          <a:p>
            <a:pPr>
              <a:defRPr/>
            </a:pPr>
            <a:r>
              <a:rPr lang="en-US" altLang="ja-JP" dirty="0" smtClean="0"/>
              <a:t>09.10.15</a:t>
            </a:r>
            <a:endParaRPr lang="en-US" altLang="ja-JP" dirty="0"/>
          </a:p>
        </p:txBody>
      </p:sp>
      <p:sp>
        <p:nvSpPr>
          <p:cNvPr id="17" name="Rectangle 12"/>
          <p:cNvSpPr>
            <a:spLocks noGrp="1" noChangeArrowheads="1"/>
          </p:cNvSpPr>
          <p:nvPr>
            <p:ph type="sldNum" sz="quarter" idx="4"/>
          </p:nvPr>
        </p:nvSpPr>
        <p:spPr>
          <a:xfrm>
            <a:off x="126000" y="6534150"/>
            <a:ext cx="252000" cy="215900"/>
          </a:xfrm>
          <a:prstGeom prst="rect">
            <a:avLst/>
          </a:prstGeom>
        </p:spPr>
        <p:txBody>
          <a:bodyPr vert="horz" wrap="square" lIns="0" tIns="0" rIns="0" bIns="0" numCol="1" anchor="ctr" anchorCtr="0" compatLnSpc="1">
            <a:prstTxWarp prst="textNoShape">
              <a:avLst/>
            </a:prstTxWarp>
          </a:bodyPr>
          <a:lstStyle>
            <a:lvl1pPr algn="r">
              <a:defRPr kumimoji="1" sz="1000">
                <a:solidFill>
                  <a:schemeClr val="bg1"/>
                </a:solidFill>
                <a:latin typeface="Arial"/>
                <a:ea typeface="メイリオ"/>
              </a:defRPr>
            </a:lvl1pPr>
          </a:lstStyle>
          <a:p>
            <a:pPr>
              <a:defRPr/>
            </a:pPr>
            <a:fld id="{7C6F3527-79FB-4A94-B9C7-E3F8D3D01080}" type="slidenum">
              <a:rPr lang="en-US" altLang="ja-JP" smtClean="0"/>
              <a:pPr>
                <a:defRPr/>
              </a:pPr>
              <a:t>‹#›</a:t>
            </a:fld>
            <a:endParaRPr lang="en-US" altLang="ja-JP" dirty="0"/>
          </a:p>
        </p:txBody>
      </p:sp>
      <p:cxnSp>
        <p:nvCxnSpPr>
          <p:cNvPr id="26" name="直線コネクタ 25"/>
          <p:cNvCxnSpPr/>
          <p:nvPr userDrawn="1"/>
        </p:nvCxnSpPr>
        <p:spPr>
          <a:xfrm rot="5400000">
            <a:off x="323337" y="6642000"/>
            <a:ext cx="216000" cy="1588"/>
          </a:xfrm>
          <a:prstGeom prst="line">
            <a:avLst/>
          </a:prstGeom>
          <a:ln w="3175" cap="flat" cmpd="sng" algn="ctr">
            <a:solidFill>
              <a:schemeClr val="bg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3" name="Picture 36" descr="16_9_logo位置0902w"/>
          <p:cNvPicPr>
            <a:picLocks noChangeAspect="1" noChangeArrowheads="1"/>
          </p:cNvPicPr>
          <p:nvPr userDrawn="1"/>
        </p:nvPicPr>
        <p:blipFill>
          <a:blip r:embed="rId2" cstate="print">
            <a:lum bright="-100000"/>
          </a:blip>
          <a:srcRect/>
          <a:stretch>
            <a:fillRect/>
          </a:stretch>
        </p:blipFill>
        <p:spPr bwMode="auto">
          <a:xfrm>
            <a:off x="7886700" y="190500"/>
            <a:ext cx="1054100" cy="360363"/>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iddlePage_2_visual">
    <p:spTree>
      <p:nvGrpSpPr>
        <p:cNvPr id="1" name=""/>
        <p:cNvGrpSpPr/>
        <p:nvPr/>
      </p:nvGrpSpPr>
      <p:grpSpPr>
        <a:xfrm>
          <a:off x="0" y="0"/>
          <a:ext cx="0" cy="0"/>
          <a:chOff x="0" y="0"/>
          <a:chExt cx="0" cy="0"/>
        </a:xfrm>
      </p:grpSpPr>
      <p:sp>
        <p:nvSpPr>
          <p:cNvPr id="17" name="正方形/長方形 16"/>
          <p:cNvSpPr/>
          <p:nvPr userDrawn="1"/>
        </p:nvSpPr>
        <p:spPr>
          <a:xfrm>
            <a:off x="0" y="0"/>
            <a:ext cx="9142412" cy="6858000"/>
          </a:xfrm>
          <a:prstGeom prst="rect">
            <a:avLst/>
          </a:prstGeom>
          <a:solidFill>
            <a:srgbClr val="00000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ja-JP" altLang="en-US" dirty="0"/>
          </a:p>
        </p:txBody>
      </p:sp>
      <p:sp>
        <p:nvSpPr>
          <p:cNvPr id="2" name="タイトル 1"/>
          <p:cNvSpPr>
            <a:spLocks noGrp="1"/>
          </p:cNvSpPr>
          <p:nvPr>
            <p:ph type="title"/>
          </p:nvPr>
        </p:nvSpPr>
        <p:spPr>
          <a:xfrm>
            <a:off x="576000" y="396000"/>
            <a:ext cx="7164000" cy="720725"/>
          </a:xfrm>
          <a:prstGeom prst="rect">
            <a:avLst/>
          </a:prstGeom>
        </p:spPr>
        <p:txBody>
          <a:bodyPr lIns="0" tIns="0" rIns="0" bIns="0" anchor="b" anchorCtr="0"/>
          <a:lstStyle>
            <a:lvl1pPr>
              <a:defRPr>
                <a:solidFill>
                  <a:srgbClr val="FFFFFF"/>
                </a:solidFill>
                <a:latin typeface="Arial"/>
              </a:defRPr>
            </a:lvl1pPr>
          </a:lstStyle>
          <a:p>
            <a:r>
              <a:rPr lang="ja-JP" altLang="en-US" dirty="0" smtClean="0"/>
              <a:t>マスタ タイトルの書式設定</a:t>
            </a:r>
            <a:endParaRPr lang="ja-JP" altLang="en-US" dirty="0"/>
          </a:p>
        </p:txBody>
      </p:sp>
      <p:sp>
        <p:nvSpPr>
          <p:cNvPr id="6" name="コンテンツ プレースホルダ 2"/>
          <p:cNvSpPr>
            <a:spLocks noGrp="1"/>
          </p:cNvSpPr>
          <p:nvPr>
            <p:ph idx="1"/>
          </p:nvPr>
        </p:nvSpPr>
        <p:spPr>
          <a:xfrm>
            <a:off x="575999" y="1224000"/>
            <a:ext cx="8352000" cy="5040000"/>
          </a:xfrm>
          <a:prstGeom prst="rect">
            <a:avLst/>
          </a:prstGeom>
        </p:spPr>
        <p:txBody>
          <a:bodyPr lIns="0" tIns="0" rIns="0" bIns="0"/>
          <a:lstStyle>
            <a:lvl1pPr>
              <a:lnSpc>
                <a:spcPts val="3400"/>
              </a:lnSpc>
              <a:spcBef>
                <a:spcPts val="0"/>
              </a:spcBef>
              <a:buFontTx/>
              <a:buNone/>
              <a:defRPr baseline="0">
                <a:solidFill>
                  <a:srgbClr val="FFFFFF"/>
                </a:solidFill>
                <a:latin typeface="Arial"/>
              </a:defRPr>
            </a:lvl1pPr>
            <a:lvl2pPr>
              <a:lnSpc>
                <a:spcPts val="3400"/>
              </a:lnSpc>
              <a:spcBef>
                <a:spcPts val="0"/>
              </a:spcBef>
              <a:buFontTx/>
              <a:buNone/>
              <a:defRPr baseline="0">
                <a:solidFill>
                  <a:srgbClr val="FFFFFF"/>
                </a:solidFill>
                <a:latin typeface="Arial"/>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p:txBody>
      </p:sp>
      <p:sp>
        <p:nvSpPr>
          <p:cNvPr id="16" name="Rectangle 13"/>
          <p:cNvSpPr>
            <a:spLocks noChangeArrowheads="1"/>
          </p:cNvSpPr>
          <p:nvPr userDrawn="1"/>
        </p:nvSpPr>
        <p:spPr bwMode="auto">
          <a:xfrm>
            <a:off x="0" y="6426199"/>
            <a:ext cx="9144000" cy="431801"/>
          </a:xfrm>
          <a:prstGeom prst="rect">
            <a:avLst/>
          </a:prstGeom>
          <a:gradFill flip="none" rotWithShape="1">
            <a:gsLst>
              <a:gs pos="15000">
                <a:schemeClr val="tx1">
                  <a:alpha val="50000"/>
                </a:schemeClr>
              </a:gs>
              <a:gs pos="75000">
                <a:srgbClr val="FFFFFF">
                  <a:alpha val="0"/>
                </a:srgbClr>
              </a:gs>
            </a:gsLst>
            <a:lin ang="10800000" scaled="0"/>
            <a:tileRect/>
          </a:gradFill>
          <a:ln w="12700">
            <a:noFill/>
            <a:miter lim="800000"/>
            <a:headEnd/>
            <a:tailEnd/>
          </a:ln>
        </p:spPr>
        <p:txBody>
          <a:bodyPr wrap="none" anchor="ctr"/>
          <a:lstStyle/>
          <a:p>
            <a:pPr algn="r">
              <a:defRPr/>
            </a:pPr>
            <a:endParaRPr lang="ja-JP" altLang="en-US" dirty="0">
              <a:solidFill>
                <a:srgbClr val="CD0921"/>
              </a:solidFill>
              <a:latin typeface="Lucida Sans"/>
              <a:ea typeface="メイリオ"/>
              <a:cs typeface="Lucida Sans"/>
            </a:endParaRPr>
          </a:p>
        </p:txBody>
      </p:sp>
      <p:sp>
        <p:nvSpPr>
          <p:cNvPr id="10" name="Rectangle 11"/>
          <p:cNvSpPr>
            <a:spLocks noGrp="1" noChangeArrowheads="1"/>
          </p:cNvSpPr>
          <p:nvPr>
            <p:ph type="ftr" sz="quarter" idx="3"/>
          </p:nvPr>
        </p:nvSpPr>
        <p:spPr bwMode="auto">
          <a:xfrm>
            <a:off x="1260000" y="6534150"/>
            <a:ext cx="5760000" cy="2159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kumimoji="1" sz="1000">
                <a:solidFill>
                  <a:schemeClr val="bg1"/>
                </a:solidFill>
                <a:latin typeface="Arial"/>
                <a:ea typeface="メイリオ"/>
              </a:defRPr>
            </a:lvl1pPr>
          </a:lstStyle>
          <a:p>
            <a:pPr>
              <a:defRPr/>
            </a:pPr>
            <a:r>
              <a:rPr lang="en-US" altLang="ja-JP" dirty="0" smtClean="0"/>
              <a:t>Department    Copyright</a:t>
            </a:r>
            <a:endParaRPr lang="en-US" altLang="ja-JP" dirty="0"/>
          </a:p>
        </p:txBody>
      </p:sp>
      <p:sp>
        <p:nvSpPr>
          <p:cNvPr id="11" name="Date Placeholder 10"/>
          <p:cNvSpPr>
            <a:spLocks noGrp="1" noChangeArrowheads="1"/>
          </p:cNvSpPr>
          <p:nvPr>
            <p:ph type="dt" sz="half" idx="2"/>
          </p:nvPr>
        </p:nvSpPr>
        <p:spPr>
          <a:xfrm>
            <a:off x="576000" y="6534150"/>
            <a:ext cx="648000" cy="215900"/>
          </a:xfrm>
          <a:prstGeom prst="rect">
            <a:avLst/>
          </a:prstGeom>
        </p:spPr>
        <p:txBody>
          <a:bodyPr vert="horz" wrap="square" lIns="0" tIns="0" rIns="0" bIns="0" numCol="1" anchor="ctr" anchorCtr="0" compatLnSpc="1">
            <a:prstTxWarp prst="textNoShape">
              <a:avLst/>
            </a:prstTxWarp>
          </a:bodyPr>
          <a:lstStyle>
            <a:lvl1pPr algn="l">
              <a:defRPr kumimoji="1" sz="1000" b="0" i="0" baseline="0">
                <a:solidFill>
                  <a:schemeClr val="bg1"/>
                </a:solidFill>
                <a:latin typeface="Arial"/>
                <a:ea typeface="HGP創英角ｺﾞｼｯｸUB" pitchFamily="50" charset="-128"/>
                <a:cs typeface="Arial"/>
              </a:defRPr>
            </a:lvl1pPr>
          </a:lstStyle>
          <a:p>
            <a:pPr>
              <a:defRPr/>
            </a:pPr>
            <a:r>
              <a:rPr lang="en-US" altLang="ja-JP" dirty="0" smtClean="0"/>
              <a:t>09.10.15</a:t>
            </a:r>
            <a:endParaRPr lang="en-US" altLang="ja-JP" dirty="0"/>
          </a:p>
        </p:txBody>
      </p:sp>
      <p:sp>
        <p:nvSpPr>
          <p:cNvPr id="12" name="Rectangle 12"/>
          <p:cNvSpPr>
            <a:spLocks noGrp="1" noChangeArrowheads="1"/>
          </p:cNvSpPr>
          <p:nvPr>
            <p:ph type="sldNum" sz="quarter" idx="4"/>
          </p:nvPr>
        </p:nvSpPr>
        <p:spPr>
          <a:xfrm>
            <a:off x="126000" y="6534150"/>
            <a:ext cx="252000" cy="215900"/>
          </a:xfrm>
          <a:prstGeom prst="rect">
            <a:avLst/>
          </a:prstGeom>
        </p:spPr>
        <p:txBody>
          <a:bodyPr vert="horz" wrap="square" lIns="0" tIns="0" rIns="0" bIns="0" numCol="1" anchor="ctr" anchorCtr="0" compatLnSpc="1">
            <a:prstTxWarp prst="textNoShape">
              <a:avLst/>
            </a:prstTxWarp>
          </a:bodyPr>
          <a:lstStyle>
            <a:lvl1pPr algn="r">
              <a:defRPr kumimoji="1" sz="1000">
                <a:solidFill>
                  <a:schemeClr val="bg1"/>
                </a:solidFill>
                <a:latin typeface="Arial"/>
                <a:ea typeface="メイリオ"/>
              </a:defRPr>
            </a:lvl1pPr>
          </a:lstStyle>
          <a:p>
            <a:pPr>
              <a:defRPr/>
            </a:pPr>
            <a:fld id="{7C6F3527-79FB-4A94-B9C7-E3F8D3D01080}" type="slidenum">
              <a:rPr lang="en-US" altLang="ja-JP" smtClean="0"/>
              <a:pPr>
                <a:defRPr/>
              </a:pPr>
              <a:t>‹#›</a:t>
            </a:fld>
            <a:endParaRPr lang="en-US" altLang="ja-JP" dirty="0"/>
          </a:p>
        </p:txBody>
      </p:sp>
      <p:cxnSp>
        <p:nvCxnSpPr>
          <p:cNvPr id="19" name="直線コネクタ 18"/>
          <p:cNvCxnSpPr/>
          <p:nvPr userDrawn="1"/>
        </p:nvCxnSpPr>
        <p:spPr>
          <a:xfrm rot="5400000">
            <a:off x="323337" y="6642000"/>
            <a:ext cx="216000" cy="1588"/>
          </a:xfrm>
          <a:prstGeom prst="line">
            <a:avLst/>
          </a:prstGeom>
          <a:ln w="3175" cap="flat" cmpd="sng" algn="ctr">
            <a:solidFill>
              <a:schemeClr val="bg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3" name="Picture 36" descr="16_9_logo位置0902w"/>
          <p:cNvPicPr>
            <a:picLocks noChangeAspect="1" noChangeArrowheads="1"/>
          </p:cNvPicPr>
          <p:nvPr userDrawn="1"/>
        </p:nvPicPr>
        <p:blipFill>
          <a:blip r:embed="rId2" cstate="print"/>
          <a:srcRect/>
          <a:stretch>
            <a:fillRect/>
          </a:stretch>
        </p:blipFill>
        <p:spPr bwMode="auto">
          <a:xfrm>
            <a:off x="7886700" y="190500"/>
            <a:ext cx="1054100" cy="360363"/>
          </a:xfrm>
          <a:prstGeom prst="rect">
            <a:avLst/>
          </a:prstGeom>
          <a:noFill/>
          <a:ln w="9525">
            <a:noFill/>
            <a:miter lim="800000"/>
            <a:headEnd/>
            <a:tailEnd/>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dlePage_logo">
    <p:spTree>
      <p:nvGrpSpPr>
        <p:cNvPr id="1" name=""/>
        <p:cNvGrpSpPr/>
        <p:nvPr/>
      </p:nvGrpSpPr>
      <p:grpSpPr>
        <a:xfrm>
          <a:off x="0" y="0"/>
          <a:ext cx="0" cy="0"/>
          <a:chOff x="0" y="0"/>
          <a:chExt cx="0" cy="0"/>
        </a:xfrm>
      </p:grpSpPr>
      <p:sp>
        <p:nvSpPr>
          <p:cNvPr id="4" name="正方形/長方形 3"/>
          <p:cNvSpPr/>
          <p:nvPr userDrawn="1"/>
        </p:nvSpPr>
        <p:spPr>
          <a:xfrm>
            <a:off x="0" y="0"/>
            <a:ext cx="9142413"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ja-JP" altLang="en-US" dirty="0"/>
          </a:p>
        </p:txBody>
      </p:sp>
      <p:pic>
        <p:nvPicPr>
          <p:cNvPr id="5" name="Picture 36" descr="16_9_logo位置0902w"/>
          <p:cNvPicPr>
            <a:picLocks noChangeAspect="1" noChangeArrowheads="1"/>
          </p:cNvPicPr>
          <p:nvPr userDrawn="1"/>
        </p:nvPicPr>
        <p:blipFill>
          <a:blip r:embed="rId2" cstate="print">
            <a:lum bright="-100000"/>
          </a:blip>
          <a:srcRect/>
          <a:stretch>
            <a:fillRect/>
          </a:stretch>
        </p:blipFill>
        <p:spPr bwMode="auto">
          <a:xfrm>
            <a:off x="7886700" y="190500"/>
            <a:ext cx="1054100" cy="360363"/>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Page">
    <p:spTree>
      <p:nvGrpSpPr>
        <p:cNvPr id="1" name=""/>
        <p:cNvGrpSpPr/>
        <p:nvPr/>
      </p:nvGrpSpPr>
      <p:grpSpPr>
        <a:xfrm>
          <a:off x="0" y="0"/>
          <a:ext cx="0" cy="0"/>
          <a:chOff x="0" y="0"/>
          <a:chExt cx="0" cy="0"/>
        </a:xfrm>
      </p:grpSpPr>
      <p:sp>
        <p:nvSpPr>
          <p:cNvPr id="3" name="正方形/長方形 2"/>
          <p:cNvSpPr/>
          <p:nvPr userDrawn="1"/>
        </p:nvSpPr>
        <p:spPr>
          <a:xfrm>
            <a:off x="0" y="0"/>
            <a:ext cx="9142413"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stPage">
    <p:spTree>
      <p:nvGrpSpPr>
        <p:cNvPr id="1" name=""/>
        <p:cNvGrpSpPr/>
        <p:nvPr/>
      </p:nvGrpSpPr>
      <p:grpSpPr>
        <a:xfrm>
          <a:off x="0" y="0"/>
          <a:ext cx="0" cy="0"/>
          <a:chOff x="0" y="0"/>
          <a:chExt cx="0" cy="0"/>
        </a:xfrm>
      </p:grpSpPr>
      <p:sp>
        <p:nvSpPr>
          <p:cNvPr id="5" name="正方形/長方形 4"/>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 name="図 9" descr="mblogo_w.pdf"/>
          <p:cNvPicPr>
            <a:picLocks noChangeAspect="1"/>
          </p:cNvPicPr>
          <p:nvPr userDrawn="1"/>
        </p:nvPicPr>
        <p:blipFill>
          <a:blip r:embed="rId2" cstate="print"/>
          <a:stretch>
            <a:fillRect/>
          </a:stretch>
        </p:blipFill>
        <p:spPr>
          <a:xfrm>
            <a:off x="3600000" y="3114000"/>
            <a:ext cx="1944000" cy="659449"/>
          </a:xfrm>
          <a:prstGeom prst="rect">
            <a:avLst/>
          </a:prstGeom>
        </p:spPr>
      </p:pic>
      <p:sp>
        <p:nvSpPr>
          <p:cNvPr id="4" name="テキスト ボックス 3"/>
          <p:cNvSpPr txBox="1"/>
          <p:nvPr userDrawn="1"/>
        </p:nvSpPr>
        <p:spPr bwMode="white">
          <a:xfrm>
            <a:off x="359999" y="6011999"/>
            <a:ext cx="8424000" cy="685785"/>
          </a:xfrm>
          <a:prstGeom prst="rect">
            <a:avLst/>
          </a:prstGeom>
          <a:noFill/>
        </p:spPr>
        <p:txBody>
          <a:bodyPr wrap="none" lIns="0" tIns="0" rIns="0" bIns="0" rtlCol="0">
            <a:noAutofit/>
          </a:bodyPr>
          <a:lstStyle/>
          <a:p>
            <a:pPr algn="ctr">
              <a:lnSpc>
                <a:spcPts val="1400"/>
              </a:lnSpc>
              <a:spcBef>
                <a:spcPts val="0"/>
              </a:spcBef>
              <a:spcAft>
                <a:spcPts val="400"/>
              </a:spcAft>
            </a:pPr>
            <a:r>
              <a:rPr kumimoji="1" lang="en-US" altLang="ja-JP" sz="1000" b="0" i="0" dirty="0" smtClean="0">
                <a:solidFill>
                  <a:schemeClr val="tx1">
                    <a:lumMod val="50000"/>
                    <a:lumOff val="50000"/>
                  </a:schemeClr>
                </a:solidFill>
                <a:latin typeface="Arial"/>
                <a:ea typeface="メイリオ"/>
                <a:cs typeface="Arial"/>
              </a:rPr>
              <a:t>“SONY” or “</a:t>
            </a:r>
            <a:r>
              <a:rPr kumimoji="1" lang="en-US" altLang="ja-JP" sz="1000" b="0" i="0" dirty="0" err="1" smtClean="0">
                <a:solidFill>
                  <a:schemeClr val="tx1">
                    <a:lumMod val="50000"/>
                    <a:lumOff val="50000"/>
                  </a:schemeClr>
                </a:solidFill>
                <a:latin typeface="Arial"/>
                <a:ea typeface="メイリオ"/>
                <a:cs typeface="Arial"/>
              </a:rPr>
              <a:t>make.believe</a:t>
            </a:r>
            <a:r>
              <a:rPr kumimoji="1" lang="en-US" altLang="ja-JP" sz="1000" b="0" i="0" dirty="0" smtClean="0">
                <a:solidFill>
                  <a:schemeClr val="tx1">
                    <a:lumMod val="50000"/>
                    <a:lumOff val="50000"/>
                  </a:schemeClr>
                </a:solidFill>
                <a:latin typeface="Arial"/>
                <a:ea typeface="メイリオ"/>
                <a:cs typeface="Arial"/>
              </a:rPr>
              <a:t>” is a registered trademark and/or trademark of Sony Corporation.</a:t>
            </a:r>
          </a:p>
          <a:p>
            <a:pPr algn="ctr">
              <a:lnSpc>
                <a:spcPts val="1400"/>
              </a:lnSpc>
              <a:spcBef>
                <a:spcPts val="0"/>
              </a:spcBef>
              <a:spcAft>
                <a:spcPts val="400"/>
              </a:spcAft>
            </a:pPr>
            <a:r>
              <a:rPr kumimoji="1" lang="en-US" altLang="ja-JP" sz="1000" b="0" i="0" dirty="0" smtClean="0">
                <a:solidFill>
                  <a:schemeClr val="tx1">
                    <a:lumMod val="50000"/>
                    <a:lumOff val="50000"/>
                  </a:schemeClr>
                </a:solidFill>
                <a:latin typeface="Arial"/>
                <a:ea typeface="メイリオ"/>
                <a:cs typeface="Arial"/>
              </a:rPr>
              <a:t>Names of Sony products and services are the registered trademarks and/or trademarks of Sony Corporation or its Group companies.</a:t>
            </a:r>
          </a:p>
          <a:p>
            <a:pPr algn="ctr">
              <a:lnSpc>
                <a:spcPts val="1400"/>
              </a:lnSpc>
              <a:spcBef>
                <a:spcPts val="0"/>
              </a:spcBef>
              <a:spcAft>
                <a:spcPts val="400"/>
              </a:spcAft>
            </a:pPr>
            <a:r>
              <a:rPr kumimoji="1" lang="en-US" altLang="ja-JP" sz="1000" b="0" i="0" dirty="0" smtClean="0">
                <a:solidFill>
                  <a:schemeClr val="tx1">
                    <a:lumMod val="50000"/>
                    <a:lumOff val="50000"/>
                  </a:schemeClr>
                </a:solidFill>
                <a:latin typeface="Arial"/>
                <a:ea typeface="メイリオ"/>
                <a:cs typeface="Arial"/>
              </a:rPr>
              <a:t>Other company names and product names are the registered trademarks and/or trademarks of the respective companies.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5" name="図 23" descr="GBM_top_4-3.jpg"/>
          <p:cNvPicPr>
            <a:picLocks noChangeAspect="1"/>
          </p:cNvPicPr>
          <p:nvPr userDrawn="1"/>
        </p:nvPicPr>
        <p:blipFill>
          <a:blip r:embed="rId8" cstate="print">
            <a:lum/>
          </a:blip>
          <a:srcRect r="287" b="377"/>
          <a:stretch>
            <a:fillRect/>
          </a:stretch>
        </p:blipFill>
        <p:spPr bwMode="auto">
          <a:xfrm>
            <a:off x="-6350" y="0"/>
            <a:ext cx="9153525" cy="6862763"/>
          </a:xfrm>
          <a:prstGeom prst="rect">
            <a:avLst/>
          </a:prstGeom>
          <a:noFill/>
          <a:ln w="9525">
            <a:noFill/>
            <a:miter lim="800000"/>
            <a:headEnd/>
            <a:tailEnd/>
          </a:ln>
        </p:spPr>
      </p:pic>
      <p:sp>
        <p:nvSpPr>
          <p:cNvPr id="7" name="txtHeaderSecClass"/>
          <p:cNvSpPr txBox="1"/>
          <p:nvPr userDrawn="1"/>
        </p:nvSpPr>
        <p:spPr>
          <a:xfrm>
            <a:off x="8255000" y="6638290"/>
            <a:ext cx="889000" cy="115416"/>
          </a:xfrm>
          <a:prstGeom prst="rect">
            <a:avLst/>
          </a:prstGeom>
          <a:noFill/>
        </p:spPr>
        <p:txBody>
          <a:bodyPr vert="horz" lIns="0" tIns="0" rIns="0" bIns="0" rtlCol="0">
            <a:spAutoFit/>
          </a:bodyPr>
          <a:lstStyle/>
          <a:p>
            <a:endParaRPr lang="en-US" sz="750">
              <a:solidFill>
                <a:srgbClr val="000000"/>
              </a:solidFill>
              <a:latin typeface="Arial"/>
            </a:endParaRPr>
          </a:p>
        </p:txBody>
      </p:sp>
      <p:sp>
        <p:nvSpPr>
          <p:cNvPr id="12" name="txtFooterLeft"/>
          <p:cNvSpPr txBox="1"/>
          <p:nvPr userDrawn="1"/>
        </p:nvSpPr>
        <p:spPr>
          <a:xfrm>
            <a:off x="979169" y="6638290"/>
            <a:ext cx="1933194" cy="115416"/>
          </a:xfrm>
          <a:prstGeom prst="rect">
            <a:avLst/>
          </a:prstGeom>
          <a:noFill/>
        </p:spPr>
        <p:txBody>
          <a:bodyPr vert="horz" lIns="0" tIns="0" rIns="0" bIns="0" rtlCol="0">
            <a:spAutoFit/>
          </a:bodyPr>
          <a:lstStyle/>
          <a:p>
            <a:endParaRPr lang="en-US" sz="750" b="0">
              <a:solidFill>
                <a:srgbClr val="7F7F7F"/>
              </a:solidFill>
              <a:latin typeface="Arial"/>
            </a:endParaRPr>
          </a:p>
        </p:txBody>
      </p:sp>
      <p:sp>
        <p:nvSpPr>
          <p:cNvPr id="13" name="txtFooterRight"/>
          <p:cNvSpPr txBox="1"/>
          <p:nvPr userDrawn="1"/>
        </p:nvSpPr>
        <p:spPr>
          <a:xfrm>
            <a:off x="2977260" y="6638290"/>
            <a:ext cx="4633214" cy="115416"/>
          </a:xfrm>
          <a:prstGeom prst="rect">
            <a:avLst/>
          </a:prstGeom>
          <a:noFill/>
        </p:spPr>
        <p:txBody>
          <a:bodyPr vert="horz" lIns="0" tIns="0" rIns="0" bIns="0" rtlCol="0">
            <a:spAutoFit/>
          </a:bodyPr>
          <a:lstStyle/>
          <a:p>
            <a:endParaRPr lang="en-US" sz="750" b="0">
              <a:solidFill>
                <a:srgbClr val="7F7F7F"/>
              </a:solidFill>
              <a:latin typeface="Arial"/>
            </a:endParaRPr>
          </a:p>
        </p:txBody>
      </p:sp>
      <p:sp>
        <p:nvSpPr>
          <p:cNvPr id="14" name="txtFooterDate"/>
          <p:cNvSpPr txBox="1"/>
          <p:nvPr userDrawn="1"/>
        </p:nvSpPr>
        <p:spPr>
          <a:xfrm>
            <a:off x="385190" y="6638290"/>
            <a:ext cx="529208" cy="115416"/>
          </a:xfrm>
          <a:prstGeom prst="rect">
            <a:avLst/>
          </a:prstGeom>
          <a:noFill/>
        </p:spPr>
        <p:txBody>
          <a:bodyPr vert="horz" lIns="0" tIns="0" rIns="0" bIns="0" rtlCol="0">
            <a:spAutoFit/>
          </a:bodyPr>
          <a:lstStyle/>
          <a:p>
            <a:endParaRPr lang="en-US" sz="750" b="0">
              <a:solidFill>
                <a:srgbClr val="7F7F7F"/>
              </a:solidFill>
              <a:latin typeface="Arial"/>
            </a:endParaRPr>
          </a:p>
        </p:txBody>
      </p:sp>
      <p:sp>
        <p:nvSpPr>
          <p:cNvPr id="16" name="txtFooterCVLPage"/>
          <p:cNvSpPr txBox="1"/>
          <p:nvPr userDrawn="1"/>
        </p:nvSpPr>
        <p:spPr>
          <a:xfrm>
            <a:off x="93598" y="6638290"/>
            <a:ext cx="187197" cy="115416"/>
          </a:xfrm>
          <a:prstGeom prst="rect">
            <a:avLst/>
          </a:prstGeom>
          <a:noFill/>
        </p:spPr>
        <p:txBody>
          <a:bodyPr vert="horz" lIns="0" tIns="0" rIns="0" bIns="0" rtlCol="0">
            <a:spAutoFit/>
          </a:bodyPr>
          <a:lstStyle/>
          <a:p>
            <a:pPr algn="r"/>
            <a:fld id="{05BA72F2-8F66-48F3-93AE-6C8827C33BF2}" type="slidenum">
              <a:rPr lang="en-US" sz="750" b="0" smtClean="0">
                <a:solidFill>
                  <a:srgbClr val="7F7F7F"/>
                </a:solidFill>
                <a:latin typeface="Arial"/>
              </a:rPr>
              <a:pPr algn="r"/>
              <a:t>‹#›</a:t>
            </a:fld>
            <a:endParaRPr lang="en-US" sz="750" b="0">
              <a:solidFill>
                <a:srgbClr val="7F7F7F"/>
              </a:solidFill>
              <a:latin typeface="Arial"/>
            </a:endParaRPr>
          </a:p>
        </p:txBody>
      </p:sp>
    </p:spTree>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35" r:id="rId6"/>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200">
          <a:solidFill>
            <a:schemeClr val="bg1"/>
          </a:solidFill>
          <a:latin typeface="+mj-lt"/>
          <a:ea typeface="+mj-ea"/>
          <a:cs typeface="HGP創英角ｺﾞｼｯｸUB" pitchFamily="50" charset="-128"/>
        </a:defRPr>
      </a:lvl1pPr>
      <a:lvl2pPr algn="l" rtl="0" eaLnBrk="0" fontAlgn="base" hangingPunct="0">
        <a:spcBef>
          <a:spcPct val="0"/>
        </a:spcBef>
        <a:spcAft>
          <a:spcPct val="0"/>
        </a:spcAft>
        <a:defRPr kumimoji="1" sz="3200">
          <a:solidFill>
            <a:schemeClr val="tx2"/>
          </a:solidFill>
          <a:latin typeface="HGP創英角ｺﾞｼｯｸUB" pitchFamily="50" charset="-128"/>
          <a:ea typeface="HGP創英角ｺﾞｼｯｸUB" pitchFamily="50" charset="-128"/>
          <a:cs typeface="HGP創英角ｺﾞｼｯｸUB" pitchFamily="50" charset="-128"/>
        </a:defRPr>
      </a:lvl2pPr>
      <a:lvl3pPr algn="l" rtl="0" eaLnBrk="0" fontAlgn="base" hangingPunct="0">
        <a:spcBef>
          <a:spcPct val="0"/>
        </a:spcBef>
        <a:spcAft>
          <a:spcPct val="0"/>
        </a:spcAft>
        <a:defRPr kumimoji="1" sz="3200">
          <a:solidFill>
            <a:schemeClr val="tx2"/>
          </a:solidFill>
          <a:latin typeface="HGP創英角ｺﾞｼｯｸUB" pitchFamily="50" charset="-128"/>
          <a:ea typeface="HGP創英角ｺﾞｼｯｸUB" pitchFamily="50" charset="-128"/>
          <a:cs typeface="HGP創英角ｺﾞｼｯｸUB" pitchFamily="50" charset="-128"/>
        </a:defRPr>
      </a:lvl3pPr>
      <a:lvl4pPr algn="l" rtl="0" eaLnBrk="0" fontAlgn="base" hangingPunct="0">
        <a:spcBef>
          <a:spcPct val="0"/>
        </a:spcBef>
        <a:spcAft>
          <a:spcPct val="0"/>
        </a:spcAft>
        <a:defRPr kumimoji="1" sz="3200">
          <a:solidFill>
            <a:schemeClr val="tx2"/>
          </a:solidFill>
          <a:latin typeface="HGP創英角ｺﾞｼｯｸUB" pitchFamily="50" charset="-128"/>
          <a:ea typeface="HGP創英角ｺﾞｼｯｸUB" pitchFamily="50" charset="-128"/>
          <a:cs typeface="HGP創英角ｺﾞｼｯｸUB" pitchFamily="50" charset="-128"/>
        </a:defRPr>
      </a:lvl4pPr>
      <a:lvl5pPr algn="l" rtl="0" eaLnBrk="0" fontAlgn="base" hangingPunct="0">
        <a:spcBef>
          <a:spcPct val="0"/>
        </a:spcBef>
        <a:spcAft>
          <a:spcPct val="0"/>
        </a:spcAft>
        <a:defRPr kumimoji="1" sz="3200">
          <a:solidFill>
            <a:schemeClr val="tx2"/>
          </a:solidFill>
          <a:latin typeface="HGP創英角ｺﾞｼｯｸUB" pitchFamily="50" charset="-128"/>
          <a:ea typeface="HGP創英角ｺﾞｼｯｸUB" pitchFamily="50" charset="-128"/>
          <a:cs typeface="HGP創英角ｺﾞｼｯｸUB" pitchFamily="50" charset="-128"/>
        </a:defRPr>
      </a:lvl5pPr>
      <a:lvl6pPr marL="457200" algn="l" rtl="0" fontAlgn="base">
        <a:spcBef>
          <a:spcPct val="0"/>
        </a:spcBef>
        <a:spcAft>
          <a:spcPct val="0"/>
        </a:spcAft>
        <a:defRPr kumimoji="1" sz="36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36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36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3600">
          <a:solidFill>
            <a:schemeClr val="tx2"/>
          </a:solidFill>
          <a:latin typeface="HGP創英角ｺﾞｼｯｸUB" pitchFamily="50" charset="-128"/>
          <a:ea typeface="HGP創英角ｺﾞｼｯｸUB" pitchFamily="50" charset="-128"/>
        </a:defRPr>
      </a:lvl9pPr>
    </p:titleStyle>
    <p:bodyStyle>
      <a:lvl1pPr marL="342900" indent="-342900" algn="l" rtl="0" eaLnBrk="0" fontAlgn="base" hangingPunct="0">
        <a:spcBef>
          <a:spcPct val="20000"/>
        </a:spcBef>
        <a:spcAft>
          <a:spcPct val="0"/>
        </a:spcAft>
        <a:buFont typeface="Arial" pitchFamily="34" charset="0"/>
        <a:buChar char="•"/>
        <a:defRPr kumimoji="1" sz="2800">
          <a:solidFill>
            <a:schemeClr val="bg1"/>
          </a:solidFill>
          <a:latin typeface="+mn-lt"/>
          <a:ea typeface="+mn-ea"/>
          <a:cs typeface="HGP創英角ｺﾞｼｯｸUB" pitchFamily="50" charset="-128"/>
        </a:defRPr>
      </a:lvl1pPr>
      <a:lvl2pPr marL="742950" indent="-285750" algn="l" rtl="0" eaLnBrk="0" fontAlgn="base" hangingPunct="0">
        <a:spcBef>
          <a:spcPct val="20000"/>
        </a:spcBef>
        <a:spcAft>
          <a:spcPct val="0"/>
        </a:spcAft>
        <a:buFont typeface="Arial" pitchFamily="34" charset="0"/>
        <a:buChar char="•"/>
        <a:defRPr kumimoji="1" sz="2400">
          <a:solidFill>
            <a:schemeClr val="bg1"/>
          </a:solidFill>
          <a:latin typeface="+mn-lt"/>
          <a:ea typeface="+mn-ea"/>
          <a:cs typeface="HGP創英角ｺﾞｼｯｸUB" pitchFamily="50" charset="-128"/>
        </a:defRPr>
      </a:lvl2pPr>
      <a:lvl3pPr marL="1143000" indent="-228600" algn="l" rtl="0" eaLnBrk="0" fontAlgn="base" hangingPunct="0">
        <a:spcBef>
          <a:spcPct val="20000"/>
        </a:spcBef>
        <a:spcAft>
          <a:spcPct val="0"/>
        </a:spcAft>
        <a:buFont typeface="Arial" pitchFamily="34" charset="0"/>
        <a:buChar char="•"/>
        <a:defRPr kumimoji="1" sz="2400">
          <a:solidFill>
            <a:schemeClr val="tx1"/>
          </a:solidFill>
          <a:latin typeface="+mn-lt"/>
          <a:ea typeface="+mn-ea"/>
          <a:cs typeface="HGP創英角ｺﾞｼｯｸUB" pitchFamily="50" charset="-128"/>
        </a:defRPr>
      </a:lvl3pPr>
      <a:lvl4pPr marL="1600200" indent="-228600" algn="l" rtl="0" eaLnBrk="0" fontAlgn="base" hangingPunct="0">
        <a:spcBef>
          <a:spcPct val="20000"/>
        </a:spcBef>
        <a:spcAft>
          <a:spcPct val="0"/>
        </a:spcAft>
        <a:buFont typeface="Arial" pitchFamily="34" charset="0"/>
        <a:buChar char="•"/>
        <a:defRPr kumimoji="1" sz="2000">
          <a:solidFill>
            <a:schemeClr val="tx1"/>
          </a:solidFill>
          <a:latin typeface="+mn-lt"/>
          <a:ea typeface="+mn-ea"/>
          <a:cs typeface="HGP創英角ｺﾞｼｯｸUB" pitchFamily="50" charset="-128"/>
        </a:defRPr>
      </a:lvl4pPr>
      <a:lvl5pPr marL="2057400" indent="-228600" algn="l" rtl="0" eaLnBrk="0" fontAlgn="base" hangingPunct="0">
        <a:spcBef>
          <a:spcPct val="20000"/>
        </a:spcBef>
        <a:spcAft>
          <a:spcPct val="0"/>
        </a:spcAft>
        <a:buFont typeface="Arial" pitchFamily="34" charset="0"/>
        <a:buChar char="•"/>
        <a:defRPr kumimoji="1" sz="2000">
          <a:solidFill>
            <a:schemeClr val="tx1"/>
          </a:solidFill>
          <a:latin typeface="+mn-lt"/>
          <a:ea typeface="+mn-ea"/>
          <a:cs typeface="HGP創英角ｺﾞｼｯｸUB" pitchFamily="50" charset="-128"/>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ollaboration.intranet.sonyericsson.net/project/SonySelectChina/Lists/Issues/DispForm.aspx?ID=2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ctrTitle"/>
          </p:nvPr>
        </p:nvSpPr>
        <p:spPr/>
        <p:txBody>
          <a:bodyPr/>
          <a:lstStyle/>
          <a:p>
            <a:pPr algn="ctr"/>
            <a:r>
              <a:rPr lang="en-US" altLang="zh-CN" dirty="0" smtClean="0">
                <a:latin typeface="黑体" pitchFamily="2" charset="-122"/>
                <a:ea typeface="黑体" pitchFamily="2" charset="-122"/>
              </a:rPr>
              <a:t>Sony Select Service</a:t>
            </a:r>
            <a:r>
              <a:rPr lang="zh-CN" altLang="en-US" dirty="0" smtClean="0">
                <a:latin typeface="黑体" pitchFamily="2" charset="-122"/>
                <a:ea typeface="黑体" pitchFamily="2" charset="-122"/>
              </a:rPr>
              <a:t>上线计划</a:t>
            </a:r>
            <a:endParaRPr lang="ja-JP" altLang="en-US" dirty="0">
              <a:latin typeface="黑体" pitchFamily="2" charset="-122"/>
              <a:ea typeface="黑体" pitchFamily="2" charset="-122"/>
            </a:endParaRPr>
          </a:p>
        </p:txBody>
      </p:sp>
      <p:sp>
        <p:nvSpPr>
          <p:cNvPr id="11" name="サブタイトル 10"/>
          <p:cNvSpPr>
            <a:spLocks noGrp="1"/>
          </p:cNvSpPr>
          <p:nvPr>
            <p:ph type="subTitle" idx="1"/>
          </p:nvPr>
        </p:nvSpPr>
        <p:spPr>
          <a:xfrm>
            <a:off x="3786692" y="3059999"/>
            <a:ext cx="4637308" cy="432000"/>
          </a:xfrm>
        </p:spPr>
        <p:txBody>
          <a:bodyPr/>
          <a:lstStyle/>
          <a:p>
            <a:r>
              <a:rPr lang="en-US" altLang="zh-CN" dirty="0" smtClean="0">
                <a:latin typeface="黑体" pitchFamily="2" charset="-122"/>
                <a:ea typeface="黑体" pitchFamily="2" charset="-122"/>
              </a:rPr>
              <a:t>Release Note</a:t>
            </a:r>
          </a:p>
          <a:p>
            <a:r>
              <a:rPr lang="zh-CN" altLang="en-US" dirty="0" smtClean="0">
                <a:latin typeface="黑体" pitchFamily="2" charset="-122"/>
                <a:ea typeface="黑体" pitchFamily="2" charset="-122"/>
              </a:rPr>
              <a:t>上线计划</a:t>
            </a:r>
            <a:endParaRPr lang="en-US" altLang="zh-CN" dirty="0" smtClean="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q"/>
            </a:pPr>
            <a:r>
              <a:rPr lang="zh-CN" altLang="en-US" sz="2000" dirty="0" smtClean="0">
                <a:latin typeface="宋体" pitchFamily="2" charset="-122"/>
                <a:ea typeface="宋体" pitchFamily="2" charset="-122"/>
              </a:rPr>
              <a:t>申请人</a:t>
            </a:r>
            <a:endParaRPr lang="en-US" altLang="zh-CN" sz="2000" dirty="0" smtClean="0">
              <a:latin typeface="宋体" pitchFamily="2" charset="-122"/>
              <a:ea typeface="宋体" pitchFamily="2" charset="-122"/>
            </a:endParaRPr>
          </a:p>
          <a:p>
            <a:r>
              <a:rPr lang="en-US" sz="2000" dirty="0" smtClean="0">
                <a:latin typeface="宋体" pitchFamily="2" charset="-122"/>
                <a:ea typeface="宋体" pitchFamily="2" charset="-122"/>
              </a:rPr>
              <a:t>		</a:t>
            </a:r>
            <a:r>
              <a:rPr lang="zh-CN" altLang="en-US" sz="2000" dirty="0" smtClean="0">
                <a:latin typeface="宋体" pitchFamily="2" charset="-122"/>
                <a:ea typeface="宋体" pitchFamily="2" charset="-122"/>
              </a:rPr>
              <a:t>项目经理 </a:t>
            </a:r>
            <a:r>
              <a:rPr lang="en-US" altLang="zh-CN" sz="2000" dirty="0" smtClean="0">
                <a:latin typeface="宋体" pitchFamily="2" charset="-122"/>
                <a:ea typeface="宋体" pitchFamily="2" charset="-122"/>
              </a:rPr>
              <a:t>Yi, Tao</a:t>
            </a:r>
          </a:p>
          <a:p>
            <a:endParaRPr lang="en-US" sz="2000" dirty="0" smtClean="0">
              <a:latin typeface="宋体" pitchFamily="2" charset="-122"/>
              <a:ea typeface="宋体" pitchFamily="2" charset="-122"/>
            </a:endParaRPr>
          </a:p>
          <a:p>
            <a:pPr>
              <a:buFont typeface="Wingdings" pitchFamily="2" charset="2"/>
              <a:buChar char="q"/>
            </a:pPr>
            <a:r>
              <a:rPr lang="zh-CN" altLang="en-US" sz="2000" dirty="0" smtClean="0">
                <a:latin typeface="宋体" pitchFamily="2" charset="-122"/>
                <a:ea typeface="宋体" pitchFamily="2" charset="-122"/>
              </a:rPr>
              <a:t>业务背景</a:t>
            </a:r>
            <a:endParaRPr lang="en-US" altLang="zh-CN" sz="2000" dirty="0" smtClean="0">
              <a:latin typeface="宋体" pitchFamily="2" charset="-122"/>
              <a:ea typeface="宋体" pitchFamily="2" charset="-122"/>
            </a:endParaRPr>
          </a:p>
          <a:p>
            <a:r>
              <a:rPr lang="en-US" sz="2000" dirty="0" smtClean="0">
                <a:latin typeface="宋体" pitchFamily="2" charset="-122"/>
                <a:ea typeface="宋体" pitchFamily="2" charset="-122"/>
              </a:rPr>
              <a:t>		</a:t>
            </a:r>
            <a:r>
              <a:rPr lang="zh-CN" altLang="en-US" sz="2000" dirty="0" smtClean="0">
                <a:latin typeface="宋体" pitchFamily="2" charset="-122"/>
                <a:ea typeface="宋体" pitchFamily="2" charset="-122"/>
              </a:rPr>
              <a:t>完成</a:t>
            </a:r>
            <a:r>
              <a:rPr lang="en-US" altLang="zh-CN" sz="2000" dirty="0" smtClean="0">
                <a:latin typeface="宋体" pitchFamily="2" charset="-122"/>
                <a:ea typeface="宋体" pitchFamily="2" charset="-122"/>
              </a:rPr>
              <a:t>PRD </a:t>
            </a:r>
            <a:r>
              <a:rPr lang="en-US" altLang="zh-CN" sz="2000" dirty="0" err="1" smtClean="0">
                <a:latin typeface="宋体" pitchFamily="2" charset="-122"/>
                <a:ea typeface="宋体" pitchFamily="2" charset="-122"/>
              </a:rPr>
              <a:t>Client&amp;Server</a:t>
            </a:r>
            <a:r>
              <a:rPr lang="en-US" altLang="zh-CN" sz="2000" smtClean="0">
                <a:latin typeface="宋体" pitchFamily="2" charset="-122"/>
                <a:ea typeface="宋体" pitchFamily="2" charset="-122"/>
              </a:rPr>
              <a:t> 5.4,</a:t>
            </a:r>
            <a:r>
              <a:rPr lang="zh-CN" altLang="en-US" sz="2000" dirty="0" smtClean="0">
                <a:latin typeface="宋体" pitchFamily="2" charset="-122"/>
                <a:ea typeface="宋体" pitchFamily="2" charset="-122"/>
              </a:rPr>
              <a:t>需要进行后台部署</a:t>
            </a:r>
            <a:endParaRPr lang="en-US" altLang="zh-CN" sz="2000" dirty="0" smtClean="0">
              <a:latin typeface="宋体" pitchFamily="2" charset="-122"/>
              <a:ea typeface="宋体" pitchFamily="2" charset="-122"/>
            </a:endParaRPr>
          </a:p>
          <a:p>
            <a:endParaRPr lang="en-US" dirty="0">
              <a:latin typeface="宋体" pitchFamily="2" charset="-122"/>
              <a:ea typeface="宋体" pitchFamily="2" charset="-122"/>
            </a:endParaRPr>
          </a:p>
        </p:txBody>
      </p:sp>
      <p:sp>
        <p:nvSpPr>
          <p:cNvPr id="4" name="Subtitle 2"/>
          <p:cNvSpPr txBox="1">
            <a:spLocks/>
          </p:cNvSpPr>
          <p:nvPr/>
        </p:nvSpPr>
        <p:spPr>
          <a:xfrm>
            <a:off x="685800" y="682552"/>
            <a:ext cx="7772400" cy="304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en-US" sz="1400" b="0" i="0" u="none" strike="noStrike" kern="1200" cap="none" spc="0" normalizeH="0" baseline="0" noProof="0" dirty="0" smtClean="0">
                <a:ln>
                  <a:noFill/>
                </a:ln>
                <a:solidFill>
                  <a:srgbClr val="C00000"/>
                </a:solidFill>
                <a:effectLst/>
                <a:uLnTx/>
                <a:uFillTx/>
                <a:latin typeface="Arial" pitchFamily="34" charset="0"/>
                <a:ea typeface="+mn-ea"/>
                <a:cs typeface="Arial" pitchFamily="34" charset="0"/>
              </a:rPr>
              <a:t>Update Background</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ysClr val="windowText" lastClr="000000"/>
              </a:solidFill>
              <a:effectLst/>
              <a:uLnTx/>
              <a:uFillTx/>
              <a:latin typeface="+mn-ea"/>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a:ln>
                <a:noFill/>
              </a:ln>
              <a:solidFill>
                <a:sysClr val="windowText" lastClr="000000"/>
              </a:solidFill>
              <a:effectLst/>
              <a:uLnTx/>
              <a:uFillTx/>
              <a:latin typeface="+mn-ea"/>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フッター プレースホルダ 5"/>
          <p:cNvSpPr>
            <a:spLocks noGrp="1"/>
          </p:cNvSpPr>
          <p:nvPr>
            <p:ph type="ftr" sz="quarter" idx="3"/>
          </p:nvPr>
        </p:nvSpPr>
        <p:spPr/>
        <p:txBody>
          <a:bodyPr/>
          <a:lstStyle/>
          <a:p>
            <a:r>
              <a:rPr lang="en-US" altLang="ja-JP" dirty="0" smtClean="0"/>
              <a:t>Department    Copyright</a:t>
            </a:r>
          </a:p>
        </p:txBody>
      </p:sp>
      <p:sp>
        <p:nvSpPr>
          <p:cNvPr id="19461" name="日付プレースホルダ 3"/>
          <p:cNvSpPr>
            <a:spLocks noGrp="1"/>
          </p:cNvSpPr>
          <p:nvPr>
            <p:ph type="dt" sz="half" idx="2"/>
          </p:nvPr>
        </p:nvSpPr>
        <p:spPr/>
        <p:txBody>
          <a:bodyPr/>
          <a:lstStyle/>
          <a:p>
            <a:r>
              <a:rPr lang="en-US" altLang="ja-JP" dirty="0" smtClean="0"/>
              <a:t>yy.mm.dd</a:t>
            </a:r>
          </a:p>
        </p:txBody>
      </p:sp>
      <p:sp>
        <p:nvSpPr>
          <p:cNvPr id="19462" name="スライド番号プレースホルダ 4"/>
          <p:cNvSpPr>
            <a:spLocks noGrp="1"/>
          </p:cNvSpPr>
          <p:nvPr>
            <p:ph type="sldNum" sz="quarter" idx="4"/>
          </p:nvPr>
        </p:nvSpPr>
        <p:spPr/>
        <p:txBody>
          <a:bodyPr/>
          <a:lstStyle/>
          <a:p>
            <a:fld id="{51519B7B-727D-4BF4-9541-71C89043BD2B}" type="slidenum">
              <a:rPr lang="en-US" altLang="ja-JP" smtClean="0"/>
              <a:pPr/>
              <a:t>3</a:t>
            </a:fld>
            <a:endParaRPr lang="en-US" altLang="ja-JP" dirty="0" smtClean="0"/>
          </a:p>
        </p:txBody>
      </p:sp>
      <p:sp>
        <p:nvSpPr>
          <p:cNvPr id="10" name="Subtitle 2"/>
          <p:cNvSpPr txBox="1">
            <a:spLocks/>
          </p:cNvSpPr>
          <p:nvPr/>
        </p:nvSpPr>
        <p:spPr>
          <a:xfrm>
            <a:off x="685800" y="1005183"/>
            <a:ext cx="7772400" cy="4967591"/>
          </a:xfrm>
          <a:prstGeom prst="rect">
            <a:avLst/>
          </a:prstGeom>
        </p:spPr>
        <p:txBody>
          <a:bodyPr vert="horz" lIns="91440" tIns="45720" rIns="91440" bIns="45720" rtlCol="0">
            <a:noAutofit/>
          </a:bodyPr>
          <a:lstStyle/>
          <a:p>
            <a:pPr lvl="0" fontAlgn="auto">
              <a:spcBef>
                <a:spcPct val="20000"/>
              </a:spcBef>
              <a:spcAft>
                <a:spcPts val="0"/>
              </a:spcAft>
              <a:defRPr/>
            </a:pPr>
            <a:r>
              <a:rPr kumimoji="0" lang="zh-CN" altLang="en-US" sz="1400" b="0" i="0" u="none" strike="noStrike" kern="1200" cap="none" spc="0" normalizeH="0" baseline="0" noProof="0" dirty="0" smtClean="0">
                <a:ln>
                  <a:noFill/>
                </a:ln>
                <a:solidFill>
                  <a:sysClr val="windowText" lastClr="000000"/>
                </a:solidFill>
                <a:effectLst/>
                <a:uLnTx/>
                <a:uFillTx/>
                <a:latin typeface="宋体"/>
                <a:ea typeface="宋体"/>
                <a:cs typeface="+mn-cs"/>
              </a:rPr>
              <a:t>目的</a:t>
            </a:r>
            <a:r>
              <a:rPr kumimoji="0" lang="en-US" altLang="en-US" sz="1400" b="0" i="0" u="none" strike="noStrike" kern="1200" cap="none" spc="0" normalizeH="0" baseline="0" noProof="0" dirty="0" smtClean="0">
                <a:ln>
                  <a:noFill/>
                </a:ln>
                <a:solidFill>
                  <a:sysClr val="windowText" lastClr="000000"/>
                </a:solidFill>
                <a:effectLst/>
                <a:uLnTx/>
                <a:uFillTx/>
                <a:latin typeface="+mn-ea"/>
                <a:ea typeface="+mn-ea"/>
                <a:cs typeface="+mn-cs"/>
              </a:rPr>
              <a:t>:     	</a:t>
            </a:r>
            <a:r>
              <a:rPr kumimoji="0" lang="en-US" altLang="zh-CN" sz="1400" b="0" i="0" u="none" strike="noStrike" kern="1200" cap="none" spc="0" normalizeH="0" baseline="0" noProof="0" dirty="0" smtClean="0">
                <a:ln>
                  <a:noFill/>
                </a:ln>
                <a:solidFill>
                  <a:sysClr val="windowText" lastClr="000000"/>
                </a:solidFill>
                <a:effectLst/>
                <a:uLnTx/>
                <a:uFillTx/>
                <a:latin typeface="+mn-ea"/>
                <a:ea typeface="+mn-ea"/>
                <a:cs typeface="+mn-cs"/>
              </a:rPr>
              <a:t>Auto </a:t>
            </a:r>
            <a:r>
              <a:rPr lang="en-US" altLang="zh-CN" sz="1400" dirty="0" smtClean="0">
                <a:solidFill>
                  <a:sysClr val="windowText" lastClr="000000"/>
                </a:solidFill>
                <a:latin typeface="+mn-ea"/>
                <a:ea typeface="+mn-ea"/>
              </a:rPr>
              <a:t>Ranking </a:t>
            </a:r>
            <a:r>
              <a:rPr lang="en-US" altLang="en-US" sz="1400" dirty="0" smtClean="0">
                <a:solidFill>
                  <a:sysClr val="windowText" lastClr="000000"/>
                </a:solidFill>
                <a:latin typeface="+mn-ea"/>
              </a:rPr>
              <a:t>&amp; Bug Fix</a:t>
            </a:r>
            <a:r>
              <a:rPr lang="en-US" altLang="zh-CN" sz="1400" dirty="0" smtClean="0">
                <a:solidFill>
                  <a:sysClr val="windowText" lastClr="000000"/>
                </a:solidFill>
                <a:latin typeface="+mn-ea"/>
                <a:ea typeface="+mn-ea"/>
              </a:rPr>
              <a:t> </a:t>
            </a:r>
            <a:r>
              <a:rPr kumimoji="0" lang="en-US" altLang="en-US" sz="1400" b="0" i="0" u="none" strike="noStrike" kern="1200" cap="none" spc="0" normalizeH="0" noProof="0" dirty="0" smtClean="0">
                <a:ln>
                  <a:noFill/>
                </a:ln>
                <a:solidFill>
                  <a:sysClr val="windowText" lastClr="000000"/>
                </a:solidFill>
                <a:effectLst/>
                <a:uLnTx/>
                <a:uFillTx/>
                <a:latin typeface="Arial" pitchFamily="34" charset="0"/>
                <a:ea typeface="+mn-ea"/>
                <a:cs typeface="Arial" pitchFamily="34" charset="0"/>
              </a:rPr>
              <a:t>Release</a:t>
            </a:r>
            <a:endParaRPr kumimoji="0" lang="en-US" altLang="en-US" sz="14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a:p>
            <a:pPr lvl="0" fontAlgn="auto">
              <a:spcBef>
                <a:spcPct val="20000"/>
              </a:spcBef>
              <a:spcAft>
                <a:spcPts val="0"/>
              </a:spcAft>
              <a:defRPr/>
            </a:pPr>
            <a:r>
              <a:rPr kumimoji="0" lang="zh-CN" altLang="en-US" sz="1400" b="0" i="0" u="none" strike="noStrike" kern="1200" cap="none" spc="0" normalizeH="0" baseline="0" noProof="0" dirty="0" smtClean="0">
                <a:ln>
                  <a:noFill/>
                </a:ln>
                <a:solidFill>
                  <a:sysClr val="windowText" lastClr="000000"/>
                </a:solidFill>
                <a:effectLst/>
                <a:uLnTx/>
                <a:uFillTx/>
                <a:latin typeface="宋体"/>
                <a:ea typeface="宋体"/>
                <a:cs typeface="+mn-cs"/>
              </a:rPr>
              <a:t>代码版本</a:t>
            </a:r>
            <a:r>
              <a:rPr kumimoji="0" lang="en-US" altLang="zh-CN" sz="1400" b="0" i="0" u="none" strike="noStrike" kern="1200" cap="none" spc="0" normalizeH="0" baseline="0" noProof="0" dirty="0" smtClean="0">
                <a:ln>
                  <a:noFill/>
                </a:ln>
                <a:solidFill>
                  <a:sysClr val="windowText" lastClr="000000"/>
                </a:solidFill>
                <a:effectLst/>
                <a:uLnTx/>
                <a:uFillTx/>
                <a:latin typeface="宋体"/>
                <a:ea typeface="宋体"/>
                <a:cs typeface="+mn-cs"/>
              </a:rPr>
              <a:t>:</a:t>
            </a:r>
            <a:r>
              <a:rPr lang="en-US" altLang="zh-CN" sz="1400" dirty="0" smtClean="0">
                <a:solidFill>
                  <a:sysClr val="windowText" lastClr="000000"/>
                </a:solidFill>
                <a:latin typeface="宋体"/>
                <a:ea typeface="宋体"/>
              </a:rPr>
              <a:t>	</a:t>
            </a:r>
            <a:r>
              <a:rPr lang="en-US" sz="1400" dirty="0" smtClean="0"/>
              <a:t> v5</a:t>
            </a:r>
            <a:r>
              <a:rPr lang="en-US" altLang="zh-CN" sz="1400" dirty="0" smtClean="0"/>
              <a:t>.4.130802</a:t>
            </a:r>
            <a:endParaRPr kumimoji="0" lang="en-US" altLang="zh-CN" sz="1400" b="0" i="0" u="none" strike="noStrike" kern="1200" cap="none" spc="0" normalizeH="0" baseline="0" noProof="0" dirty="0" smtClean="0">
              <a:ln>
                <a:noFill/>
              </a:ln>
              <a:solidFill>
                <a:srgbClr val="FF0000"/>
              </a:solidFill>
              <a:effectLst/>
              <a:uLnTx/>
              <a:uFillTx/>
              <a:latin typeface="宋体"/>
              <a:ea typeface="宋体"/>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1400" dirty="0" smtClean="0">
                <a:solidFill>
                  <a:sysClr val="windowText" lastClr="000000"/>
                </a:solidFill>
                <a:latin typeface="宋体"/>
                <a:ea typeface="宋体"/>
              </a:rPr>
              <a:t>新增</a:t>
            </a:r>
            <a:r>
              <a:rPr kumimoji="0" lang="zh-CN" altLang="en-US" sz="1400" b="0" i="0" u="none" strike="noStrike" kern="1200" cap="none" spc="0" normalizeH="0" baseline="0" noProof="0" dirty="0" smtClean="0">
                <a:ln>
                  <a:noFill/>
                </a:ln>
                <a:solidFill>
                  <a:sysClr val="windowText" lastClr="000000"/>
                </a:solidFill>
                <a:effectLst/>
                <a:uLnTx/>
                <a:uFillTx/>
                <a:latin typeface="宋体"/>
                <a:ea typeface="宋体"/>
                <a:cs typeface="+mn-cs"/>
              </a:rPr>
              <a:t>功能</a:t>
            </a:r>
            <a:r>
              <a:rPr kumimoji="0" lang="en-US" altLang="en-US" sz="1400" b="0" i="0" u="none" strike="noStrike" kern="1200" cap="none" spc="0" normalizeH="0" baseline="0" noProof="0" dirty="0" smtClean="0">
                <a:ln>
                  <a:noFill/>
                </a:ln>
                <a:solidFill>
                  <a:sysClr val="windowText" lastClr="000000"/>
                </a:solidFill>
                <a:effectLst/>
                <a:uLnTx/>
                <a:uFillTx/>
                <a:latin typeface="+mn-ea"/>
                <a:ea typeface="+mn-ea"/>
                <a:cs typeface="+mn-cs"/>
              </a:rPr>
              <a:t>:</a:t>
            </a:r>
          </a:p>
          <a:p>
            <a:pPr lvl="2" indent="274320" fontAlgn="auto">
              <a:lnSpc>
                <a:spcPct val="170000"/>
              </a:lnSpc>
              <a:spcBef>
                <a:spcPct val="20000"/>
              </a:spcBef>
              <a:spcAft>
                <a:spcPts val="0"/>
              </a:spcAft>
              <a:buFont typeface="Wingdings" pitchFamily="2" charset="2"/>
              <a:buChar char="q"/>
              <a:defRPr/>
            </a:pPr>
            <a:r>
              <a:rPr lang="zh-CN" altLang="en-US" sz="1200" b="1" dirty="0" smtClean="0">
                <a:solidFill>
                  <a:sysClr val="windowText" lastClr="000000"/>
                </a:solidFill>
                <a:latin typeface="宋体" pitchFamily="2" charset="-122"/>
                <a:ea typeface="宋体" pitchFamily="2" charset="-122"/>
              </a:rPr>
              <a:t>首页</a:t>
            </a:r>
            <a:r>
              <a:rPr lang="zh-CN" altLang="en-US" sz="1200" dirty="0" smtClean="0">
                <a:solidFill>
                  <a:sysClr val="windowText" lastClr="000000"/>
                </a:solidFill>
                <a:latin typeface="宋体" pitchFamily="2" charset="-122"/>
                <a:ea typeface="宋体" pitchFamily="2" charset="-122"/>
              </a:rPr>
              <a:t>支持轮排功能</a:t>
            </a:r>
            <a:r>
              <a:rPr lang="en-US" sz="1200" dirty="0" smtClean="0"/>
              <a:t>(FPN00012</a:t>
            </a:r>
            <a:r>
              <a:rPr lang="en-US" sz="1200" dirty="0" smtClean="0"/>
              <a:t>)</a:t>
            </a:r>
            <a:endParaRPr lang="en-US" altLang="zh-CN" sz="1200" dirty="0" smtClean="0">
              <a:solidFill>
                <a:sysClr val="windowText" lastClr="000000"/>
              </a:solidFill>
              <a:latin typeface="宋体" pitchFamily="2" charset="-122"/>
              <a:ea typeface="宋体" pitchFamily="2" charset="-122"/>
            </a:endParaRPr>
          </a:p>
          <a:p>
            <a:pPr lvl="2" indent="274320" fontAlgn="auto">
              <a:lnSpc>
                <a:spcPct val="170000"/>
              </a:lnSpc>
              <a:spcBef>
                <a:spcPct val="20000"/>
              </a:spcBef>
              <a:spcAft>
                <a:spcPts val="0"/>
              </a:spcAft>
              <a:buFont typeface="Wingdings" pitchFamily="2" charset="2"/>
              <a:buChar char="q"/>
              <a:defRPr/>
            </a:pPr>
            <a:r>
              <a:rPr lang="zh-CN" altLang="en-US" sz="1200" b="1" dirty="0" smtClean="0">
                <a:solidFill>
                  <a:sysClr val="windowText" lastClr="000000"/>
                </a:solidFill>
                <a:latin typeface="宋体" pitchFamily="2" charset="-122"/>
                <a:ea typeface="宋体" pitchFamily="2" charset="-122"/>
              </a:rPr>
              <a:t>排行榜</a:t>
            </a:r>
            <a:r>
              <a:rPr lang="zh-CN" altLang="en-US" sz="1200" dirty="0" smtClean="0">
                <a:solidFill>
                  <a:sysClr val="windowText" lastClr="000000"/>
                </a:solidFill>
                <a:latin typeface="宋体" pitchFamily="2" charset="-122"/>
                <a:ea typeface="宋体" pitchFamily="2" charset="-122"/>
              </a:rPr>
              <a:t>支持滑动时间窗口计算和虚拟下载量设置</a:t>
            </a:r>
            <a:r>
              <a:rPr lang="zh-CN" altLang="en-US" sz="1200" dirty="0" smtClean="0">
                <a:solidFill>
                  <a:sysClr val="windowText" lastClr="000000"/>
                </a:solidFill>
                <a:latin typeface="宋体" pitchFamily="2" charset="-122"/>
                <a:ea typeface="宋体" pitchFamily="2" charset="-122"/>
              </a:rPr>
              <a:t>功</a:t>
            </a:r>
            <a:r>
              <a:rPr lang="zh-CN" altLang="en-US" sz="1200" dirty="0" smtClean="0">
                <a:solidFill>
                  <a:sysClr val="windowText" lastClr="000000"/>
                </a:solidFill>
                <a:latin typeface="宋体" pitchFamily="2" charset="-122"/>
                <a:ea typeface="宋体" pitchFamily="2" charset="-122"/>
              </a:rPr>
              <a:t>能</a:t>
            </a:r>
            <a:r>
              <a:rPr lang="en-US" sz="1200" dirty="0" smtClean="0"/>
              <a:t>(FPN00012)</a:t>
            </a:r>
            <a:endParaRPr lang="en-US" altLang="zh-CN" sz="1200" dirty="0" smtClean="0">
              <a:solidFill>
                <a:sysClr val="windowText" lastClr="000000"/>
              </a:solidFill>
              <a:latin typeface="宋体" pitchFamily="2" charset="-122"/>
              <a:ea typeface="宋体" pitchFamily="2" charset="-122"/>
            </a:endParaRPr>
          </a:p>
          <a:p>
            <a:pPr lvl="2" indent="274320" fontAlgn="auto">
              <a:lnSpc>
                <a:spcPct val="170000"/>
              </a:lnSpc>
              <a:spcBef>
                <a:spcPct val="20000"/>
              </a:spcBef>
              <a:spcAft>
                <a:spcPts val="0"/>
              </a:spcAft>
              <a:buFont typeface="Wingdings" pitchFamily="2" charset="2"/>
              <a:buChar char="q"/>
              <a:defRPr/>
            </a:pPr>
            <a:r>
              <a:rPr lang="zh-CN" altLang="en-US" sz="1200" b="1" dirty="0" smtClean="0">
                <a:solidFill>
                  <a:sysClr val="windowText" lastClr="000000"/>
                </a:solidFill>
                <a:latin typeface="宋体" pitchFamily="2" charset="-122"/>
                <a:ea typeface="宋体" pitchFamily="2" charset="-122"/>
              </a:rPr>
              <a:t>新品</a:t>
            </a:r>
            <a:r>
              <a:rPr lang="zh-CN" altLang="en-US" sz="1200" dirty="0" smtClean="0">
                <a:solidFill>
                  <a:sysClr val="windowText" lastClr="000000"/>
                </a:solidFill>
                <a:latin typeface="宋体" pitchFamily="2" charset="-122"/>
                <a:ea typeface="宋体" pitchFamily="2" charset="-122"/>
              </a:rPr>
              <a:t>支持动态内容轮排和固定内容更新功</a:t>
            </a:r>
            <a:r>
              <a:rPr lang="zh-CN" altLang="en-US" sz="1200" dirty="0" smtClean="0">
                <a:solidFill>
                  <a:sysClr val="windowText" lastClr="000000"/>
                </a:solidFill>
                <a:latin typeface="宋体" pitchFamily="2" charset="-122"/>
                <a:ea typeface="宋体" pitchFamily="2" charset="-122"/>
              </a:rPr>
              <a:t>能</a:t>
            </a:r>
            <a:r>
              <a:rPr lang="en-US" sz="1200" dirty="0" smtClean="0"/>
              <a:t>(FPN00012)</a:t>
            </a:r>
            <a:endParaRPr lang="en-US" altLang="zh-CN" sz="1200" dirty="0" smtClean="0">
              <a:solidFill>
                <a:sysClr val="windowText" lastClr="000000"/>
              </a:solidFill>
              <a:latin typeface="宋体" pitchFamily="2" charset="-122"/>
              <a:ea typeface="宋体" pitchFamily="2" charset="-122"/>
            </a:endParaRPr>
          </a:p>
          <a:p>
            <a:pPr lvl="2" indent="274320" fontAlgn="auto">
              <a:lnSpc>
                <a:spcPct val="170000"/>
              </a:lnSpc>
              <a:spcBef>
                <a:spcPct val="20000"/>
              </a:spcBef>
              <a:spcAft>
                <a:spcPts val="0"/>
              </a:spcAft>
              <a:buFont typeface="Wingdings" pitchFamily="2" charset="2"/>
              <a:buChar char="q"/>
              <a:defRPr/>
            </a:pPr>
            <a:r>
              <a:rPr lang="zh-CN" altLang="en-US" sz="1200" dirty="0" smtClean="0">
                <a:solidFill>
                  <a:sysClr val="windowText" lastClr="000000"/>
                </a:solidFill>
                <a:latin typeface="宋体" pitchFamily="2" charset="-122"/>
                <a:ea typeface="宋体" pitchFamily="2" charset="-122"/>
              </a:rPr>
              <a:t>在排行榜中设置的虚拟下载量会影响</a:t>
            </a:r>
            <a:r>
              <a:rPr lang="zh-CN" altLang="en-US" sz="1200" b="1" dirty="0" smtClean="0">
                <a:solidFill>
                  <a:sysClr val="windowText" lastClr="000000"/>
                </a:solidFill>
                <a:latin typeface="宋体" pitchFamily="2" charset="-122"/>
                <a:ea typeface="宋体" pitchFamily="2" charset="-122"/>
              </a:rPr>
              <a:t>分类</a:t>
            </a:r>
            <a:r>
              <a:rPr lang="zh-CN" altLang="en-US" sz="1200" dirty="0" smtClean="0">
                <a:solidFill>
                  <a:sysClr val="windowText" lastClr="000000"/>
                </a:solidFill>
                <a:latin typeface="宋体" pitchFamily="2" charset="-122"/>
                <a:ea typeface="宋体" pitchFamily="2" charset="-122"/>
              </a:rPr>
              <a:t>中的内容排序</a:t>
            </a:r>
            <a:r>
              <a:rPr lang="en-US" sz="1200" dirty="0" smtClean="0"/>
              <a:t>(FPN00012)</a:t>
            </a:r>
            <a:endParaRPr lang="en-US" altLang="zh-CN" sz="1200" dirty="0" smtClean="0">
              <a:solidFill>
                <a:sysClr val="windowText" lastClr="000000"/>
              </a:solidFill>
              <a:latin typeface="宋体" pitchFamily="2" charset="-122"/>
              <a:ea typeface="宋体" pitchFamily="2" charset="-122"/>
            </a:endParaRPr>
          </a:p>
          <a:p>
            <a:pPr lvl="2" indent="274320" fontAlgn="auto">
              <a:lnSpc>
                <a:spcPct val="170000"/>
              </a:lnSpc>
              <a:spcBef>
                <a:spcPct val="20000"/>
              </a:spcBef>
              <a:spcAft>
                <a:spcPts val="0"/>
              </a:spcAft>
              <a:buFont typeface="Wingdings" pitchFamily="2" charset="2"/>
              <a:buChar char="q"/>
              <a:defRPr/>
            </a:pPr>
            <a:r>
              <a:rPr lang="zh-CN" altLang="en-US" sz="1200" dirty="0" smtClean="0">
                <a:solidFill>
                  <a:sysClr val="windowText" lastClr="000000"/>
                </a:solidFill>
                <a:latin typeface="宋体" pitchFamily="2" charset="-122"/>
                <a:ea typeface="宋体" pitchFamily="2" charset="-122"/>
              </a:rPr>
              <a:t>在后台管理中增加</a:t>
            </a:r>
            <a:r>
              <a:rPr lang="zh-CN" altLang="en-US" sz="1200" b="1" dirty="0" smtClean="0">
                <a:solidFill>
                  <a:sysClr val="windowText" lastClr="000000"/>
                </a:solidFill>
                <a:latin typeface="宋体" pitchFamily="2" charset="-122"/>
                <a:ea typeface="宋体" pitchFamily="2" charset="-122"/>
              </a:rPr>
              <a:t>配置管理</a:t>
            </a:r>
            <a:r>
              <a:rPr lang="zh-CN" altLang="en-US" sz="1200" dirty="0" smtClean="0">
                <a:solidFill>
                  <a:sysClr val="windowText" lastClr="000000"/>
                </a:solidFill>
                <a:latin typeface="宋体" pitchFamily="2" charset="-122"/>
                <a:ea typeface="宋体" pitchFamily="2" charset="-122"/>
              </a:rPr>
              <a:t>，</a:t>
            </a:r>
            <a:r>
              <a:rPr lang="zh-CN" altLang="en-US" sz="1200" b="1" dirty="0" smtClean="0">
                <a:solidFill>
                  <a:sysClr val="windowText" lastClr="000000"/>
                </a:solidFill>
                <a:latin typeface="宋体" pitchFamily="2" charset="-122"/>
                <a:ea typeface="宋体" pitchFamily="2" charset="-122"/>
              </a:rPr>
              <a:t>虚拟下载量管理</a:t>
            </a:r>
            <a:r>
              <a:rPr lang="zh-CN" altLang="en-US" sz="1200" dirty="0" smtClean="0">
                <a:solidFill>
                  <a:sysClr val="windowText" lastClr="000000"/>
                </a:solidFill>
                <a:latin typeface="宋体" pitchFamily="2" charset="-122"/>
                <a:ea typeface="宋体" pitchFamily="2" charset="-122"/>
              </a:rPr>
              <a:t>，以及</a:t>
            </a:r>
            <a:r>
              <a:rPr lang="zh-CN" altLang="en-US" sz="1200" b="1" dirty="0" smtClean="0">
                <a:solidFill>
                  <a:sysClr val="windowText" lastClr="000000"/>
                </a:solidFill>
                <a:latin typeface="宋体" pitchFamily="2" charset="-122"/>
                <a:ea typeface="宋体" pitchFamily="2" charset="-122"/>
              </a:rPr>
              <a:t>人工干预发布时间</a:t>
            </a:r>
            <a:r>
              <a:rPr lang="zh-CN" altLang="en-US" sz="1200" dirty="0" smtClean="0">
                <a:solidFill>
                  <a:sysClr val="windowText" lastClr="000000"/>
                </a:solidFill>
                <a:latin typeface="宋体" pitchFamily="2" charset="-122"/>
                <a:ea typeface="宋体" pitchFamily="2" charset="-122"/>
              </a:rPr>
              <a:t>功</a:t>
            </a:r>
            <a:r>
              <a:rPr lang="zh-CN" altLang="en-US" sz="1200" dirty="0" smtClean="0">
                <a:solidFill>
                  <a:sysClr val="windowText" lastClr="000000"/>
                </a:solidFill>
                <a:latin typeface="宋体" pitchFamily="2" charset="-122"/>
                <a:ea typeface="宋体" pitchFamily="2" charset="-122"/>
              </a:rPr>
              <a:t>能</a:t>
            </a:r>
            <a:r>
              <a:rPr lang="en-US" sz="1400" smtClean="0"/>
              <a:t>(FPN00012)</a:t>
            </a:r>
            <a:endParaRPr lang="en-US" altLang="zh-CN" sz="1400" dirty="0" smtClean="0">
              <a:solidFill>
                <a:sysClr val="windowText" lastClr="000000"/>
              </a:solidFill>
              <a:latin typeface="宋体" pitchFamily="2" charset="-122"/>
              <a:ea typeface="宋体" pitchFamily="2" charset="-122"/>
            </a:endParaRPr>
          </a:p>
          <a:p>
            <a:pPr lvl="2" indent="274320" fontAlgn="auto">
              <a:lnSpc>
                <a:spcPct val="170000"/>
              </a:lnSpc>
              <a:spcBef>
                <a:spcPct val="20000"/>
              </a:spcBef>
              <a:spcAft>
                <a:spcPts val="0"/>
              </a:spcAft>
              <a:buFont typeface="Wingdings" pitchFamily="2" charset="2"/>
              <a:buChar char="q"/>
              <a:defRPr/>
            </a:pPr>
            <a:endParaRPr lang="en-US" altLang="zh-CN" sz="1200" dirty="0" smtClean="0">
              <a:solidFill>
                <a:sysClr val="windowText" lastClr="000000"/>
              </a:solidFill>
              <a:latin typeface="宋体"/>
              <a:ea typeface="宋体"/>
            </a:endParaRPr>
          </a:p>
          <a:p>
            <a:pPr lvl="2" indent="274320" fontAlgn="auto">
              <a:lnSpc>
                <a:spcPct val="170000"/>
              </a:lnSpc>
              <a:spcBef>
                <a:spcPct val="20000"/>
              </a:spcBef>
              <a:spcAft>
                <a:spcPts val="0"/>
              </a:spcAft>
              <a:buFont typeface="Wingdings" pitchFamily="2" charset="2"/>
              <a:buChar char="q"/>
              <a:defRPr/>
            </a:pPr>
            <a:endParaRPr lang="en-US" altLang="zh-CN" sz="1200" dirty="0" smtClean="0">
              <a:solidFill>
                <a:sysClr val="windowText" lastClr="000000"/>
              </a:solidFill>
              <a:latin typeface="宋体" pitchFamily="2" charset="-122"/>
              <a:ea typeface="宋体" pitchFamily="2" charset="-122"/>
            </a:endParaRPr>
          </a:p>
          <a:p>
            <a:pPr lvl="2" indent="274320" fontAlgn="auto">
              <a:lnSpc>
                <a:spcPct val="170000"/>
              </a:lnSpc>
              <a:spcBef>
                <a:spcPct val="20000"/>
              </a:spcBef>
              <a:spcAft>
                <a:spcPts val="0"/>
              </a:spcAft>
              <a:buFont typeface="Wingdings" pitchFamily="2" charset="2"/>
              <a:buChar char="q"/>
              <a:defRPr/>
            </a:pPr>
            <a:endParaRPr lang="en-US" altLang="zh-CN" sz="1200" dirty="0" smtClean="0">
              <a:solidFill>
                <a:sysClr val="windowText" lastClr="000000"/>
              </a:solidFill>
              <a:latin typeface="宋体" pitchFamily="2" charset="-122"/>
              <a:ea typeface="宋体" pitchFamily="2" charset="-122"/>
            </a:endParaRPr>
          </a:p>
          <a:p>
            <a:pPr lvl="2" indent="274320" fontAlgn="auto">
              <a:lnSpc>
                <a:spcPct val="170000"/>
              </a:lnSpc>
              <a:spcBef>
                <a:spcPct val="20000"/>
              </a:spcBef>
              <a:spcAft>
                <a:spcPts val="0"/>
              </a:spcAft>
              <a:buFont typeface="Wingdings" pitchFamily="2" charset="2"/>
              <a:buChar char="q"/>
              <a:defRPr/>
            </a:pPr>
            <a:endParaRPr lang="en-US" altLang="zh-CN" sz="1200" dirty="0" smtClean="0">
              <a:solidFill>
                <a:sysClr val="windowText" lastClr="000000"/>
              </a:solidFill>
              <a:latin typeface="宋体"/>
              <a:ea typeface="宋体"/>
            </a:endParaRPr>
          </a:p>
        </p:txBody>
      </p:sp>
      <p:sp>
        <p:nvSpPr>
          <p:cNvPr id="11" name="Subtitle 2"/>
          <p:cNvSpPr txBox="1">
            <a:spLocks/>
          </p:cNvSpPr>
          <p:nvPr/>
        </p:nvSpPr>
        <p:spPr>
          <a:xfrm>
            <a:off x="685800" y="682552"/>
            <a:ext cx="7772400" cy="304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en-US" sz="1400" b="0" i="0" u="none" strike="noStrike" kern="1200" cap="none" spc="0" normalizeH="0" baseline="0" noProof="0" dirty="0" smtClean="0">
                <a:ln>
                  <a:noFill/>
                </a:ln>
                <a:solidFill>
                  <a:srgbClr val="C00000"/>
                </a:solidFill>
                <a:effectLst/>
                <a:uLnTx/>
                <a:uFillTx/>
                <a:latin typeface="Arial" pitchFamily="34" charset="0"/>
                <a:ea typeface="+mn-ea"/>
                <a:cs typeface="Arial" pitchFamily="34" charset="0"/>
              </a:rPr>
              <a:t>Release Note</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ysClr val="windowText" lastClr="000000"/>
              </a:solidFill>
              <a:effectLst/>
              <a:uLnTx/>
              <a:uFillTx/>
              <a:latin typeface="+mn-ea"/>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a:ln>
                <a:noFill/>
              </a:ln>
              <a:solidFill>
                <a:sysClr val="windowText" lastClr="000000"/>
              </a:solidFill>
              <a:effectLst/>
              <a:uLnTx/>
              <a:uFillTx/>
              <a:latin typeface="+mn-ea"/>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685800" y="1005183"/>
            <a:ext cx="7772400" cy="4967591"/>
          </a:xfrm>
          <a:prstGeom prst="rect">
            <a:avLst/>
          </a:prstGeom>
        </p:spPr>
        <p:txBody>
          <a:bodyPr vert="horz" lIns="91440" tIns="45720" rIns="91440" bIns="45720" rtlCol="0">
            <a:noAutofit/>
          </a:bodyPr>
          <a:lstStyle/>
          <a:p>
            <a:pPr lvl="0" fontAlgn="auto">
              <a:spcBef>
                <a:spcPct val="20000"/>
              </a:spcBef>
              <a:spcAft>
                <a:spcPts val="0"/>
              </a:spcAft>
              <a:defRPr/>
            </a:pPr>
            <a:r>
              <a:rPr lang="zh-CN" altLang="en-US" sz="1400" dirty="0" smtClean="0">
                <a:solidFill>
                  <a:sysClr val="windowText" lastClr="000000"/>
                </a:solidFill>
                <a:latin typeface="宋体"/>
                <a:ea typeface="宋体"/>
              </a:rPr>
              <a:t>修复问题</a:t>
            </a:r>
            <a:r>
              <a:rPr lang="en-US" altLang="en-US" sz="1400" dirty="0" smtClean="0">
                <a:solidFill>
                  <a:sysClr val="windowText" lastClr="000000"/>
                </a:solidFill>
                <a:latin typeface="+mn-ea"/>
              </a:rPr>
              <a:t>:</a:t>
            </a:r>
          </a:p>
          <a:p>
            <a:pPr lvl="2" indent="274320" fontAlgn="auto">
              <a:lnSpc>
                <a:spcPct val="170000"/>
              </a:lnSpc>
              <a:spcBef>
                <a:spcPct val="20000"/>
              </a:spcBef>
              <a:spcAft>
                <a:spcPts val="0"/>
              </a:spcAft>
              <a:buFont typeface="Wingdings" pitchFamily="2" charset="2"/>
              <a:buChar char="q"/>
              <a:defRPr/>
            </a:pPr>
            <a:r>
              <a:rPr lang="zh-CN" altLang="en-US" sz="1200" dirty="0" smtClean="0"/>
              <a:t>使用同一条件执行统计系统搜索关键字统计</a:t>
            </a:r>
            <a:r>
              <a:rPr lang="en-US" sz="1200" dirty="0" smtClean="0"/>
              <a:t>, </a:t>
            </a:r>
            <a:r>
              <a:rPr lang="zh-CN" altLang="en-US" sz="1200" dirty="0" smtClean="0"/>
              <a:t>重复几次后统计结果混乱</a:t>
            </a:r>
            <a:r>
              <a:rPr lang="en-US" sz="1200" dirty="0" smtClean="0"/>
              <a:t>, </a:t>
            </a:r>
            <a:r>
              <a:rPr lang="zh-CN" altLang="en-US" sz="1200" dirty="0" smtClean="0"/>
              <a:t>关键字行号每次都发生变化</a:t>
            </a:r>
            <a:r>
              <a:rPr lang="en-US" sz="1200" dirty="0" smtClean="0"/>
              <a:t>, </a:t>
            </a:r>
            <a:r>
              <a:rPr lang="zh-CN" altLang="en-US" sz="1200" dirty="0" smtClean="0"/>
              <a:t>该问题对应</a:t>
            </a:r>
            <a:r>
              <a:rPr lang="en-US" sz="1200" dirty="0" smtClean="0"/>
              <a:t>Sony Select China Issues #29 (</a:t>
            </a:r>
            <a:r>
              <a:rPr lang="en-US" sz="1200" u="sng" dirty="0" smtClean="0">
                <a:hlinkClick r:id="rId2"/>
              </a:rPr>
              <a:t>http://collaboration.intranet.sonyericsson.net/project/SonySelectChina/Lists/Issues/DispForm.aspx?ID=29</a:t>
            </a:r>
            <a:r>
              <a:rPr lang="en-US" sz="1200" dirty="0" smtClean="0"/>
              <a:t>) </a:t>
            </a:r>
            <a:r>
              <a:rPr lang="en-US" altLang="zh-CN" sz="1200" dirty="0" smtClean="0"/>
              <a:t>(@V</a:t>
            </a:r>
            <a:r>
              <a:rPr lang="en-US" sz="1200" dirty="0" smtClean="0"/>
              <a:t>5.4.130531</a:t>
            </a:r>
            <a:r>
              <a:rPr lang="en-US" altLang="zh-CN" sz="1200" dirty="0" smtClean="0"/>
              <a:t>)</a:t>
            </a:r>
          </a:p>
          <a:p>
            <a:pPr lvl="2" indent="274320" fontAlgn="auto">
              <a:lnSpc>
                <a:spcPct val="170000"/>
              </a:lnSpc>
              <a:spcBef>
                <a:spcPct val="20000"/>
              </a:spcBef>
              <a:spcAft>
                <a:spcPts val="0"/>
              </a:spcAft>
              <a:buFont typeface="Wingdings" pitchFamily="2" charset="2"/>
              <a:buChar char="q"/>
              <a:defRPr/>
            </a:pPr>
            <a:r>
              <a:rPr lang="zh-CN" altLang="en-US" sz="1200" dirty="0" smtClean="0"/>
              <a:t>解析</a:t>
            </a:r>
            <a:r>
              <a:rPr lang="en-US" sz="1200" dirty="0" smtClean="0"/>
              <a:t>Log</a:t>
            </a:r>
            <a:r>
              <a:rPr lang="zh-CN" altLang="en-US" sz="1200" dirty="0" smtClean="0"/>
              <a:t>日志时</a:t>
            </a:r>
            <a:r>
              <a:rPr lang="en-US" sz="1200" dirty="0" smtClean="0"/>
              <a:t>, </a:t>
            </a:r>
            <a:r>
              <a:rPr lang="zh-CN" altLang="en-US" sz="1200" dirty="0" smtClean="0"/>
              <a:t>如果其中某条日志不正确的话会导致整个日志文件的数据都无法写入数据库</a:t>
            </a:r>
            <a:r>
              <a:rPr lang="en-US" altLang="zh-CN" sz="1200" dirty="0" smtClean="0"/>
              <a:t>(@V</a:t>
            </a:r>
            <a:r>
              <a:rPr lang="en-US" sz="1200" dirty="0" smtClean="0"/>
              <a:t>5.4.130531</a:t>
            </a:r>
            <a:r>
              <a:rPr lang="en-US" altLang="zh-CN" sz="1200" dirty="0" smtClean="0"/>
              <a:t>)</a:t>
            </a:r>
          </a:p>
          <a:p>
            <a:pPr lvl="2" indent="274320" fontAlgn="auto">
              <a:lnSpc>
                <a:spcPct val="170000"/>
              </a:lnSpc>
              <a:spcBef>
                <a:spcPct val="20000"/>
              </a:spcBef>
              <a:spcAft>
                <a:spcPts val="0"/>
              </a:spcAft>
              <a:buFont typeface="Wingdings" pitchFamily="2" charset="2"/>
              <a:buChar char="q"/>
              <a:defRPr/>
            </a:pPr>
            <a:r>
              <a:rPr lang="en-US" sz="1200" dirty="0" smtClean="0"/>
              <a:t>Default Web Page</a:t>
            </a:r>
            <a:r>
              <a:rPr lang="zh-CN" altLang="en-US" sz="1200" dirty="0" smtClean="0"/>
              <a:t>的</a:t>
            </a:r>
            <a:r>
              <a:rPr lang="en-US" sz="1200" dirty="0" smtClean="0"/>
              <a:t>banner</a:t>
            </a:r>
            <a:r>
              <a:rPr lang="zh-CN" altLang="en-US" sz="1200" dirty="0" smtClean="0"/>
              <a:t>上两个按钮的点击区域过大（左右的点击区域）</a:t>
            </a:r>
            <a:r>
              <a:rPr lang="en-US" altLang="zh-CN" sz="1200" dirty="0" smtClean="0"/>
              <a:t> (@V</a:t>
            </a:r>
            <a:r>
              <a:rPr lang="en-US" sz="1200" dirty="0" smtClean="0"/>
              <a:t>5.4.130531</a:t>
            </a:r>
            <a:r>
              <a:rPr lang="en-US" altLang="zh-CN" sz="1200" dirty="0" smtClean="0"/>
              <a:t>)</a:t>
            </a:r>
            <a:endParaRPr lang="en-US" sz="1200" dirty="0" smtClean="0"/>
          </a:p>
          <a:p>
            <a:pPr lvl="2" indent="274320" fontAlgn="auto">
              <a:lnSpc>
                <a:spcPct val="170000"/>
              </a:lnSpc>
              <a:spcBef>
                <a:spcPct val="20000"/>
              </a:spcBef>
              <a:spcAft>
                <a:spcPts val="0"/>
              </a:spcAft>
              <a:buFont typeface="Wingdings" pitchFamily="2" charset="2"/>
              <a:buChar char="q"/>
              <a:defRPr/>
            </a:pPr>
            <a:endParaRPr lang="en-US" altLang="zh-CN" sz="1200" dirty="0" smtClean="0">
              <a:solidFill>
                <a:sysClr val="windowText" lastClr="000000"/>
              </a:solidFill>
              <a:latin typeface="宋体"/>
              <a:ea typeface="宋体"/>
            </a:endParaRPr>
          </a:p>
          <a:p>
            <a:pPr marL="0" lvl="2" fontAlgn="auto">
              <a:lnSpc>
                <a:spcPct val="170000"/>
              </a:lnSpc>
              <a:spcBef>
                <a:spcPct val="20000"/>
              </a:spcBef>
              <a:spcAft>
                <a:spcPts val="0"/>
              </a:spcAft>
              <a:defRPr/>
            </a:pPr>
            <a:endParaRPr lang="en-US" altLang="en-US" sz="1200" dirty="0">
              <a:solidFill>
                <a:sysClr val="windowText" lastClr="000000"/>
              </a:solidFill>
              <a:latin typeface="宋体"/>
              <a:ea typeface="宋体"/>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フッター プレースホルダ 5"/>
          <p:cNvSpPr>
            <a:spLocks noGrp="1"/>
          </p:cNvSpPr>
          <p:nvPr>
            <p:ph type="ftr" sz="quarter" idx="3"/>
          </p:nvPr>
        </p:nvSpPr>
        <p:spPr/>
        <p:txBody>
          <a:bodyPr/>
          <a:lstStyle/>
          <a:p>
            <a:r>
              <a:rPr lang="en-US" altLang="ja-JP" dirty="0" smtClean="0"/>
              <a:t>Department    Copyright</a:t>
            </a:r>
          </a:p>
        </p:txBody>
      </p:sp>
      <p:sp>
        <p:nvSpPr>
          <p:cNvPr id="19461" name="日付プレースホルダ 3"/>
          <p:cNvSpPr>
            <a:spLocks noGrp="1"/>
          </p:cNvSpPr>
          <p:nvPr>
            <p:ph type="dt" sz="half" idx="2"/>
          </p:nvPr>
        </p:nvSpPr>
        <p:spPr/>
        <p:txBody>
          <a:bodyPr/>
          <a:lstStyle/>
          <a:p>
            <a:r>
              <a:rPr lang="en-US" altLang="ja-JP" dirty="0" smtClean="0"/>
              <a:t>yy.mm.dd</a:t>
            </a:r>
          </a:p>
        </p:txBody>
      </p:sp>
      <p:sp>
        <p:nvSpPr>
          <p:cNvPr id="19462" name="スライド番号プレースホルダ 4"/>
          <p:cNvSpPr>
            <a:spLocks noGrp="1"/>
          </p:cNvSpPr>
          <p:nvPr>
            <p:ph type="sldNum" sz="quarter" idx="4"/>
          </p:nvPr>
        </p:nvSpPr>
        <p:spPr/>
        <p:txBody>
          <a:bodyPr/>
          <a:lstStyle/>
          <a:p>
            <a:fld id="{51519B7B-727D-4BF4-9541-71C89043BD2B}" type="slidenum">
              <a:rPr lang="en-US" altLang="ja-JP" smtClean="0"/>
              <a:pPr/>
              <a:t>5</a:t>
            </a:fld>
            <a:endParaRPr lang="en-US" altLang="ja-JP" dirty="0" smtClean="0"/>
          </a:p>
        </p:txBody>
      </p:sp>
      <p:sp>
        <p:nvSpPr>
          <p:cNvPr id="7" name="Subtitle 2"/>
          <p:cNvSpPr txBox="1">
            <a:spLocks/>
          </p:cNvSpPr>
          <p:nvPr/>
        </p:nvSpPr>
        <p:spPr>
          <a:xfrm>
            <a:off x="685800" y="838200"/>
            <a:ext cx="7772400" cy="304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en-US" sz="1400" b="0" i="0" u="none" strike="noStrike" kern="1200" cap="none" spc="0" normalizeH="0" baseline="0" noProof="0" dirty="0" smtClean="0">
                <a:ln>
                  <a:noFill/>
                </a:ln>
                <a:solidFill>
                  <a:srgbClr val="C00000"/>
                </a:solidFill>
                <a:effectLst/>
                <a:uLnTx/>
                <a:uFillTx/>
                <a:latin typeface="Arial" pitchFamily="34" charset="0"/>
                <a:ea typeface="+mn-ea"/>
                <a:cs typeface="Arial" pitchFamily="34" charset="0"/>
              </a:rPr>
              <a:t>Deployment Plan</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ysClr val="windowText" lastClr="000000"/>
              </a:solidFill>
              <a:effectLst/>
              <a:uLnTx/>
              <a:uFillTx/>
              <a:latin typeface="+mn-ea"/>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a:ln>
                <a:noFill/>
              </a:ln>
              <a:solidFill>
                <a:sysClr val="windowText" lastClr="000000"/>
              </a:solidFill>
              <a:effectLst/>
              <a:uLnTx/>
              <a:uFillTx/>
              <a:latin typeface="+mn-ea"/>
              <a:ea typeface="+mn-ea"/>
              <a:cs typeface="+mn-cs"/>
            </a:endParaRPr>
          </a:p>
        </p:txBody>
      </p:sp>
      <p:graphicFrame>
        <p:nvGraphicFramePr>
          <p:cNvPr id="8" name="Table 7"/>
          <p:cNvGraphicFramePr>
            <a:graphicFrameLocks noGrp="1"/>
          </p:cNvGraphicFramePr>
          <p:nvPr/>
        </p:nvGraphicFramePr>
        <p:xfrm>
          <a:off x="914400" y="1343955"/>
          <a:ext cx="7391400" cy="2695465"/>
        </p:xfrm>
        <a:graphic>
          <a:graphicData uri="http://schemas.openxmlformats.org/drawingml/2006/table">
            <a:tbl>
              <a:tblPr/>
              <a:tblGrid>
                <a:gridCol w="2509520"/>
                <a:gridCol w="1422400"/>
                <a:gridCol w="2021840"/>
                <a:gridCol w="1437640"/>
              </a:tblGrid>
              <a:tr h="256245">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marL="0" algn="ctr" defTabSz="914400" rtl="0" eaLnBrk="1" fontAlgn="b" latinLnBrk="0" hangingPunct="1"/>
                      <a:r>
                        <a:rPr lang="zh-CN" altLang="en-US" sz="1400" b="1" i="0" u="none" strike="noStrike" kern="1200" dirty="0">
                          <a:solidFill>
                            <a:srgbClr val="000000"/>
                          </a:solidFill>
                          <a:latin typeface="Arial" pitchFamily="34" charset="0"/>
                          <a:ea typeface="新宋体" pitchFamily="49" charset="-122"/>
                          <a:cs typeface="Arial" pitchFamily="34" charset="0"/>
                        </a:rPr>
                        <a:t>更新模块</a:t>
                      </a:r>
                    </a:p>
                  </a:txBody>
                  <a:tcPr marL="9525" marR="9525" marT="9525"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lumMod val="40000"/>
                        <a:lumOff val="60000"/>
                      </a:srgbClr>
                    </a:solidFill>
                  </a:tcPr>
                </a:tc>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marL="0" algn="ctr" defTabSz="914400" rtl="0" eaLnBrk="1" fontAlgn="b" latinLnBrk="0" hangingPunct="1"/>
                      <a:r>
                        <a:rPr lang="zh-CN" altLang="en-US" sz="1400" b="1" i="0" u="none" strike="noStrike" kern="1200" dirty="0">
                          <a:solidFill>
                            <a:srgbClr val="000000"/>
                          </a:solidFill>
                          <a:latin typeface="Arial" pitchFamily="34" charset="0"/>
                          <a:ea typeface="新宋体" pitchFamily="49" charset="-122"/>
                          <a:cs typeface="Arial" pitchFamily="34" charset="0"/>
                        </a:rPr>
                        <a:t>上线时间</a:t>
                      </a:r>
                    </a:p>
                  </a:txBody>
                  <a:tcPr marL="9525" marR="9525" marT="9525"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lumMod val="40000"/>
                        <a:lumOff val="60000"/>
                      </a:srgbClr>
                    </a:solidFill>
                  </a:tcPr>
                </a:tc>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marL="0" algn="ctr" defTabSz="914400" rtl="0" eaLnBrk="1" fontAlgn="b" latinLnBrk="0" hangingPunct="1"/>
                      <a:r>
                        <a:rPr lang="zh-CN" altLang="en-US" sz="1400" b="1" i="0" u="none" strike="noStrike" kern="1200" dirty="0">
                          <a:solidFill>
                            <a:srgbClr val="000000"/>
                          </a:solidFill>
                          <a:latin typeface="Arial" pitchFamily="34" charset="0"/>
                          <a:ea typeface="新宋体" pitchFamily="49" charset="-122"/>
                          <a:cs typeface="Arial" pitchFamily="34" charset="0"/>
                        </a:rPr>
                        <a:t>服务有无影响</a:t>
                      </a:r>
                    </a:p>
                  </a:txBody>
                  <a:tcPr marL="9525" marR="9525" marT="9525"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lumMod val="40000"/>
                        <a:lumOff val="60000"/>
                      </a:srgbClr>
                    </a:solidFill>
                  </a:tcPr>
                </a:tc>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marL="0" algn="ctr" defTabSz="914400" rtl="0" eaLnBrk="1" fontAlgn="b" latinLnBrk="0" hangingPunct="1"/>
                      <a:r>
                        <a:rPr lang="zh-CN" altLang="en-US" sz="1400" b="1" i="0" u="none" strike="noStrike" kern="1200" dirty="0" smtClean="0">
                          <a:solidFill>
                            <a:srgbClr val="000000"/>
                          </a:solidFill>
                          <a:latin typeface="Arial" pitchFamily="34" charset="0"/>
                          <a:ea typeface="新宋体" pitchFamily="49" charset="-122"/>
                          <a:cs typeface="Arial" pitchFamily="34" charset="0"/>
                        </a:rPr>
                        <a:t>建议</a:t>
                      </a:r>
                      <a:endParaRPr lang="en-US" altLang="en-US" sz="1400" b="1" i="0" u="none" strike="noStrike" kern="1200" dirty="0">
                        <a:solidFill>
                          <a:srgbClr val="000000"/>
                        </a:solidFill>
                        <a:latin typeface="Arial" pitchFamily="34" charset="0"/>
                        <a:ea typeface="新宋体" pitchFamily="49" charset="-122"/>
                        <a:cs typeface="Arial" pitchFamily="34" charset="0"/>
                      </a:endParaRPr>
                    </a:p>
                  </a:txBody>
                  <a:tcPr marL="9525" marR="9525" marT="9525"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lumMod val="40000"/>
                        <a:lumOff val="60000"/>
                      </a:srgbClr>
                    </a:solidFill>
                  </a:tcPr>
                </a:tc>
              </a:tr>
              <a:tr h="348460">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b"/>
                      <a:r>
                        <a:rPr lang="zh-CN" altLang="en-US" sz="1400" b="0" i="0" u="none" strike="noStrike" dirty="0" smtClean="0">
                          <a:solidFill>
                            <a:srgbClr val="000000"/>
                          </a:solidFill>
                          <a:latin typeface="Arial" pitchFamily="34" charset="0"/>
                          <a:ea typeface="新宋体" pitchFamily="49" charset="-122"/>
                          <a:cs typeface="Arial" pitchFamily="34" charset="0"/>
                        </a:rPr>
                        <a:t>更新数据库</a:t>
                      </a:r>
                      <a:endParaRPr lang="en-US" sz="1400" b="0" i="0" u="none" strike="noStrike" dirty="0">
                        <a:solidFill>
                          <a:srgbClr val="000000"/>
                        </a:solidFill>
                        <a:latin typeface="Arial" pitchFamily="34" charset="0"/>
                        <a:ea typeface="新宋体" pitchFamily="49" charset="-122"/>
                        <a:cs typeface="Arial" pitchFamily="34" charset="0"/>
                      </a:endParaRPr>
                    </a:p>
                  </a:txBody>
                  <a:tcPr marL="9525" marR="9525" marT="9525" marB="0"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b"/>
                      <a:r>
                        <a:rPr lang="en-US" sz="1400" b="0" i="0" u="none" strike="noStrike" dirty="0" smtClean="0">
                          <a:solidFill>
                            <a:srgbClr val="000000"/>
                          </a:solidFill>
                          <a:latin typeface="Arial" pitchFamily="34" charset="0"/>
                          <a:ea typeface="新宋体" pitchFamily="49" charset="-122"/>
                          <a:cs typeface="Arial" pitchFamily="34" charset="0"/>
                        </a:rPr>
                        <a:t>8/</a:t>
                      </a:r>
                      <a:r>
                        <a:rPr lang="en-US" altLang="zh-CN" sz="1400" b="0" i="0" u="none" strike="noStrike" dirty="0" smtClean="0">
                          <a:solidFill>
                            <a:srgbClr val="000000"/>
                          </a:solidFill>
                          <a:latin typeface="Arial" pitchFamily="34" charset="0"/>
                          <a:ea typeface="新宋体" pitchFamily="49" charset="-122"/>
                          <a:cs typeface="Arial" pitchFamily="34" charset="0"/>
                        </a:rPr>
                        <a:t>29</a:t>
                      </a:r>
                      <a:r>
                        <a:rPr lang="en-US" sz="1400" b="0" i="0" u="none" strike="noStrike" dirty="0" smtClean="0">
                          <a:solidFill>
                            <a:srgbClr val="000000"/>
                          </a:solidFill>
                          <a:latin typeface="Arial" pitchFamily="34" charset="0"/>
                          <a:ea typeface="新宋体" pitchFamily="49" charset="-122"/>
                          <a:cs typeface="Arial" pitchFamily="34" charset="0"/>
                        </a:rPr>
                        <a:t>/2013</a:t>
                      </a:r>
                      <a:endParaRPr lang="en-US" sz="1400" b="0" i="0" u="none" strike="noStrike" dirty="0">
                        <a:solidFill>
                          <a:srgbClr val="000000"/>
                        </a:solidFill>
                        <a:latin typeface="Arial" pitchFamily="34" charset="0"/>
                        <a:ea typeface="新宋体" pitchFamily="49" charset="-122"/>
                        <a:cs typeface="Arial" pitchFamily="34" charset="0"/>
                      </a:endParaRPr>
                    </a:p>
                  </a:txBody>
                  <a:tcPr marL="9525" marR="9525" marT="9525" marB="0"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1400" b="0" i="0" u="none" strike="noStrike" dirty="0" smtClean="0">
                          <a:solidFill>
                            <a:srgbClr val="000000"/>
                          </a:solidFill>
                          <a:latin typeface="Arial" pitchFamily="34" charset="0"/>
                          <a:ea typeface="新宋体" pitchFamily="49" charset="-122"/>
                          <a:cs typeface="Arial" pitchFamily="34" charset="0"/>
                        </a:rPr>
                        <a:t>无影响</a:t>
                      </a:r>
                    </a:p>
                  </a:txBody>
                  <a:tcPr marL="9525" marR="9525" marT="9525" marB="0"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b"/>
                      <a:endParaRPr lang="zh-CN" altLang="en-US" sz="1400" b="0" i="0" u="none" strike="noStrike" dirty="0">
                        <a:solidFill>
                          <a:srgbClr val="000000"/>
                        </a:solidFill>
                        <a:latin typeface="Arial" pitchFamily="34" charset="0"/>
                        <a:ea typeface="新宋体" pitchFamily="49" charset="-122"/>
                        <a:cs typeface="Arial" pitchFamily="34" charset="0"/>
                      </a:endParaRPr>
                    </a:p>
                  </a:txBody>
                  <a:tcPr marL="9525" marR="9525" marT="9525" marB="0"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48460">
                <a:tc>
                  <a:txBody>
                    <a:bodyPr/>
                    <a:lstStyle/>
                    <a:p>
                      <a:pPr algn="l" fontAlgn="b"/>
                      <a:r>
                        <a:rPr lang="zh-CN" altLang="en-US" sz="1400" b="0" i="0" u="none" strike="noStrike" dirty="0" smtClean="0">
                          <a:solidFill>
                            <a:srgbClr val="000000"/>
                          </a:solidFill>
                          <a:latin typeface="Arial" pitchFamily="34" charset="0"/>
                          <a:ea typeface="新宋体" pitchFamily="49" charset="-122"/>
                          <a:cs typeface="Arial" pitchFamily="34" charset="0"/>
                        </a:rPr>
                        <a:t>更新</a:t>
                      </a:r>
                      <a:r>
                        <a:rPr lang="en-US" sz="1400" b="0" i="0" u="none" strike="noStrike" dirty="0" err="1" smtClean="0">
                          <a:solidFill>
                            <a:srgbClr val="000000"/>
                          </a:solidFill>
                          <a:latin typeface="Arial" pitchFamily="34" charset="0"/>
                          <a:ea typeface="新宋体" pitchFamily="49" charset="-122"/>
                          <a:cs typeface="Arial" pitchFamily="34" charset="0"/>
                        </a:rPr>
                        <a:t>playnow</a:t>
                      </a:r>
                      <a:r>
                        <a:rPr lang="en-US" sz="1400" b="0" i="0" u="none" strike="noStrike" dirty="0" smtClean="0">
                          <a:solidFill>
                            <a:srgbClr val="000000"/>
                          </a:solidFill>
                          <a:latin typeface="Arial" pitchFamily="34" charset="0"/>
                          <a:ea typeface="新宋体" pitchFamily="49" charset="-122"/>
                          <a:cs typeface="Arial" pitchFamily="34" charset="0"/>
                        </a:rPr>
                        <a:t> service</a:t>
                      </a:r>
                      <a:endParaRPr lang="en-US" sz="1400" b="0" i="0" u="none" strike="noStrike" dirty="0">
                        <a:solidFill>
                          <a:srgbClr val="000000"/>
                        </a:solidFill>
                        <a:latin typeface="Arial" pitchFamily="34" charset="0"/>
                        <a:ea typeface="新宋体" pitchFamily="49" charset="-122"/>
                        <a:cs typeface="Arial" pitchFamily="34" charset="0"/>
                      </a:endParaRPr>
                    </a:p>
                  </a:txBody>
                  <a:tcPr marL="9525" marR="9525" marT="9525" marB="0"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smtClean="0">
                          <a:solidFill>
                            <a:srgbClr val="000000"/>
                          </a:solidFill>
                          <a:latin typeface="Arial" pitchFamily="34" charset="0"/>
                          <a:ea typeface="新宋体" pitchFamily="49" charset="-122"/>
                          <a:cs typeface="Arial" pitchFamily="34" charset="0"/>
                        </a:rPr>
                        <a:t>8/</a:t>
                      </a:r>
                      <a:r>
                        <a:rPr lang="en-US" altLang="zh-CN" sz="1400" b="0" i="0" u="none" strike="noStrike" dirty="0" smtClean="0">
                          <a:solidFill>
                            <a:srgbClr val="000000"/>
                          </a:solidFill>
                          <a:latin typeface="Arial" pitchFamily="34" charset="0"/>
                          <a:ea typeface="新宋体" pitchFamily="49" charset="-122"/>
                          <a:cs typeface="Arial" pitchFamily="34" charset="0"/>
                        </a:rPr>
                        <a:t>29</a:t>
                      </a:r>
                      <a:r>
                        <a:rPr lang="en-US" sz="1400" b="0" i="0" u="none" strike="noStrike" dirty="0" smtClean="0">
                          <a:solidFill>
                            <a:srgbClr val="000000"/>
                          </a:solidFill>
                          <a:latin typeface="Arial" pitchFamily="34" charset="0"/>
                          <a:ea typeface="新宋体" pitchFamily="49" charset="-122"/>
                          <a:cs typeface="Arial" pitchFamily="34" charset="0"/>
                        </a:rPr>
                        <a:t>/2013</a:t>
                      </a:r>
                      <a:endParaRPr lang="en-US" sz="1400" b="0" i="0" u="none" strike="noStrike" dirty="0">
                        <a:solidFill>
                          <a:srgbClr val="000000"/>
                        </a:solidFill>
                        <a:latin typeface="Arial" pitchFamily="34" charset="0"/>
                        <a:ea typeface="新宋体" pitchFamily="49" charset="-122"/>
                        <a:cs typeface="Arial" pitchFamily="34" charset="0"/>
                      </a:endParaRPr>
                    </a:p>
                  </a:txBody>
                  <a:tcPr marL="9525" marR="9525" marT="9525" marB="0"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1400" b="0" i="0" u="none" strike="noStrike" dirty="0" smtClean="0">
                          <a:solidFill>
                            <a:srgbClr val="000000"/>
                          </a:solidFill>
                          <a:latin typeface="Arial" pitchFamily="34" charset="0"/>
                          <a:ea typeface="新宋体" pitchFamily="49" charset="-122"/>
                          <a:cs typeface="Arial" pitchFamily="34" charset="0"/>
                        </a:rPr>
                        <a:t>服务可能暂停数秒</a:t>
                      </a:r>
                    </a:p>
                  </a:txBody>
                  <a:tcPr marL="9525" marR="9525" marT="9525" marB="0"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zh-CN" altLang="en-US" sz="1400" b="0" i="0" u="none" strike="noStrike" dirty="0">
                        <a:solidFill>
                          <a:srgbClr val="000000"/>
                        </a:solidFill>
                        <a:latin typeface="Arial" pitchFamily="34" charset="0"/>
                        <a:ea typeface="新宋体" pitchFamily="49" charset="-122"/>
                        <a:cs typeface="Arial" pitchFamily="34" charset="0"/>
                      </a:endParaRPr>
                    </a:p>
                  </a:txBody>
                  <a:tcPr marL="9525" marR="9525" marT="9525" marB="0"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48460">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b"/>
                      <a:r>
                        <a:rPr lang="zh-CN" altLang="en-US" sz="1400" b="0" i="0" u="none" strike="noStrike" dirty="0" smtClean="0">
                          <a:solidFill>
                            <a:srgbClr val="000000"/>
                          </a:solidFill>
                          <a:latin typeface="Arial" pitchFamily="34" charset="0"/>
                          <a:ea typeface="新宋体" pitchFamily="49" charset="-122"/>
                          <a:cs typeface="Arial" pitchFamily="34" charset="0"/>
                        </a:rPr>
                        <a:t>更新</a:t>
                      </a:r>
                      <a:r>
                        <a:rPr lang="en-US" altLang="zh-CN" sz="1400" b="0" i="0" u="none" strike="noStrike" dirty="0" err="1" smtClean="0">
                          <a:solidFill>
                            <a:srgbClr val="000000"/>
                          </a:solidFill>
                          <a:latin typeface="Arial" pitchFamily="34" charset="0"/>
                          <a:ea typeface="新宋体" pitchFamily="49" charset="-122"/>
                          <a:cs typeface="Arial" pitchFamily="34" charset="0"/>
                        </a:rPr>
                        <a:t>playnow</a:t>
                      </a:r>
                      <a:r>
                        <a:rPr lang="en-US" altLang="zh-CN" sz="1400" b="0" i="0" u="none" strike="noStrike" dirty="0" smtClean="0">
                          <a:solidFill>
                            <a:srgbClr val="000000"/>
                          </a:solidFill>
                          <a:latin typeface="Arial" pitchFamily="34" charset="0"/>
                          <a:ea typeface="新宋体" pitchFamily="49" charset="-122"/>
                          <a:cs typeface="Arial" pitchFamily="34" charset="0"/>
                        </a:rPr>
                        <a:t> management</a:t>
                      </a:r>
                      <a:endParaRPr lang="en-US" sz="1400" b="0" i="0" u="none" strike="noStrike" dirty="0">
                        <a:solidFill>
                          <a:srgbClr val="000000"/>
                        </a:solidFill>
                        <a:latin typeface="Arial" pitchFamily="34" charset="0"/>
                        <a:ea typeface="新宋体" pitchFamily="49" charset="-122"/>
                        <a:cs typeface="Arial" pitchFamily="34" charset="0"/>
                      </a:endParaRPr>
                    </a:p>
                  </a:txBody>
                  <a:tcPr marL="9525" marR="9525" marT="9525" marB="0"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latin typeface="Arial" pitchFamily="34" charset="0"/>
                          <a:ea typeface="新宋体" pitchFamily="49" charset="-122"/>
                          <a:cs typeface="Arial" pitchFamily="34" charset="0"/>
                        </a:rPr>
                        <a:t>8/</a:t>
                      </a:r>
                      <a:r>
                        <a:rPr lang="en-US" altLang="zh-CN" sz="1400" b="0" i="0" u="none" strike="noStrike" dirty="0" smtClean="0">
                          <a:solidFill>
                            <a:srgbClr val="000000"/>
                          </a:solidFill>
                          <a:latin typeface="Arial" pitchFamily="34" charset="0"/>
                          <a:ea typeface="新宋体" pitchFamily="49" charset="-122"/>
                          <a:cs typeface="Arial" pitchFamily="34" charset="0"/>
                        </a:rPr>
                        <a:t>29</a:t>
                      </a:r>
                      <a:r>
                        <a:rPr lang="en-US" sz="1400" b="0" i="0" u="none" strike="noStrike" dirty="0" smtClean="0">
                          <a:solidFill>
                            <a:srgbClr val="000000"/>
                          </a:solidFill>
                          <a:latin typeface="Arial" pitchFamily="34" charset="0"/>
                          <a:ea typeface="新宋体" pitchFamily="49" charset="-122"/>
                          <a:cs typeface="Arial" pitchFamily="34" charset="0"/>
                        </a:rPr>
                        <a:t>/2013</a:t>
                      </a:r>
                    </a:p>
                  </a:txBody>
                  <a:tcPr marL="9525" marR="9525" marT="9525" marB="0"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b"/>
                      <a:r>
                        <a:rPr lang="zh-CN" altLang="en-US" sz="1400" b="0" i="0" u="none" strike="noStrike" dirty="0" smtClean="0">
                          <a:solidFill>
                            <a:srgbClr val="000000"/>
                          </a:solidFill>
                          <a:latin typeface="Arial" pitchFamily="34" charset="0"/>
                          <a:ea typeface="新宋体" pitchFamily="49" charset="-122"/>
                          <a:cs typeface="Arial" pitchFamily="34" charset="0"/>
                        </a:rPr>
                        <a:t>无影响</a:t>
                      </a:r>
                      <a:endParaRPr lang="zh-CN" altLang="en-US" sz="1400" b="0" i="0" u="none" strike="noStrike" dirty="0">
                        <a:solidFill>
                          <a:srgbClr val="000000"/>
                        </a:solidFill>
                        <a:latin typeface="Arial" pitchFamily="34" charset="0"/>
                        <a:ea typeface="新宋体" pitchFamily="49" charset="-122"/>
                        <a:cs typeface="Arial" pitchFamily="34" charset="0"/>
                      </a:endParaRPr>
                    </a:p>
                  </a:txBody>
                  <a:tcPr marL="9525" marR="9525" marT="9525" marB="0"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b"/>
                      <a:endParaRPr lang="zh-CN" altLang="en-US" sz="1400" b="0" i="0" u="none" strike="noStrike" dirty="0">
                        <a:solidFill>
                          <a:srgbClr val="000000"/>
                        </a:solidFill>
                        <a:latin typeface="Arial" pitchFamily="34" charset="0"/>
                        <a:ea typeface="新宋体" pitchFamily="49" charset="-122"/>
                        <a:cs typeface="Arial" pitchFamily="34" charset="0"/>
                      </a:endParaRPr>
                    </a:p>
                  </a:txBody>
                  <a:tcPr marL="9525" marR="9525" marT="9525" marB="0"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48460">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b"/>
                      <a:r>
                        <a:rPr lang="zh-CN" altLang="en-US" sz="1400" b="0" i="0" u="none" strike="noStrike" dirty="0" smtClean="0">
                          <a:solidFill>
                            <a:srgbClr val="000000"/>
                          </a:solidFill>
                          <a:latin typeface="Arial" pitchFamily="34" charset="0"/>
                          <a:ea typeface="新宋体" pitchFamily="49" charset="-122"/>
                          <a:cs typeface="Arial" pitchFamily="34" charset="0"/>
                        </a:rPr>
                        <a:t>更新</a:t>
                      </a:r>
                      <a:r>
                        <a:rPr lang="en-US" sz="1400" b="0" i="0" u="none" strike="noStrike" dirty="0" smtClean="0">
                          <a:solidFill>
                            <a:srgbClr val="000000"/>
                          </a:solidFill>
                          <a:latin typeface="Arial" pitchFamily="34" charset="0"/>
                          <a:ea typeface="新宋体" pitchFamily="49" charset="-122"/>
                          <a:cs typeface="Arial" pitchFamily="34" charset="0"/>
                        </a:rPr>
                        <a:t>windows service</a:t>
                      </a:r>
                      <a:endParaRPr lang="en-US" sz="1400" b="0" i="0" u="none" strike="noStrike" dirty="0">
                        <a:solidFill>
                          <a:srgbClr val="000000"/>
                        </a:solidFill>
                        <a:latin typeface="Arial" pitchFamily="34" charset="0"/>
                        <a:ea typeface="新宋体" pitchFamily="49" charset="-122"/>
                        <a:cs typeface="Arial" pitchFamily="34" charset="0"/>
                      </a:endParaRPr>
                    </a:p>
                  </a:txBody>
                  <a:tcPr marL="9525" marR="9525" marT="9525" marB="0"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latin typeface="Arial" pitchFamily="34" charset="0"/>
                          <a:ea typeface="新宋体" pitchFamily="49" charset="-122"/>
                          <a:cs typeface="Arial" pitchFamily="34" charset="0"/>
                        </a:rPr>
                        <a:t>8/</a:t>
                      </a:r>
                      <a:r>
                        <a:rPr lang="en-US" altLang="zh-CN" sz="1400" b="0" i="0" u="none" strike="noStrike" dirty="0" smtClean="0">
                          <a:solidFill>
                            <a:srgbClr val="000000"/>
                          </a:solidFill>
                          <a:latin typeface="Arial" pitchFamily="34" charset="0"/>
                          <a:ea typeface="新宋体" pitchFamily="49" charset="-122"/>
                          <a:cs typeface="Arial" pitchFamily="34" charset="0"/>
                        </a:rPr>
                        <a:t>29</a:t>
                      </a:r>
                      <a:r>
                        <a:rPr lang="en-US" sz="1400" b="0" i="0" u="none" strike="noStrike" dirty="0" smtClean="0">
                          <a:solidFill>
                            <a:srgbClr val="000000"/>
                          </a:solidFill>
                          <a:latin typeface="Arial" pitchFamily="34" charset="0"/>
                          <a:ea typeface="新宋体" pitchFamily="49" charset="-122"/>
                          <a:cs typeface="Arial" pitchFamily="34" charset="0"/>
                        </a:rPr>
                        <a:t>/2013</a:t>
                      </a:r>
                    </a:p>
                  </a:txBody>
                  <a:tcPr marL="9525" marR="9525" marT="9525" marB="0"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1400" b="0" i="0" u="none" strike="noStrike" dirty="0" smtClean="0">
                          <a:solidFill>
                            <a:srgbClr val="000000"/>
                          </a:solidFill>
                          <a:latin typeface="Arial" pitchFamily="34" charset="0"/>
                          <a:ea typeface="新宋体" pitchFamily="49" charset="-122"/>
                          <a:cs typeface="Arial" pitchFamily="34" charset="0"/>
                        </a:rPr>
                        <a:t>无影响</a:t>
                      </a:r>
                    </a:p>
                  </a:txBody>
                  <a:tcPr marL="9525" marR="9525" marT="9525" marB="0"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b"/>
                      <a:endParaRPr lang="en-US" sz="1400" b="0" i="0" u="none" strike="noStrike" dirty="0">
                        <a:solidFill>
                          <a:srgbClr val="000000"/>
                        </a:solidFill>
                        <a:latin typeface="Arial" pitchFamily="34" charset="0"/>
                        <a:ea typeface="新宋体" pitchFamily="49" charset="-122"/>
                        <a:cs typeface="Arial" pitchFamily="34" charset="0"/>
                      </a:endParaRPr>
                    </a:p>
                  </a:txBody>
                  <a:tcPr marL="9525" marR="9525" marT="9525" marB="0"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48460">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zh-CN" altLang="en-US" sz="1400" b="0" i="0" u="none" strike="noStrike" dirty="0" smtClean="0">
                          <a:solidFill>
                            <a:srgbClr val="000000"/>
                          </a:solidFill>
                          <a:latin typeface="新宋体" pitchFamily="49" charset="-122"/>
                          <a:ea typeface="新宋体" pitchFamily="49" charset="-122"/>
                          <a:cs typeface="Arial" pitchFamily="34" charset="0"/>
                        </a:rPr>
                        <a:t>部署</a:t>
                      </a:r>
                      <a:r>
                        <a:rPr lang="en-US" altLang="zh-CN" sz="1400" b="0" i="0" u="none" strike="noStrike" dirty="0" err="1" smtClean="0">
                          <a:solidFill>
                            <a:srgbClr val="000000"/>
                          </a:solidFill>
                          <a:latin typeface="Arial" pitchFamily="34" charset="0"/>
                          <a:ea typeface="宋体" pitchFamily="2" charset="-122"/>
                          <a:cs typeface="Arial" pitchFamily="34" charset="0"/>
                        </a:rPr>
                        <a:t>playnow</a:t>
                      </a:r>
                      <a:r>
                        <a:rPr lang="en-US" altLang="zh-CN" sz="1400" b="0" i="0" u="none" strike="noStrike" dirty="0" smtClean="0">
                          <a:solidFill>
                            <a:srgbClr val="000000"/>
                          </a:solidFill>
                          <a:latin typeface="Arial" pitchFamily="34" charset="0"/>
                          <a:ea typeface="宋体" pitchFamily="2" charset="-122"/>
                          <a:cs typeface="Arial" pitchFamily="34" charset="0"/>
                        </a:rPr>
                        <a:t> web app store</a:t>
                      </a:r>
                    </a:p>
                  </a:txBody>
                  <a:tcPr marL="9525" marR="9525" marT="9525" marB="0"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smtClean="0">
                          <a:solidFill>
                            <a:srgbClr val="000000"/>
                          </a:solidFill>
                          <a:latin typeface="Arial" pitchFamily="34" charset="0"/>
                          <a:ea typeface="新宋体" pitchFamily="49" charset="-122"/>
                          <a:cs typeface="Arial" pitchFamily="34" charset="0"/>
                        </a:rPr>
                        <a:t>8/</a:t>
                      </a:r>
                      <a:r>
                        <a:rPr lang="en-US" altLang="zh-CN" sz="1400" b="0" i="0" u="none" strike="noStrike" smtClean="0">
                          <a:solidFill>
                            <a:srgbClr val="000000"/>
                          </a:solidFill>
                          <a:latin typeface="Arial" pitchFamily="34" charset="0"/>
                          <a:ea typeface="新宋体" pitchFamily="49" charset="-122"/>
                          <a:cs typeface="Arial" pitchFamily="34" charset="0"/>
                        </a:rPr>
                        <a:t>29</a:t>
                      </a:r>
                      <a:r>
                        <a:rPr lang="en-US" sz="1400" b="0" i="0" u="none" strike="noStrike" smtClean="0">
                          <a:solidFill>
                            <a:srgbClr val="000000"/>
                          </a:solidFill>
                          <a:latin typeface="Arial" pitchFamily="34" charset="0"/>
                          <a:ea typeface="新宋体" pitchFamily="49" charset="-122"/>
                          <a:cs typeface="Arial" pitchFamily="34" charset="0"/>
                        </a:rPr>
                        <a:t>/2013</a:t>
                      </a:r>
                      <a:endParaRPr lang="en-US" sz="1400" b="0" i="0" u="none" strike="noStrike" dirty="0" smtClean="0">
                        <a:solidFill>
                          <a:srgbClr val="000000"/>
                        </a:solidFill>
                        <a:latin typeface="Arial" pitchFamily="34" charset="0"/>
                        <a:ea typeface="新宋体" pitchFamily="49" charset="-122"/>
                        <a:cs typeface="Arial" pitchFamily="34" charset="0"/>
                      </a:endParaRPr>
                    </a:p>
                  </a:txBody>
                  <a:tcPr marL="9525" marR="9525" marT="9525" marB="0"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1400" b="0" i="0" u="none" strike="noStrike" smtClean="0">
                          <a:solidFill>
                            <a:srgbClr val="000000"/>
                          </a:solidFill>
                          <a:latin typeface="宋体" pitchFamily="2" charset="-122"/>
                          <a:ea typeface="宋体" pitchFamily="2" charset="-122"/>
                          <a:cs typeface="Arial" pitchFamily="34" charset="0"/>
                        </a:rPr>
                        <a:t>无影响</a:t>
                      </a:r>
                      <a:endParaRPr lang="zh-CN" altLang="en-US" sz="1400" b="0" i="0" u="none" strike="noStrike" dirty="0" smtClean="0">
                        <a:solidFill>
                          <a:srgbClr val="000000"/>
                        </a:solidFill>
                        <a:latin typeface="宋体" pitchFamily="2" charset="-122"/>
                        <a:ea typeface="宋体" pitchFamily="2" charset="-122"/>
                        <a:cs typeface="Arial" pitchFamily="34" charset="0"/>
                      </a:endParaRPr>
                    </a:p>
                  </a:txBody>
                  <a:tcPr marL="9525" marR="9525" marT="9525" marB="0"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b"/>
                      <a:endParaRPr lang="en-US" sz="1400" b="0" i="0" u="none" strike="noStrike" dirty="0">
                        <a:solidFill>
                          <a:srgbClr val="000000"/>
                        </a:solidFill>
                        <a:latin typeface="Arial" pitchFamily="34" charset="0"/>
                        <a:ea typeface="新宋体" pitchFamily="49" charset="-122"/>
                        <a:cs typeface="Arial" pitchFamily="34" charset="0"/>
                      </a:endParaRPr>
                    </a:p>
                  </a:txBody>
                  <a:tcPr marL="9525" marR="9525" marT="9525" marB="0"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48460">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b"/>
                      <a:endParaRPr lang="en-US" sz="1400" b="0" i="0" u="none" strike="noStrike" dirty="0">
                        <a:solidFill>
                          <a:srgbClr val="000000"/>
                        </a:solidFill>
                        <a:latin typeface="Arial" pitchFamily="34" charset="0"/>
                        <a:ea typeface="新宋体" pitchFamily="49" charset="-122"/>
                        <a:cs typeface="Arial" pitchFamily="34" charset="0"/>
                      </a:endParaRPr>
                    </a:p>
                  </a:txBody>
                  <a:tcPr marL="9525" marR="9525" marT="9525" marB="0"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b"/>
                      <a:endParaRPr lang="en-US" sz="1400" b="0" i="0" u="none" strike="noStrike" dirty="0">
                        <a:solidFill>
                          <a:srgbClr val="000000"/>
                        </a:solidFill>
                        <a:latin typeface="Arial" pitchFamily="34" charset="0"/>
                        <a:ea typeface="新宋体" pitchFamily="49" charset="-122"/>
                        <a:cs typeface="Arial" pitchFamily="34" charset="0"/>
                      </a:endParaRPr>
                    </a:p>
                  </a:txBody>
                  <a:tcPr marL="9525" marR="9525" marT="9525" marB="0"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b"/>
                      <a:endParaRPr lang="zh-CN" altLang="en-US" sz="1400" b="0" i="0" u="none" strike="noStrike" dirty="0">
                        <a:solidFill>
                          <a:srgbClr val="000000"/>
                        </a:solidFill>
                        <a:latin typeface="Arial" pitchFamily="34" charset="0"/>
                        <a:ea typeface="新宋体" pitchFamily="49" charset="-122"/>
                        <a:cs typeface="Arial" pitchFamily="34" charset="0"/>
                      </a:endParaRPr>
                    </a:p>
                  </a:txBody>
                  <a:tcPr marL="9525" marR="9525" marT="9525" marB="0"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b"/>
                      <a:endParaRPr lang="en-US" sz="1400" b="0" i="0" u="none" strike="noStrike" dirty="0">
                        <a:solidFill>
                          <a:srgbClr val="000000"/>
                        </a:solidFill>
                        <a:latin typeface="Arial" pitchFamily="34" charset="0"/>
                        <a:ea typeface="新宋体" pitchFamily="49" charset="-122"/>
                        <a:cs typeface="Arial" pitchFamily="34" charset="0"/>
                      </a:endParaRPr>
                    </a:p>
                  </a:txBody>
                  <a:tcPr marL="9525" marR="9525" marT="9525" marB="0"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48460">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b"/>
                      <a:endParaRPr lang="en-US" sz="1400" b="0" i="0" u="none" strike="noStrike" dirty="0">
                        <a:solidFill>
                          <a:srgbClr val="000000"/>
                        </a:solidFill>
                        <a:latin typeface="Arial" pitchFamily="34" charset="0"/>
                        <a:ea typeface="新宋体" pitchFamily="49" charset="-122"/>
                        <a:cs typeface="Arial" pitchFamily="34" charset="0"/>
                      </a:endParaRPr>
                    </a:p>
                  </a:txBody>
                  <a:tcPr marL="9525" marR="9525" marT="9525" marB="0"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b"/>
                      <a:endParaRPr lang="en-US" sz="1400" b="0" i="0" u="none" strike="noStrike" dirty="0">
                        <a:solidFill>
                          <a:srgbClr val="000000"/>
                        </a:solidFill>
                        <a:latin typeface="Arial" pitchFamily="34" charset="0"/>
                        <a:ea typeface="新宋体" pitchFamily="49" charset="-122"/>
                        <a:cs typeface="Arial" pitchFamily="34" charset="0"/>
                      </a:endParaRPr>
                    </a:p>
                  </a:txBody>
                  <a:tcPr marL="9525" marR="9525" marT="9525" marB="0"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b"/>
                      <a:endParaRPr lang="zh-CN" altLang="en-US" sz="1400" b="0" i="0" u="none" strike="noStrike" dirty="0">
                        <a:solidFill>
                          <a:srgbClr val="000000"/>
                        </a:solidFill>
                        <a:latin typeface="Arial" pitchFamily="34" charset="0"/>
                        <a:ea typeface="新宋体" pitchFamily="49" charset="-122"/>
                        <a:cs typeface="Arial" pitchFamily="34" charset="0"/>
                      </a:endParaRPr>
                    </a:p>
                  </a:txBody>
                  <a:tcPr marL="9525" marR="9525" marT="9525" marB="0"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b"/>
                      <a:endParaRPr lang="en-US" sz="1400" b="0" i="0" u="none" strike="noStrike" dirty="0">
                        <a:solidFill>
                          <a:srgbClr val="000000"/>
                        </a:solidFill>
                        <a:latin typeface="Arial" pitchFamily="34" charset="0"/>
                        <a:ea typeface="新宋体" pitchFamily="49" charset="-122"/>
                        <a:cs typeface="Arial" pitchFamily="34" charset="0"/>
                      </a:endParaRPr>
                    </a:p>
                  </a:txBody>
                  <a:tcPr marL="9525" marR="9525" marT="9525" marB="0"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GBM_Master">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3366"/>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4E322DF660E04E8FCCFDB526F0FB5C" ma:contentTypeVersion="1" ma:contentTypeDescription="Create a new document." ma:contentTypeScope="" ma:versionID="1fc7efc5869ad3d486b9000b57be3b6a">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2EFA8398-F9B8-46AC-8578-A7DE02C6E7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C4B68F-9058-42F4-A03F-47CB8D35CC7B}">
  <ds:schemaRefs>
    <ds:schemaRef ds:uri="http://schemas.microsoft.com/sharepoint/v3/contenttype/forms"/>
  </ds:schemaRefs>
</ds:datastoreItem>
</file>

<file path=customXml/itemProps3.xml><?xml version="1.0" encoding="utf-8"?>
<ds:datastoreItem xmlns:ds="http://schemas.openxmlformats.org/officeDocument/2006/customXml" ds:itemID="{77D8C616-45A8-4DF6-AB95-DB485F80A8BC}">
  <ds:schemaRefs>
    <ds:schemaRef ds:uri="http://schemas.microsoft.com/office/2006/metadata/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0</TotalTime>
  <Words>117</Words>
  <Application>Microsoft Office PowerPoint</Application>
  <PresentationFormat>On-screen Show (4:3)</PresentationFormat>
  <Paragraphs>54</Paragraphs>
  <Slides>6</Slides>
  <Notes>4</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GBM_Master</vt:lpstr>
      <vt:lpstr>Sony Select Service上线计划</vt:lpstr>
      <vt:lpstr>Slide 2</vt:lpstr>
      <vt:lpstr>Slide 3</vt:lpstr>
      <vt:lpstr>Slide 4</vt:lpstr>
      <vt:lpstr>Slide 5</vt:lpstr>
      <vt:lpstr>Slide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_x000d_Rev </dc:description>
  <cp:lastModifiedBy/>
  <cp:revision>1</cp:revision>
  <dcterms:created xsi:type="dcterms:W3CDTF">2010-06-25T05:44:48Z</dcterms:created>
  <dcterms:modified xsi:type="dcterms:W3CDTF">2013-08-30T06:49:45Z</dcterms:modified>
  <cp:contentStatus>fix</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No">
    <vt:lpwstr/>
  </property>
  <property fmtid="{D5CDD505-2E9C-101B-9397-08002B2CF9AE}" pid="3" name="Revision">
    <vt:lpwstr/>
  </property>
  <property fmtid="{D5CDD505-2E9C-101B-9397-08002B2CF9AE}" pid="4" name="Date">
    <vt:lpwstr/>
  </property>
  <property fmtid="{D5CDD505-2E9C-101B-9397-08002B2CF9AE}" pid="5" name="Title">
    <vt:lpwstr/>
  </property>
  <property fmtid="{D5CDD505-2E9C-101B-9397-08002B2CF9AE}" pid="6" name="DocName">
    <vt:lpwstr/>
  </property>
  <property fmtid="{D5CDD505-2E9C-101B-9397-08002B2CF9AE}" pid="7" name="SecurityClass">
    <vt:lpwstr/>
  </property>
  <property fmtid="{D5CDD505-2E9C-101B-9397-08002B2CF9AE}" pid="8" name="Prepared">
    <vt:lpwstr/>
  </property>
  <property fmtid="{D5CDD505-2E9C-101B-9397-08002B2CF9AE}" pid="9" name="ApprovedBy">
    <vt:lpwstr/>
  </property>
  <property fmtid="{D5CDD505-2E9C-101B-9397-08002B2CF9AE}" pid="10" name="Checked">
    <vt:lpwstr/>
  </property>
  <property fmtid="{D5CDD505-2E9C-101B-9397-08002B2CF9AE}" pid="11" name="Reference">
    <vt:lpwstr/>
  </property>
  <property fmtid="{D5CDD505-2E9C-101B-9397-08002B2CF9AE}" pid="12" name="Keyword">
    <vt:lpwstr/>
  </property>
  <property fmtid="{D5CDD505-2E9C-101B-9397-08002B2CF9AE}" pid="13" name="LeftFooterField">
    <vt:lpwstr>DocNo</vt:lpwstr>
  </property>
  <property fmtid="{D5CDD505-2E9C-101B-9397-08002B2CF9AE}" pid="14" name="MiddleFooterField">
    <vt:lpwstr>Date</vt:lpwstr>
  </property>
  <property fmtid="{D5CDD505-2E9C-101B-9397-08002B2CF9AE}" pid="15" name="RightFooterField">
    <vt:lpwstr>Title</vt:lpwstr>
  </property>
  <property fmtid="{D5CDD505-2E9C-101B-9397-08002B2CF9AE}" pid="16" name="FooterType">
    <vt:lpwstr>CVL</vt:lpwstr>
  </property>
  <property fmtid="{D5CDD505-2E9C-101B-9397-08002B2CF9AE}" pid="17" name="SecClassViewType">
    <vt:lpwstr>False</vt:lpwstr>
  </property>
  <property fmtid="{D5CDD505-2E9C-101B-9397-08002B2CF9AE}" pid="18" name="DocumentSource">
    <vt:lpwstr/>
  </property>
  <property fmtid="{D5CDD505-2E9C-101B-9397-08002B2CF9AE}" pid="19" name="DocumentType">
    <vt:lpwstr>EnOHLogoNew2001</vt:lpwstr>
  </property>
  <property fmtid="{D5CDD505-2E9C-101B-9397-08002B2CF9AE}" pid="20" name="x">
    <vt:lpwstr>1</vt:lpwstr>
  </property>
  <property fmtid="{D5CDD505-2E9C-101B-9397-08002B2CF9AE}" pid="21" name="TemplateName">
    <vt:lpwstr>EN/FAD 109 0015/8</vt:lpwstr>
  </property>
  <property fmtid="{D5CDD505-2E9C-101B-9397-08002B2CF9AE}" pid="22" name="TemplateVariant">
    <vt:lpwstr>4:3</vt:lpwstr>
  </property>
  <property fmtid="{D5CDD505-2E9C-101B-9397-08002B2CF9AE}" pid="23" name="TemplateVersion">
    <vt:lpwstr>R1A</vt:lpwstr>
  </property>
  <property fmtid="{D5CDD505-2E9C-101B-9397-08002B2CF9AE}" pid="24" name="ContentTypeId">
    <vt:lpwstr>0x010100304E322DF660E04E8FCCFDB526F0FB5C</vt:lpwstr>
  </property>
  <property fmtid="{D5CDD505-2E9C-101B-9397-08002B2CF9AE}" pid="25" name="TotalNumb">
    <vt:lpwstr>False</vt:lpwstr>
  </property>
</Properties>
</file>