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7" d="100"/>
          <a:sy n="117" d="100"/>
        </p:scale>
        <p:origin x="-23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2014/2/25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B6C45F49-E9A8-4B8C-8557-E70D5D46A361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5872297" y="3059999"/>
            <a:ext cx="1467396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V5.6.140224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CR00016,CR00017,CR00019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BugFix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进行上线部署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索尼精选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CR00016,CR00017,CR00019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BugFi</a:t>
            </a:r>
            <a:r>
              <a:rPr lang="en-US" altLang="zh-CN" sz="2000" dirty="0" err="1" smtClean="0">
                <a:solidFill>
                  <a:sysClr val="windowText" lastClr="000000"/>
                </a:solidFill>
                <a:latin typeface="宋体"/>
                <a:ea typeface="宋体"/>
              </a:rPr>
              <a:t>x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v5.6.140224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8800" y="1543050"/>
          <a:ext cx="8398935" cy="156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57"/>
                <a:gridCol w="5593665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宋体"/>
                        </a:rPr>
                        <a:t>CR00016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latin typeface="Calibri"/>
                          <a:ea typeface="宋体"/>
                          <a:cs typeface="宋体"/>
                        </a:rPr>
                        <a:t>客户端新品频道不显示新发布的内容</a:t>
                      </a:r>
                      <a:endParaRPr lang="en-US" sz="110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宋体"/>
                        </a:rPr>
                        <a:t>v5.4.130802</a:t>
                      </a:r>
                    </a:p>
                  </a:txBody>
                  <a:tcPr marL="68580" marR="68580" marT="0" marB="0" anchor="ctr"/>
                </a:tc>
              </a:tr>
              <a:tr h="3968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宋体"/>
                        </a:rPr>
                        <a:t>CR00017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latin typeface="Calibri"/>
                          <a:ea typeface="宋体"/>
                          <a:cs typeface="宋体"/>
                        </a:rPr>
                        <a:t>商店的内容无法通过管理后台或者批量系统下架</a:t>
                      </a:r>
                      <a:endParaRPr lang="en-US" sz="110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宋体"/>
                        </a:rPr>
                        <a:t>v5.0</a:t>
                      </a:r>
                    </a:p>
                  </a:txBody>
                  <a:tcPr marL="68580" marR="68580" marT="0" marB="0" anchor="ctr"/>
                </a:tc>
              </a:tr>
              <a:tr h="3968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宋体"/>
                        </a:rPr>
                        <a:t>CR00019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zh-CN" sz="1100" kern="12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宋体"/>
                        </a:rPr>
                        <a:t>在管理后台设置了首页内容置顶后</a:t>
                      </a: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宋体"/>
                        </a:rPr>
                        <a:t>, </a:t>
                      </a:r>
                      <a:r>
                        <a:rPr kumimoji="1" lang="zh-CN" sz="1100" kern="12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宋体"/>
                        </a:rPr>
                        <a:t>客户端无变化</a:t>
                      </a:r>
                      <a:endParaRPr kumimoji="1" lang="en-US" sz="1100" kern="1200" dirty="0">
                        <a:solidFill>
                          <a:schemeClr val="dk1"/>
                        </a:solidFill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宋体"/>
                        </a:rPr>
                        <a:t>v5.4.130802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PlayNowManager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03/04/2014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03/04/2014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On-screen Show (4:3)</PresentationFormat>
  <Paragraphs>48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2014-02-25T02:27:03Z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