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3" r:id="rId6"/>
    <p:sldId id="291" r:id="rId7"/>
    <p:sldId id="292" r:id="rId8"/>
    <p:sldId id="287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574" autoAdjust="0"/>
  </p:normalViewPr>
  <p:slideViewPr>
    <p:cSldViewPr snapToGrid="0" snapToObjects="1">
      <p:cViewPr varScale="1">
        <p:scale>
          <a:sx n="108" d="100"/>
          <a:sy n="108" d="100"/>
        </p:scale>
        <p:origin x="-1086" y="-90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2013/8/13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CDC8B032-53BD-40C7-89E7-99056967A0C6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项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目经理 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自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25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开始统计系统中数据出现了异常，无法进行日常的运营分析工作，为了保证数据的正确性进行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hot fix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12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200" smtClean="0"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更新后台程序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15632" y="1005183"/>
            <a:ext cx="8728368" cy="535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Bug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Fix Release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v5</a:t>
            </a:r>
            <a:r>
              <a:rPr lang="en-US" altLang="zh-CN" sz="1400" dirty="0" smtClean="0"/>
              <a:t>.4.130807</a:t>
            </a: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0528" y="1659466"/>
            <a:ext cx="7882200" cy="428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100" dirty="0" smtClean="0"/>
              <a:t>解析</a:t>
            </a:r>
            <a:r>
              <a:rPr lang="en-US" sz="1100" dirty="0" smtClean="0"/>
              <a:t>Log</a:t>
            </a:r>
            <a:r>
              <a:rPr lang="zh-CN" altLang="en-US" sz="1100" dirty="0" smtClean="0"/>
              <a:t>日志时</a:t>
            </a:r>
            <a:r>
              <a:rPr lang="en-US" sz="1100" dirty="0" smtClean="0"/>
              <a:t>, </a:t>
            </a:r>
            <a:r>
              <a:rPr lang="zh-CN" altLang="en-US" sz="1100" dirty="0" smtClean="0"/>
              <a:t>如果其中某条日志不正确的话会导致整个日志文</a:t>
            </a:r>
            <a:r>
              <a:rPr lang="zh-CN" altLang="en-US" sz="1100" dirty="0" smtClean="0"/>
              <a:t>件的数据都无法写入数据库 （</a:t>
            </a:r>
            <a:r>
              <a:rPr lang="en-US" altLang="zh-CN" sz="1100" dirty="0" smtClean="0"/>
              <a:t>V 5.2.5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 smtClean="0"/>
              <a:t>搜索关键字</a:t>
            </a:r>
            <a:r>
              <a:rPr lang="en-US" altLang="zh-CN" sz="1100" dirty="0" smtClean="0"/>
              <a:t>Timestamp</a:t>
            </a:r>
            <a:r>
              <a:rPr lang="zh-CN" altLang="en-US" sz="1100" dirty="0" smtClean="0"/>
              <a:t>导致统计操作失败</a:t>
            </a:r>
          </a:p>
          <a:p>
            <a:pPr lvl="3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 smtClean="0"/>
              <a:t>超长字符导致统计操作失败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8/7/2013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8/7/2013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window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8/7/2013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GBM_Master</vt:lpstr>
      <vt:lpstr>Sony Select Service上线计划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2013-08-13T02:49:44Z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