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3" r:id="rId6"/>
    <p:sldId id="291" r:id="rId7"/>
    <p:sldId id="292" r:id="rId8"/>
    <p:sldId id="287" r:id="rId9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92" d="100"/>
          <a:sy n="92" d="100"/>
        </p:scale>
        <p:origin x="-211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2013/8/21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4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3679F33F-3C5A-4C4A-A12C-60C062004B07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自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15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号日志的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hot fix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上线后，导致应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用下载无统计数据，为了保证下载统计正确进行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hot fix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更新后台程序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15632" y="1005183"/>
            <a:ext cx="8728368" cy="535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Bug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Fix Release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v5</a:t>
            </a:r>
            <a:r>
              <a:rPr lang="en-US" altLang="zh-CN" sz="1400" dirty="0" smtClean="0"/>
              <a:t>.4.130821</a:t>
            </a: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0528" y="1659466"/>
            <a:ext cx="7882200" cy="428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100" dirty="0" smtClean="0"/>
              <a:t>应用下载完成后，没有把实际下载量统计到后台管理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V5.4.130807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34700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8/21/2013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window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8/21/2013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On-screen Show (4:3)</PresentationFormat>
  <Paragraphs>36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GBM_Master</vt:lpstr>
      <vt:lpstr>Sony Select Service上线计划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2013-08-21T09:36:17Z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