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7" d="100"/>
          <a:sy n="117" d="100"/>
        </p:scale>
        <p:origin x="-23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2014/3/31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B2C5AC7B-05CA-4DA0-A6DF-E42D236F7DC8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サブタイトル 10"/>
          <p:cNvSpPr>
            <a:spLocks noGrp="1"/>
          </p:cNvSpPr>
          <p:nvPr>
            <p:ph type="subTitle" idx="1"/>
          </p:nvPr>
        </p:nvSpPr>
        <p:spPr>
          <a:xfrm>
            <a:off x="2851510" y="3059999"/>
            <a:ext cx="5043353" cy="432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CR00023(5.6.x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客户端后台流量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过大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 </a:t>
            </a:r>
            <a:r>
              <a:rPr lang="en-US" altLang="zh-CN" dirty="0" err="1" smtClean="0">
                <a:latin typeface="黑体" pitchFamily="2" charset="-122"/>
                <a:ea typeface="黑体" pitchFamily="2" charset="-122"/>
              </a:rPr>
              <a:t>HotFix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CR00023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进行上线部署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索尼精选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CR00023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v5.6.140403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marL="0" lvl="2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en-US" sz="1200" dirty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58800" y="1543050"/>
          <a:ext cx="8398935" cy="76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457"/>
                <a:gridCol w="5593665"/>
                <a:gridCol w="1479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CR00013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5.6.x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客户端后台流量大</a:t>
                      </a: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, 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个别手机达到了</a:t>
                      </a:r>
                      <a:r>
                        <a:rPr kumimoji="1" lang="en-US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200M/</a:t>
                      </a:r>
                      <a:r>
                        <a:rPr kumimoji="1" lang="zh-CN" altLang="en-US" sz="1200" kern="1200" dirty="0" smtClean="0">
                          <a:solidFill>
                            <a:schemeClr val="dk1"/>
                          </a:solidFill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kumimoji="1" lang="en-US" altLang="en-US" sz="1200" kern="1200" dirty="0" smtClean="0">
                        <a:solidFill>
                          <a:schemeClr val="dk1"/>
                        </a:solidFill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latin typeface="Calibri"/>
                          <a:ea typeface="宋体"/>
                          <a:cs typeface="宋体"/>
                        </a:rPr>
                        <a:t>V5.6.131228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更新数据库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04/03/2014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无影响</a:t>
                      </a: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algn="l" fontAlgn="b"/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04/03/2013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服务可能暂停数秒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On-screen Show (4:3)</PresentationFormat>
  <Paragraphs>42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_x000d_Rev </dc:description>
  <cp:lastModifiedBy/>
  <cp:revision>1</cp:revision>
  <dcterms:created xsi:type="dcterms:W3CDTF">2010-06-25T05:44:48Z</dcterms:created>
  <dcterms:modified xsi:type="dcterms:W3CDTF">2014-03-31T09:14:53Z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