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1" r:id="rId4"/>
  </p:sldMasterIdLst>
  <p:notesMasterIdLst>
    <p:notesMasterId r:id="rId11"/>
  </p:notesMasterIdLst>
  <p:handoutMasterIdLst>
    <p:handoutMasterId r:id="rId12"/>
  </p:handoutMasterIdLst>
  <p:sldIdLst>
    <p:sldId id="288" r:id="rId5"/>
    <p:sldId id="294" r:id="rId6"/>
    <p:sldId id="291" r:id="rId7"/>
    <p:sldId id="293" r:id="rId8"/>
    <p:sldId id="292" r:id="rId9"/>
    <p:sldId id="287" r:id="rId10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DBD"/>
    <a:srgbClr val="001738"/>
    <a:srgbClr val="00050B"/>
    <a:srgbClr val="010712"/>
    <a:srgbClr val="919191"/>
    <a:srgbClr val="DADADA"/>
    <a:srgbClr val="F48F97"/>
    <a:srgbClr val="FFFFFF"/>
    <a:srgbClr val="003366"/>
    <a:srgbClr val="00E0E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017" autoAdjust="0"/>
    <p:restoredTop sz="96574" autoAdjust="0"/>
  </p:normalViewPr>
  <p:slideViewPr>
    <p:cSldViewPr snapToGrid="0" snapToObjects="1">
      <p:cViewPr varScale="1">
        <p:scale>
          <a:sx n="113" d="100"/>
          <a:sy n="113" d="100"/>
        </p:scale>
        <p:origin x="-1752" y="-108"/>
      </p:cViewPr>
      <p:guideLst>
        <p:guide orient="horz" pos="232"/>
        <p:guide orient="horz" pos="4046"/>
        <p:guide orient="horz" pos="2159"/>
        <p:guide orient="horz" pos="119"/>
        <p:guide pos="274"/>
        <p:guide pos="2879"/>
        <p:guide pos="5621"/>
        <p:guide pos="366"/>
        <p:guide pos="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CA118E9-B086-42CD-921F-F42FE8E0173F}" type="datetime1">
              <a:rPr lang="ja-JP" altLang="en-US"/>
              <a:pPr>
                <a:defRPr/>
              </a:pPr>
              <a:t>2014/11/18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B55CAF1-C374-45EC-AA18-A0CBCF202F9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60235A-EEE4-4233-821A-3370407A8DE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27EB4-4E75-4FB9-9FF8-43F5EE0AD496}" type="slidenum">
              <a:rPr lang="en-US" altLang="ja-JP" smtClean="0">
                <a:ea typeface="ＭＳ Ｐゴシック" pitchFamily="50" charset="-128"/>
              </a:rPr>
              <a:pPr/>
              <a:t>1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3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5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60235A-EEE4-4233-821A-3370407A8DE7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20000" y="2340000"/>
            <a:ext cx="7704000" cy="50262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200" baseline="0">
                <a:solidFill>
                  <a:srgbClr val="FFFFFF"/>
                </a:solidFill>
                <a:latin typeface="Arial Black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720000" y="3059999"/>
            <a:ext cx="7704000" cy="43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/>
              <a:t>マスタ サブタイトルの書式</a:t>
            </a:r>
            <a:r>
              <a:rPr lang="ja-JP" altLang="en-US" dirty="0" smtClean="0"/>
              <a:t>設定</a:t>
            </a:r>
            <a:endParaRPr lang="en-US" altLang="ja-JP" dirty="0" smtClean="0"/>
          </a:p>
        </p:txBody>
      </p:sp>
      <p:sp>
        <p:nvSpPr>
          <p:cNvPr id="8" name="テキスト プレースホルダ 9"/>
          <p:cNvSpPr>
            <a:spLocks noGrp="1"/>
          </p:cNvSpPr>
          <p:nvPr>
            <p:ph type="body" sz="quarter" idx="10"/>
          </p:nvPr>
        </p:nvSpPr>
        <p:spPr>
          <a:xfrm>
            <a:off x="720000" y="4320000"/>
            <a:ext cx="7704000" cy="432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  <a:latin typeface="Arial"/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9" name="テキスト プレースホルダ 11"/>
          <p:cNvSpPr>
            <a:spLocks noGrp="1"/>
          </p:cNvSpPr>
          <p:nvPr>
            <p:ph type="body" sz="quarter" idx="11"/>
          </p:nvPr>
        </p:nvSpPr>
        <p:spPr>
          <a:xfrm>
            <a:off x="720000" y="6048000"/>
            <a:ext cx="7704000" cy="36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buFontTx/>
              <a:buNone/>
              <a:defRPr sz="1000" baseline="0">
                <a:solidFill>
                  <a:srgbClr val="FFFFFF"/>
                </a:solidFill>
                <a:latin typeface="Arial"/>
                <a:ea typeface="メイリオ"/>
                <a:cs typeface="メイリオ"/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12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00" y="358775"/>
            <a:ext cx="1270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0"/>
            <a:ext cx="9142413" cy="642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1" name="Rectangle 13"/>
          <p:cNvSpPr>
            <a:spLocks noChangeArrowheads="1"/>
          </p:cNvSpPr>
          <p:nvPr userDrawn="1"/>
        </p:nvSpPr>
        <p:spPr bwMode="auto">
          <a:xfrm>
            <a:off x="0" y="6426198"/>
            <a:ext cx="9140313" cy="432000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 pitchFamily="34" charset="0"/>
                <a:ea typeface="HGP行書体" pitchFamily="66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7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2_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0" y="6426199"/>
            <a:ext cx="9144000" cy="431801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/>
                <a:ea typeface="HGP創英角ｺﾞｼｯｸUB" pitchFamily="50" charset="-128"/>
                <a:cs typeface="Arial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19" name="直線コネクタ 18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pic>
        <p:nvPicPr>
          <p:cNvPr id="5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 descr="mblogo_w.pd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00" y="3114000"/>
            <a:ext cx="1944000" cy="65944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 userDrawn="1"/>
        </p:nvSpPr>
        <p:spPr bwMode="white">
          <a:xfrm>
            <a:off x="359999" y="6011999"/>
            <a:ext cx="8424000" cy="6857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“SONY” or “</a:t>
            </a:r>
            <a:r>
              <a:rPr kumimoji="1" lang="en-US" altLang="ja-JP" sz="1000" b="0" i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make.believe</a:t>
            </a: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” is a registered trademark and/or trademark of Sony Corporation.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Other company names and product names are the registered trademarks and/or trademarks of the respective companies.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23" descr="GBM_top_4-3.jpg"/>
          <p:cNvPicPr>
            <a:picLocks noChangeAspect="1"/>
          </p:cNvPicPr>
          <p:nvPr userDrawn="1"/>
        </p:nvPicPr>
        <p:blipFill>
          <a:blip r:embed="rId8" cstate="print">
            <a:lum/>
          </a:blip>
          <a:srcRect r="287" b="377"/>
          <a:stretch>
            <a:fillRect/>
          </a:stretch>
        </p:blipFill>
        <p:spPr bwMode="auto">
          <a:xfrm>
            <a:off x="-6350" y="0"/>
            <a:ext cx="9153525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9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0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1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B47EE531-2499-4E1E-8376-9C62BAC47321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35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HGP創英角ｺﾞｼｯｸUB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Sony Select Service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上线计划</a:t>
            </a:r>
            <a:endParaRPr lang="ja-JP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申请人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项目经理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Yi, Tao</a:t>
            </a:r>
          </a:p>
          <a:p>
            <a:endParaRPr 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业务背景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</a:t>
            </a:r>
            <a:r>
              <a:rPr lang="en-US" altLang="en-US" sz="2000" dirty="0" smtClean="0">
                <a:latin typeface="宋体" pitchFamily="2" charset="-122"/>
                <a:ea typeface="宋体" pitchFamily="2" charset="-122"/>
              </a:rPr>
              <a:t>CR00031, CR00034, CR00047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FPN00079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High Music Issue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进行上线部署</a:t>
            </a:r>
            <a:endParaRPr lang="en-US" altLang="en-US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Update Background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3</a:t>
            </a:fld>
            <a:endParaRPr lang="en-US" altLang="ja-JP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5799" y="1005184"/>
            <a:ext cx="8026979" cy="1404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目的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索尼精选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和新增功能上线</a:t>
            </a:r>
            <a:endParaRPr lang="en-US" altLang="zh-CN" sz="20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代码版本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v5.6.141119</a:t>
            </a:r>
            <a:endParaRPr lang="en-US" altLang="zh-CN" sz="20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新增功能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Release Note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24000" y="2409568"/>
          <a:ext cx="69566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93"/>
                <a:gridCol w="2032907"/>
                <a:gridCol w="3837213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1F497D"/>
                          </a:solidFill>
                          <a:latin typeface="Calibri"/>
                          <a:ea typeface="MS Mincho"/>
                          <a:cs typeface="Times New Roman"/>
                        </a:rPr>
                        <a:t>MRD</a:t>
                      </a:r>
                      <a:r>
                        <a:rPr lang="zh-CN" sz="1100" b="1" dirty="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编号</a:t>
                      </a:r>
                      <a:r>
                        <a:rPr lang="zh-CN" sz="1100" b="1" dirty="0">
                          <a:solidFill>
                            <a:srgbClr val="1F497D"/>
                          </a:solidFill>
                          <a:latin typeface="Calibri"/>
                          <a:ea typeface="MS Mincho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b="1" dirty="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功能名称</a:t>
                      </a:r>
                      <a:endParaRPr lang="en-US" sz="11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b="1" dirty="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功能描述</a:t>
                      </a:r>
                      <a:endParaRPr lang="en-US" sz="11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MS Mincho"/>
                          <a:cs typeface="Times New Roman"/>
                        </a:rPr>
                        <a:t>FPN00079</a:t>
                      </a:r>
                      <a:endParaRPr lang="en-US" sz="11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MS Mincho"/>
                          <a:cs typeface="Times New Roman"/>
                        </a:rPr>
                        <a:t>Push normal message can be closed by user in setting page</a:t>
                      </a:r>
                      <a:endParaRPr lang="en-US" sz="11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dirty="0" smtClean="0">
                          <a:latin typeface="Calibri"/>
                          <a:ea typeface="宋体"/>
                          <a:cs typeface="Times New Roman"/>
                        </a:rPr>
                        <a:t>分两种消息类型</a:t>
                      </a:r>
                      <a:r>
                        <a:rPr lang="en-US" altLang="zh-CN" sz="1100" dirty="0" smtClean="0">
                          <a:latin typeface="Calibri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zh-CN" altLang="en-US" sz="1100" dirty="0" smtClean="0">
                          <a:latin typeface="Calibri"/>
                          <a:ea typeface="宋体"/>
                          <a:cs typeface="Times New Roman"/>
                        </a:rPr>
                        <a:t>客户端可拒收</a:t>
                      </a:r>
                      <a:r>
                        <a:rPr lang="en-US" altLang="zh-CN" sz="1100" dirty="0" smtClean="0">
                          <a:latin typeface="Calibri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zh-CN" altLang="en-US" sz="1100" dirty="0" smtClean="0">
                          <a:latin typeface="Calibri"/>
                          <a:ea typeface="宋体"/>
                          <a:cs typeface="Times New Roman"/>
                        </a:rPr>
                        <a:t>客户端不可拒收</a:t>
                      </a:r>
                      <a:r>
                        <a:rPr lang="en-US" altLang="zh-CN" sz="1100" dirty="0" smtClean="0">
                          <a:latin typeface="Calibri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zh-CN" altLang="en-US" sz="1100" dirty="0" smtClean="0">
                          <a:latin typeface="Calibri"/>
                          <a:ea typeface="宋体"/>
                          <a:cs typeface="Times New Roman"/>
                        </a:rPr>
                        <a:t>能够在发布内容的时候设置</a:t>
                      </a:r>
                      <a:r>
                        <a:rPr lang="en-US" altLang="zh-CN" sz="1100" dirty="0" smtClean="0">
                          <a:latin typeface="Calibri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zh-CN" altLang="en-US" sz="1100" dirty="0" smtClean="0">
                          <a:latin typeface="Calibri"/>
                          <a:ea typeface="宋体"/>
                          <a:cs typeface="Times New Roman"/>
                        </a:rPr>
                        <a:t>而且只有某些权限的用户能够设置</a:t>
                      </a:r>
                      <a:endParaRPr lang="en-US" sz="11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57250" y="1005183"/>
            <a:ext cx="7772400" cy="465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修复问题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: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              </a:t>
            </a:r>
            <a:endParaRPr lang="en-US" altLang="en-US" sz="14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199" y="1591730"/>
          <a:ext cx="8398935" cy="2841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334"/>
                <a:gridCol w="4844788"/>
                <a:gridCol w="14798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问题描述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问题发现版本号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968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CR00031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消息推送功能细化，原有功能基础上上新增更多细分化功能</a:t>
                      </a:r>
                      <a:endParaRPr kumimoji="1" lang="en-US" altLang="en-US" sz="1200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  <a:p>
                      <a:pPr marL="0" marR="0" lvl="0" indent="-2286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kumimoji="1" lang="en-US" altLang="en-US" sz="1200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200" b="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新需求</a:t>
                      </a:r>
                      <a:endParaRPr kumimoji="1" lang="en-US" altLang="en-US" sz="1200" b="0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/>
                </a:tc>
              </a:tr>
              <a:tr h="39682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CR00034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2286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新增表格展示</a:t>
                      </a:r>
                      <a:r>
                        <a:rPr kumimoji="1" lang="en-US" altLang="zh-CN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banner</a:t>
                      </a: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点击量下载量、下载完成量、安装量</a:t>
                      </a:r>
                      <a:endParaRPr kumimoji="1" lang="en-US" altLang="en-US" sz="1200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200" b="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新需求</a:t>
                      </a:r>
                      <a:endParaRPr kumimoji="1" lang="en-US" altLang="en-US" sz="1200" b="0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/>
                </a:tc>
              </a:tr>
              <a:tr h="3968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CR00047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2286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版本升级的后台统计需要添加</a:t>
                      </a:r>
                      <a:r>
                        <a:rPr kumimoji="1" lang="en-US" altLang="zh-CN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Sony Select</a:t>
                      </a: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的版本号的统计</a:t>
                      </a:r>
                      <a:r>
                        <a:rPr kumimoji="1" lang="en-US" altLang="zh-CN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, </a:t>
                      </a: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同时保留</a:t>
                      </a:r>
                      <a:r>
                        <a:rPr kumimoji="1" lang="en-US" altLang="zh-CN" sz="1200" kern="1200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edream</a:t>
                      </a: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号统计</a:t>
                      </a:r>
                      <a:endParaRPr kumimoji="1" lang="en-US" altLang="en-US" sz="1200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200" b="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新需求</a:t>
                      </a:r>
                      <a:endParaRPr kumimoji="1" lang="en-US" altLang="en-US" sz="1200" b="0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/>
                </a:tc>
              </a:tr>
              <a:tr h="3968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High Music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批量发布时</a:t>
                      </a:r>
                      <a:r>
                        <a:rPr kumimoji="1" lang="en-US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, </a:t>
                      </a: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如果专辑名称中含有单引号</a:t>
                      </a:r>
                      <a:r>
                        <a:rPr kumimoji="1" lang="en-US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, </a:t>
                      </a: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那么每次都会为该专辑建立一个新的专辑</a:t>
                      </a:r>
                      <a:r>
                        <a:rPr kumimoji="1" lang="en-US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, </a:t>
                      </a: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比如专辑</a:t>
                      </a:r>
                      <a:r>
                        <a:rPr kumimoji="1" lang="en-US" altLang="en-US" sz="1200" kern="1200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a’b</a:t>
                      </a:r>
                      <a:r>
                        <a:rPr kumimoji="1" lang="en-US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, </a:t>
                      </a: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专辑下含有</a:t>
                      </a:r>
                      <a:r>
                        <a:rPr kumimoji="1" lang="en-US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10</a:t>
                      </a: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首歌曲</a:t>
                      </a:r>
                      <a:r>
                        <a:rPr kumimoji="1" lang="en-US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, </a:t>
                      </a: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那么就会建立</a:t>
                      </a:r>
                      <a:r>
                        <a:rPr kumimoji="1" lang="en-US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10</a:t>
                      </a: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个相同的专辑</a:t>
                      </a:r>
                      <a:r>
                        <a:rPr kumimoji="1" lang="en-US" altLang="en-US" sz="1200" kern="1200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a’b</a:t>
                      </a:r>
                      <a:endParaRPr kumimoji="1" lang="en-US" altLang="en-US" sz="1200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  <a:p>
                      <a:pPr marL="0" marR="0" lvl="0" indent="-2286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kumimoji="1" lang="en-US" altLang="en-US" sz="1200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1200" b="0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/>
                </a:tc>
              </a:tr>
              <a:tr h="3968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High Music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日志导入时</a:t>
                      </a:r>
                      <a:r>
                        <a:rPr kumimoji="1" lang="en-US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, </a:t>
                      </a: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如果歌曲名称中含有单引号</a:t>
                      </a:r>
                      <a:r>
                        <a:rPr kumimoji="1" lang="en-US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, </a:t>
                      </a: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那么日志转换为对象的时候会出现错误</a:t>
                      </a:r>
                      <a:endParaRPr kumimoji="1" lang="en-US" altLang="en-US" sz="1200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  <a:p>
                      <a:pPr marL="0" marR="0" lvl="0" indent="-2286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kumimoji="1" lang="en-US" altLang="en-US" sz="1200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1200" b="0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5</a:t>
            </a:fld>
            <a:endParaRPr lang="en-US" altLang="ja-JP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838200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Deployment Plan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03663" y="1496291"/>
          <a:ext cx="73818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150"/>
                <a:gridCol w="1347750"/>
                <a:gridCol w="2043150"/>
                <a:gridCol w="164775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服务有无影响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建议</a:t>
                      </a:r>
                      <a:endParaRPr lang="en-US" altLang="en-US" sz="1800" b="1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</a:tr>
              <a:tr h="324163">
                <a:tc>
                  <a:txBody>
                    <a:bodyPr/>
                    <a:lstStyle/>
                    <a:p>
                      <a:pPr algn="l" fontAlgn="b"/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</a:t>
                      </a:r>
                      <a:r>
                        <a:rPr kumimoji="1" lang="en-US" alt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PlayNow</a:t>
                      </a: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 Service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11/19/2014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服务可能暂停数秒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416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</a:t>
                      </a:r>
                      <a:r>
                        <a:rPr kumimoji="1" lang="en-US" alt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PlayNow</a:t>
                      </a: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1" lang="en-US" alt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WinService</a:t>
                      </a:r>
                      <a:endParaRPr kumimoji="1" lang="en-US" altLang="en-US" sz="1400" b="0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11/19/2014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400" b="0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416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</a:t>
                      </a:r>
                      <a:r>
                        <a:rPr kumimoji="1" lang="en-US" alt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PlayNow</a:t>
                      </a: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 Manager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11/19/2014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400" b="0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416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更新数据库</a:t>
                      </a:r>
                      <a:endParaRPr kumimoji="1" lang="en-US" altLang="en-US" sz="1400" b="0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400" b="0" i="0" u="none" strike="noStrike" kern="120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11/19/2014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400" b="0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GBM_Master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66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4E322DF660E04E8FCCFDB526F0FB5C" ma:contentTypeVersion="1" ma:contentTypeDescription="Create a new document." ma:contentTypeScope="" ma:versionID="1fc7efc5869ad3d486b9000b57be3b6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D8C616-45A8-4DF6-AB95-DB485F80A8BC}">
  <ds:schemaRefs>
    <ds:schemaRef ds:uri="http://schemas.microsoft.com/office/2006/metadata/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8C4B68F-9058-42F4-A03F-47CB8D35CC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FA8398-F9B8-46AC-8578-A7DE02C6E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177</Words>
  <Application>Microsoft Office PowerPoint</Application>
  <PresentationFormat>On-screen Show (4:3)</PresentationFormat>
  <Paragraphs>60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GBM_Master</vt:lpstr>
      <vt:lpstr>Sony Select Service上线计划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/>
  <dc:creator/>
  <dc:description>_x000d_Rev </dc:description>
  <cp:lastModifiedBy/>
  <cp:revision>1</cp:revision>
  <dcterms:created xsi:type="dcterms:W3CDTF">2010-06-25T05:44:48Z</dcterms:created>
  <dcterms:modified xsi:type="dcterms:W3CDTF">2014-11-18T06:16:44Z</dcterms:modified>
  <cp:contentStatus>fix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No">
    <vt:lpwstr/>
  </property>
  <property fmtid="{D5CDD505-2E9C-101B-9397-08002B2CF9AE}" pid="3" name="Revision">
    <vt:lpwstr/>
  </property>
  <property fmtid="{D5CDD505-2E9C-101B-9397-08002B2CF9AE}" pid="4" name="Date">
    <vt:lpwstr/>
  </property>
  <property fmtid="{D5CDD505-2E9C-101B-9397-08002B2CF9AE}" pid="5" name="Title">
    <vt:lpwstr/>
  </property>
  <property fmtid="{D5CDD505-2E9C-101B-9397-08002B2CF9AE}" pid="6" name="DocName">
    <vt:lpwstr/>
  </property>
  <property fmtid="{D5CDD505-2E9C-101B-9397-08002B2CF9AE}" pid="7" name="SecurityClass">
    <vt:lpwstr/>
  </property>
  <property fmtid="{D5CDD505-2E9C-101B-9397-08002B2CF9AE}" pid="8" name="Prepared">
    <vt:lpwstr/>
  </property>
  <property fmtid="{D5CDD505-2E9C-101B-9397-08002B2CF9AE}" pid="9" name="ApprovedBy">
    <vt:lpwstr/>
  </property>
  <property fmtid="{D5CDD505-2E9C-101B-9397-08002B2CF9AE}" pid="10" name="Checked">
    <vt:lpwstr/>
  </property>
  <property fmtid="{D5CDD505-2E9C-101B-9397-08002B2CF9AE}" pid="11" name="Reference">
    <vt:lpwstr/>
  </property>
  <property fmtid="{D5CDD505-2E9C-101B-9397-08002B2CF9AE}" pid="12" name="Keyword">
    <vt:lpwstr/>
  </property>
  <property fmtid="{D5CDD505-2E9C-101B-9397-08002B2CF9AE}" pid="13" name="LeftFooterField">
    <vt:lpwstr>DocNo</vt:lpwstr>
  </property>
  <property fmtid="{D5CDD505-2E9C-101B-9397-08002B2CF9AE}" pid="14" name="MiddleFooterField">
    <vt:lpwstr>Date</vt:lpwstr>
  </property>
  <property fmtid="{D5CDD505-2E9C-101B-9397-08002B2CF9AE}" pid="15" name="RightFooterField">
    <vt:lpwstr>Title</vt:lpwstr>
  </property>
  <property fmtid="{D5CDD505-2E9C-101B-9397-08002B2CF9AE}" pid="16" name="FooterType">
    <vt:lpwstr>CVL</vt:lpwstr>
  </property>
  <property fmtid="{D5CDD505-2E9C-101B-9397-08002B2CF9AE}" pid="17" name="SecClassViewType">
    <vt:lpwstr>False</vt:lpwstr>
  </property>
  <property fmtid="{D5CDD505-2E9C-101B-9397-08002B2CF9AE}" pid="18" name="DocumentSource">
    <vt:lpwstr/>
  </property>
  <property fmtid="{D5CDD505-2E9C-101B-9397-08002B2CF9AE}" pid="19" name="DocumentType">
    <vt:lpwstr>EnOHLogoNew2001</vt:lpwstr>
  </property>
  <property fmtid="{D5CDD505-2E9C-101B-9397-08002B2CF9AE}" pid="20" name="x">
    <vt:lpwstr>1</vt:lpwstr>
  </property>
  <property fmtid="{D5CDD505-2E9C-101B-9397-08002B2CF9AE}" pid="21" name="TemplateName">
    <vt:lpwstr>EN/FAD 109 0015/8</vt:lpwstr>
  </property>
  <property fmtid="{D5CDD505-2E9C-101B-9397-08002B2CF9AE}" pid="22" name="TemplateVariant">
    <vt:lpwstr>4:3</vt:lpwstr>
  </property>
  <property fmtid="{D5CDD505-2E9C-101B-9397-08002B2CF9AE}" pid="23" name="TemplateVersion">
    <vt:lpwstr>R1A</vt:lpwstr>
  </property>
  <property fmtid="{D5CDD505-2E9C-101B-9397-08002B2CF9AE}" pid="24" name="ContentTypeId">
    <vt:lpwstr>0x010100304E322DF660E04E8FCCFDB526F0FB5C</vt:lpwstr>
  </property>
  <property fmtid="{D5CDD505-2E9C-101B-9397-08002B2CF9AE}" pid="25" name="TotalNumb">
    <vt:lpwstr>False</vt:lpwstr>
  </property>
</Properties>
</file>